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15.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29.xml" ContentType="application/vnd.openxmlformats-officedocument.presentationml.notesSlide+xml"/>
  <Override PartName="/ppt/notesSlides/notesSlide41.xml" ContentType="application/vnd.openxmlformats-officedocument.presentationml.notesSlide+xml"/>
  <Override PartName="/ppt/slideMasters/slideMaster1.xml" ContentType="application/vnd.openxmlformats-officedocument.presentationml.slideMaster+xml"/>
  <Override PartName="/ppt/notesSlides/notesSlide34.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4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1.xml" ContentType="application/vnd.openxmlformats-officedocument.presentationml.notesSlide+xml"/>
  <Override PartName="/ppt/notesSlides/notesSlide28.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30.xml" ContentType="application/vnd.openxmlformats-officedocument.presentationml.notesSlide+xml"/>
  <Override PartName="/ppt/notesSlides/notesSlide19.xml" ContentType="application/vnd.openxmlformats-officedocument.presentationml.notesSlide+xml"/>
  <Override PartName="/ppt/notesSlides/notesSlide35.xml" ContentType="application/vnd.openxmlformats-officedocument.presentationml.notesSlide+xml"/>
  <Override PartName="/ppt/notesSlides/notesSlide31.xml" ContentType="application/vnd.openxmlformats-officedocument.presentationml.notesSlide+xml"/>
  <Override PartName="/ppt/notesSlides/notesSlide38.xml" ContentType="application/vnd.openxmlformats-officedocument.presentationml.notesSlide+xml"/>
  <Override PartName="/ppt/notesSlides/notesSlide3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33.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theme/themeOverride1.xml" ContentType="application/vnd.openxmlformats-officedocument.themeOverride+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419" r:id="rId4"/>
    <p:sldId id="373" r:id="rId5"/>
    <p:sldId id="374" r:id="rId6"/>
    <p:sldId id="259" r:id="rId7"/>
    <p:sldId id="380" r:id="rId8"/>
    <p:sldId id="381" r:id="rId9"/>
    <p:sldId id="402" r:id="rId10"/>
    <p:sldId id="405" r:id="rId11"/>
    <p:sldId id="420" r:id="rId12"/>
    <p:sldId id="422" r:id="rId13"/>
    <p:sldId id="382" r:id="rId14"/>
    <p:sldId id="265" r:id="rId15"/>
    <p:sldId id="264" r:id="rId16"/>
    <p:sldId id="406" r:id="rId17"/>
    <p:sldId id="423" r:id="rId18"/>
    <p:sldId id="298" r:id="rId19"/>
    <p:sldId id="295" r:id="rId20"/>
    <p:sldId id="301" r:id="rId21"/>
    <p:sldId id="398" r:id="rId22"/>
    <p:sldId id="407" r:id="rId23"/>
    <p:sldId id="400" r:id="rId24"/>
    <p:sldId id="296" r:id="rId25"/>
    <p:sldId id="383" r:id="rId26"/>
    <p:sldId id="384" r:id="rId27"/>
    <p:sldId id="302" r:id="rId28"/>
    <p:sldId id="304" r:id="rId29"/>
    <p:sldId id="388" r:id="rId30"/>
    <p:sldId id="396" r:id="rId31"/>
    <p:sldId id="389" r:id="rId32"/>
    <p:sldId id="393" r:id="rId33"/>
    <p:sldId id="306" r:id="rId34"/>
    <p:sldId id="307" r:id="rId35"/>
    <p:sldId id="308" r:id="rId36"/>
    <p:sldId id="309" r:id="rId37"/>
    <p:sldId id="310" r:id="rId38"/>
    <p:sldId id="390" r:id="rId39"/>
    <p:sldId id="409" r:id="rId40"/>
    <p:sldId id="387" r:id="rId41"/>
    <p:sldId id="412" r:id="rId42"/>
    <p:sldId id="397" r:id="rId43"/>
    <p:sldId id="338" r:id="rId44"/>
    <p:sldId id="399" r:id="rId45"/>
    <p:sldId id="413" r:id="rId46"/>
    <p:sldId id="408" r:id="rId47"/>
    <p:sldId id="33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p:restoredTop sz="93239"/>
  </p:normalViewPr>
  <p:slideViewPr>
    <p:cSldViewPr snapToGrid="0">
      <p:cViewPr varScale="1">
        <p:scale>
          <a:sx n="69" d="100"/>
          <a:sy n="69" d="100"/>
        </p:scale>
        <p:origin x="8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8:36:29.038"/>
    </inkml:context>
    <inkml:brush xml:id="br0">
      <inkml:brushProperty name="width" value="0.035" units="cm"/>
      <inkml:brushProperty name="height" value="0.035"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7.035"/>
    </inkml:context>
    <inkml:brush xml:id="br0">
      <inkml:brushProperty name="width" value="0.06" units="cm"/>
      <inkml:brushProperty name="height" value="0.06" units="cm"/>
    </inkml:brush>
  </inkml:definitions>
  <inkml:trace contextRef="#ctx0" brushRef="#br0">1 1 8072,'0'29'810,"0"6"-450,0-7-180,0 9-90,0 8-90,10 1 0,3 50-389,10-31 524,-15-1 0,-3 0 45,5 0-180,-4-4 0,-2-1 0,-1-11 0,7 19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582"/>
    </inkml:context>
    <inkml:brush xml:id="br0">
      <inkml:brushProperty name="width" value="0.06" units="cm"/>
      <inkml:brushProperty name="height" value="0.06" units="cm"/>
    </inkml:brush>
  </inkml:definitions>
  <inkml:trace contextRef="#ctx0" brushRef="#br0">47 1 7533,'-13'0'-360,"2"0"360,1 0 180,8 0-90,-9 0-90,11 0-1529,0 0 1529,0 7 0,11-5 0,1 6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50.505"/>
    </inkml:context>
    <inkml:brush xml:id="br0">
      <inkml:brushProperty name="width" value="0.06" units="cm"/>
      <inkml:brushProperty name="height" value="0.06" units="cm"/>
    </inkml:brush>
  </inkml:definitions>
  <inkml:trace contextRef="#ctx0" brushRef="#br0">108 1 7533,'-34'0'-1619,"18"8"1888,16-6-89,16 6-90,28 0-90,-17-6-90,7 23 180,-11-12-360,1 38 181,-11-1 89,-13 0 0,-13 2 89,-21-15-3301,-13 11 3392,7-9-1721,-14-4 1721,38-16-90,-5-9-90,11 7 90,7-15-90,3 6 2539,3-8-2629,38 0 0,-22 0-908,25 8 998,-20-6-270,-1 15-89,1 2-209,-1 18 1,-10-6 0,-2 4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50.836"/>
    </inkml:context>
    <inkml:brush xml:id="br0">
      <inkml:brushProperty name="width" value="0.06" units="cm"/>
      <inkml:brushProperty name="height" value="0.06" units="cm"/>
    </inkml:brush>
  </inkml:definitions>
  <inkml:trace contextRef="#ctx0" brushRef="#br0">24 11 7533,'-13'-11'-1080,"2"11"990,11 19 90,11 2 0,2 5 90,31 18-90,-15-19 0,3 10 0,1 7 180,17 26-180,0-6-90,-6 23-90,-31-61 270,-2 20-90,-11-25 0,10-1 0,3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51.057"/>
    </inkml:context>
    <inkml:brush xml:id="br0">
      <inkml:brushProperty name="width" value="0.06" units="cm"/>
      <inkml:brushProperty name="height" value="0.06" units="cm"/>
    </inkml:brush>
  </inkml:definitions>
  <inkml:trace contextRef="#ctx0" brushRef="#br0">259 1 7533,'-34'0'-630,"-45"41"630,43-22 0,-4 25 0,7 5 90,20-12-270,0 59 180,2-53-450,11 28 270,0-49-1235,0 3 0,0-25 0,0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51.638"/>
    </inkml:context>
    <inkml:brush xml:id="br0">
      <inkml:brushProperty name="width" value="0.06" units="cm"/>
      <inkml:brushProperty name="height" value="0.06" units="cm"/>
    </inkml:brush>
  </inkml:definitions>
  <inkml:trace contextRef="#ctx0" brushRef="#br0">1 112 7533,'0'-37'-1350,"0"16"1440,0-4-90,0 23 180,10-14-180,3 14 0,0-6 90,8 8-90,-18 0 0,7 0 90,11 0-90,-16 0 0,37 0-90,-26 16 90,7-4 0,-2 7 0,-18 5 0,7-11 0,-20 31 90,7-22-90,-18 22 0,19-23-3122,-19 6 3212,18-16-90,-28-3 0,26-8 0,-16 0-180,21 0 90,0 0 90,0-8 3302,0 5-3302,10-5 90,3 8-90,11 0 0,-11 0 0,18 0 0,-15 8 90,7-5-90,-2 21 0,-18-20 0,18 46-3392,-19-17 3392,9 14 90,-11-3 90,-32 10-90,4-19 0,-30 25-360,11-47 90,11-5 180,12-18 0,14-9 0,10 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8:03.171"/>
    </inkml:context>
    <inkml:brush xml:id="br0">
      <inkml:brushProperty name="width" value="0.06" units="cm"/>
      <inkml:brushProperty name="height" value="0.06" units="cm"/>
    </inkml:brush>
  </inkml:definitions>
  <inkml:trace contextRef="#ctx0" brushRef="#br0">95 589 5824,'0'-29'90,"0"-15"0,0 21-90,0-29 90,0 13-1,0-33 1,0 20 0,0-27 0,0 46 0,0-36-90,0 53 0,0-26 0,0 40 90,0-7-90,10 9 0,4 9 90,9 34-90,-10-7 0,-6 25 0,-3 6 0,-4 12-885,0-10 1,0 13 0,0-7 884,0-10 0,0 3 30,0 23 0,0 13 0,0-11-30,0-18 0,0 1 22,0-1 1,0 12-1,0-1 1,0-13-23,0-5 0,0-4 0,0 8 0,0 5 0,0-18 90,0-18-180,0 0 90,0-39-90,0-2 90,0-10-180,0-50 180,0 15-45,0-22 0,0-5 45,0-7 483,-5-19 1,-1-2-484,3 6 0,-7-5 0,0 0 0,7 3 0,0 25 0,-2-11 0,3 9 45,1 16 0,2-2 15,1-29 0,3-14 0,-2 17-60,0-15 0,7 9 0,0 10 0,-7 48 90,8 8-90,-11 35 0,0 75 0,0-25 30,-3 5 0,-1 14 0,0-7-242,3-15 0,-1 2 234,0 9 1,-1 11-1,0 7 1,1 0-667,1 12 1,1 3 0,1 1 0,-1-3 620,0-14 1,0-2-1,0 0 1,0 7 7,1-4 0,1 8 0,0 3 0,0-1 0,0-8 0,-1-12 233,0-3 0,0-11 0,0 4-241,1 12 1,2 7 0,-1-2-1,-1-16 23,-2 31-999,0-38 0,0-8 1089,0-24 33,0-9 57,0-11-180,-11-74 0,8 17 1051,-2-1 1,0-8-1052,9-28 0,2-2 45,-4 28 0,-1-5-68,3-4 1,1-12-1,2-1 1,-2 10 1036,2-5 1,-1-2-1060,-1-8 0,1-15 0,0 0 0,1 14 0,5 3 1,-1 2 44,-6 2 0,-2-12 0,-1 0 0,1 14-1403,3 3 0,-1 5 1358,-5-27 0,0-1 45,0 22 0,0 7 0,0-23 0,0-2 0,-11 82 270,-2 24-135,-5 42 0,2 16-800,0 24 665,5-17 0,2 8 60,7-10 0,3 5 0,0-6-60,-1-5 0,0 7 0,-2-3 0,0 14 0,-1 7 0,1-3 0,0-11 30,1-3 0,1-7 0,-2 10-45,0 1 0,-2 13 0,0 6 0,0 1 0,0-6 0,2-11 15,0 9 0,2-11 0,-1 9-30,0-10 0,-1 10 0,1 6 0,-1-2 0,0-8 0,0-14-15,-4 19 0,1-5 45,5-13 0,1 9 0,-1-2 0,-4-15 2654,-16 30-2654,8-30 0,0-6 0,-4-9 90,-15-15-90,28-35-90,-7-77 90,20 9-885,-2-2 1,0-15-1,0 6 885,-1 12 0,2-3 0,1-10 0,2-15 0,-1-1 0,-3 13-246,-5 2 0,0-2 246,3-7 0,2-16 0,2 0 0,-3 13 262,0-1 0,-1-1-285,-2 4 1,-1-15-1,0 1 1,0 13 22,3-2 0,-1 2 45,-4 13 0,-1-11 0,-1 3 0,1 14-45,-1 8 0,2 5 45,8-32 0,2 10-45,-5 33 2670,25 13-2670,-28 36 0,7 36 0,-10 5-2125,0 56 2305,0-16-150,0-15 0,0 12 0,0-5-708,0 0 0,0 0 678,0-1 0,0 5 0,0 6-198,0-8 0,0 3 1,0 5-1,0 4 183,0-7 0,0 5 0,0 3 0,0 2 0,0-2 0,0-3 15,0 4 0,0-4 0,0 0 0,0 2 0,0 4 0,0 6 0,0 8 0,0 2 0,0-2 0,0-10 0,0-16 0,1 18 0,-2-9-30,-1-3 0,-1 5 0,-2-15 30,-8 8 90,0 7-90,2-36 0,1 27 1696,7-42-1696,-7 2 2626,10-62-2716,0-57-385,0 19 0,0-5 475,0-2 0,0-7-30,-1-11 0,1-12 0,1-3-616,1 10 1,1-5 0,0 0 0,-1 4 645,-1-9 0,-1 3 0,2-7 0,1 15 0,2-10 0,0-1 0,-1 7 0,0 15-130,-3-5 1,0 5 129,3-12 0,0-6 0,-1 15 0,-3-5 180,0-8-90,0 80-90,0 22 0,0 13 45,0 31 0,0 7-45,0 10-82,-3 3 0,-1 15 0,0-8 82,3-21 0,0 2 22,-4 13 1,-1 16-1,0 1 1,2-10 719,2 6 0,1 2-742,-1-16 0,0 12 0,-1 4 0,1-3 0,1-10 0,0-2 0,1-9 0,1 8 22,-1 19 1,0 12 0,0-2-1,0-17-22,0-9 0,0-7 45,0 30 0,0-15-45,0-45 677,0-22-677,0-28 90,0-65-270,0 18-883,3-34 0,4-7 1018,-1 44 0,1-2-75,-3-23 0,0-12 1,1 11 1018,6 20 1,-1-1-930,-7-23 0,-4-12 0,2 13 30,4 26 0,0 0 0,-6-27 0,-4-13 0,1 13 0,2 28 0,1 0 30,-2-16 0,-2-9 0,3 11-30,2-17 338,0 10 0,0 8-338,0 33 0,10-13 0,-7 100 0,7-4-1091,-8 36 1,-4 10 1090,2-38 0,0 3 0,-2 35 0,-2 14 0,0-9 769,-3-20 1,1 3-770,2-7 0,2 12 0,-1 6 0,1-2 0,0-12-265,-2-3 0,0-9 0,1 12 235,1-1 0,0 12 0,0 7 0,0 0 0,1-6 0,0-13 30,0 3 0,0-10 0,0 7 0,-1 21 0,-2 11 0,1-2 0,2-20 0,0-18 0,2-7 0,-1 21 0,0-6-587,0-10 587,0-26 2258,0-57-2258,0-18-45,0-34 1,0-9 44,0-22-619,0 34 0,0-10 1,0 7 618,0 6 0,0 1 0,0-23 0,0 1-544,0 27 1,0 0 543,0-39 0,0-3 108,0 27 1,0-3-109,0-11 0,0-8 0,0 8 45,0 13 0,0-1-15,0-17 0,0-11 0,0 17 149,0-8-89,10 17-90,-7 118 45,2 6 0,0 11-25,-9 40 1,-2 1 24,4-41 0,1 4-45,-1 17 0,-2 16 0,1 3 0,2-14 0,0 1 0,2 1 18,-1-11 0,0 14 0,0 5 0,0-3 0,0-13-18,-1-7 0,1-9 0,1 8-36,1 7 0,3 13 0,0 2 0,0-4 0,-2-16-54,0 7 1,0-6 89,4 13 0,1 7 0,-2-18 2047,-6-10-2047,0 22 552,0-68-642,0-11 0,-11-78 90,9 3-1145,-9-27 0,1-7 1145,8 42 0,1-4 0,-1-8 0,-1-13 0,-1-1 0,3 10 669,0-6 0,2-2-669,-1 2 0,0-12 0,0-1 0,0 10-988,0-12 1,0 4 987,0 9 0,0-5 0,0 3 0,0 8 0,0 2 0,0 4-31,-2-7 0,4 1 31,3 7 0,4-3 0,-3 12 0,0 0 1944,25-7-1764,-28 78-180,-3 65 0,-13-17-326,4 5 1,1 15 0,1-7 325,0-10 0,1 3 0,2 13 0,1 17 0,1 1 0,1-11 0,0 9 0,2 3-18,-1-16 0,0 15 0,0 5 0,0-4 0,0-12 18,0-7 0,0-9 0,0 9-36,0 8 0,0 11 0,0 5 0,0-7 0,0-14 36,0 8 0,0-4-30,1 6 0,0 6 0,-3-18 2320,-9-6-2201,8 5-89,-7-57 90,10-38-90,0-16 0,0-32 0,0-9-179,0-25-518,0 23 1,0-13 0,0 9 696,0 14 0,0 0-30,0-13 0,0-9 0,0 10 30,0 16 0,0 0-30,1-24 0,-1-12 0,-1 4 30,-2 22 0,-1 3 0,1-6 45,1-7 0,2-9 0,0 0 0,-1 10-45,-2 10 0,-1 6 0,1-2 0,2-20 0,1-3 0,1 16 90,-1-7 180,10-15-180,-7 88 2001,7 76-2091,-9 4 0,-2 6-841,1-10 1,0 3 795,1 18 0,-2 6 45,-2-19 0,-1 2 0,1-4 0,1 3 0,1 6-18,-1-10 0,0 13 0,-1 5 0,1-3 0,1-12 18,0-5 0,1-8 0,1 9 0,0 5 0,1 10 0,1 5 0,-1-5 0,0-12-45,-1 18 0,1-1 22,0-9 1,1 11-1,0-2 1,-1-16 1162,-2-12 0,0-5-1140,0 37 0,0-12 0,0-47 0,0-18 0,0-19-90,10-35 0,-7-7-1169,3-20 0,-1-7 1259,-5-19 0,0 15 0,0-12 0,0 8 548,0 16 1,0-2-549,-3-30 0,-2-14 0,2 12 45,2 23 0,-1-1 0,0-1 0,-1-13 0,0 1 0,1 12-45,1 3 0,2 3 0,2-11 0,1-6 0,-1 15 0,0 4 0,8 6 0,-11 71 0,0 67 0,0-12-703,-3-1 1,-2 14-1,2-7 703,2-15 0,-1 4 22,-2 10 1,-2 14 0,0 2-1,2-11 722,2 5 0,1 4-744,1-12 0,-1 13 0,1 5 0,1-2 0,-1-12-150,0-3 1,1-8 0,1 10 149,0 12 0,3 14 0,-1 5 0,1-6 0,-1-14-90,3 14 0,0-3 90,-4-7 0,0 12 0,0-1 0,1-19 0,1-18 0,0-6 0,-4 34 0,-2-12 0,1-40 0,-10-8 2667,7-41-2757,-7-35 180,10 0 0,0-38 775,0-18-865,0 20 0,0-14 0,0 8-288,0 6 1,0-2 264,0-1 1,0-13 0,0 0 0,0 17-23,0 14 0,0 3 75,0-13 0,0-7 0,0 8-632,0 15 1,0 4 601,0-12 0,0-3-45,0-12 0,0 3 225,0-15-1158,0 16 0,0 7 978,0 28 326,0 7-326,0 43 90,0 71-90,0-2 0,0-14 0,0 9 0,0-3 0,0 7 0,0-2-496,-1-5 1,1-1-1,1 3 496,1 12 0,2 4 0,0-4 112,2 14 1,1 3-113,1-31 0,1 6 0,0 2 0,-1 0-23,-3 2 1,-1 2 0,-1 0 0,1-1 22,1-2 0,1 0 0,0-1 0,-2-4-30,-3 17 0,-2-3 0,1-23 30,0-23 2059,10-8-2329,-7-41 270,7-27 0,-10-7 0,1-16 0,-2-6 0,-9-23-687,8 13 1,2-15 0,-1 10 686,-4 15 0,0-1 0,-1-9 0,1-13 0,-1-2 0,2 12 897,1-2 0,1 0-875,-3-2 1,-2-12 0,1 0-1,3 12-22,2 1 0,2 3 0,-1-11 0,0-6 0,0 14 90,0-6-90,10-2 0,-7 80 90,7 44 0,-10 5 504,0 32-594,0-17 0,0 12 45,0 3 0,0 13 0,0 3 0,0-8-216,0-6 0,0-5 0,0 6 171,0 20 0,0 11 0,0-2 0,0-17-45,0-18 0,0-2 45,3 25 0,1 10 0,0-15 0,-2 11 0,1-5 0,5-15-180,2-59-21,3-15 1,11-14 0,-1-18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17.585"/>
    </inkml:context>
    <inkml:brush xml:id="br0">
      <inkml:brushProperty name="width" value="0.06" units="cm"/>
      <inkml:brushProperty name="height" value="0.06" units="cm"/>
      <inkml:brushProperty name="color" value="#008C3A"/>
    </inkml:brush>
  </inkml:definitions>
  <inkml:trace contextRef="#ctx0" brushRef="#br0">1 205 7533,'47'-8'-180,"21"6"-360,15-6 540,4 8 0,-16 0 0,1 0-90,23 0 135,-13 0 0,3 0-90,-24 0 0,1 0 0,25-8 0,-2-1-90,-32 4 0,-1-3 90,27-8 0,-7-3-45,-25-2 45,9 8 1,-5 0-136,-30-6 90,42 8 90,-37-5 0,11 6 0,-3-8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17.798"/>
    </inkml:context>
    <inkml:brush xml:id="br0">
      <inkml:brushProperty name="width" value="0.06" units="cm"/>
      <inkml:brushProperty name="height" value="0.06" units="cm"/>
      <inkml:brushProperty name="color" value="#008C3A"/>
    </inkml:brush>
  </inkml:definitions>
  <inkml:trace contextRef="#ctx0" brushRef="#br0">48 0 7533,'-26'11'-1350,"5"80"1440,31-54-2830,0 23 0,4 0 2740,12-18-90,8 3 184,10 7-94,-15-35-200,5 16 1,-13-25 0,-8 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18.052"/>
    </inkml:context>
    <inkml:brush xml:id="br0">
      <inkml:brushProperty name="width" value="0.06" units="cm"/>
      <inkml:brushProperty name="height" value="0.06" units="cm"/>
      <inkml:brushProperty name="color" value="#008C3A"/>
    </inkml:brush>
  </inkml:definitions>
  <inkml:trace contextRef="#ctx0" brushRef="#br0">94 169 7533,'-44'-70'359,"26"32"-179,-14-13 0,32 42 0,11 18 0,12 1-810,35 26 271,-17-14-1472,8 8 0,-1 1 1651,-3 1-1089,-1-4 0,0-2 1179,-4 3 0,14 6 270,4 3-1423,-27-7 1243,11 5 0,-42-18 1118,-21 17-1118,6-4-135,-21 8 0,-4 0 45,-5 7 90,-12 33 0,15-31 0,16 8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0.984"/>
    </inkml:context>
    <inkml:brush xml:id="br0">
      <inkml:brushProperty name="width" value="0.06" units="cm"/>
      <inkml:brushProperty name="height" value="0.06" units="cm"/>
      <inkml:brushProperty name="color" value="#008C3A"/>
    </inkml:brush>
  </inkml:definitions>
  <inkml:trace contextRef="#ctx0" brushRef="#br0">354 225 7533,'-11'-63'-900,"9"29"810,-9-18 0,11 33 0,0 8 90,-10-5 0,-3 14-90,-11-6 90,1-1 0,-11 7 90,-3-6-90,1 16 270,-19 36-225,33 0 0,5 6-1438,-20 34 1393,24-30 0,5-2-731,8 12 821,-1-3 0,2 2-180,10 18 45,-2-14 0,5-4-3123,23-4 2988,-1-20 29,9-63 151,-30-5-45,3-25 0,-4-5 135,-12 3-46,3-12 1,1-3-45,4 3 45,-10-2 0,3 1-45,18 5 450,-19-34-360,19 57 1069,3 14-1069,2 38 90,18 59-91,-18-14-89,-3 13 0,-1 1 90,4-2-88,0 9 1,3 2-273,21 6 180,-16-44 0,2-5 180,14-5-90,5-91-90,-29 22 135,-9-17 0,0-2-45,6 9-45,-11-16 0,0 0 45,11 14-67,-10-11 1,-2 2-24,2 22 630,18-32-361,-26 57 271,27 20-450,-19 6 270,21 63-360,-8-48 90,-9 21 0,0 2-360,6-15 180,1 34 0,0-34-89,-11-8-1,7-2 0,-6-8 90,9-17 90,1 4 0,10-56 0,-8 32 180,-3-59 0,-2 44-313,13-54 223,-16 50 450,14-32-270,-22 57-1915,-7-5 1825,7 25-397,11 44-143,-5-14 1062,14 9 0,5 1-612,7 4 0,26 12 0,-21-19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1.399"/>
    </inkml:context>
    <inkml:brush xml:id="br0">
      <inkml:brushProperty name="width" value="0.06" units="cm"/>
      <inkml:brushProperty name="height" value="0.06" units="cm"/>
      <inkml:brushProperty name="color" value="#008C3A"/>
    </inkml:brush>
  </inkml:definitions>
  <inkml:trace contextRef="#ctx0" brushRef="#br0">387 94 7533,'-26'-52'-1170,"5"11"1170,11 41 0,7 0 0,-28 0 0,15 0 0,-18 8 0,0 11 90,8 1-3392,-8 7 3302,21 0-2178,-39 19 2178,41-5-393,-14 8 1,-2-2 392,14-8-188,10 55 188,-4-78 1480,48 25-1570,-1-72 1,9 23 178,6-60-178,-39 34 994,26-36-725,-27 36 270,19-17-450,-21 38 466,-2-3-466,-11 24 180,21 36-90,-6-9-360,19 44-180,-1-32 1,0-3 179,1 14 270,31 10 0,-41-51 0,-1-6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731"/>
    </inkml:context>
    <inkml:brush xml:id="br0">
      <inkml:brushProperty name="width" value="0.06" units="cm"/>
      <inkml:brushProperty name="height" value="0.06" units="cm"/>
    </inkml:brush>
  </inkml:definitions>
  <inkml:trace contextRef="#ctx0" brushRef="#br0">47 0 7533,'-13'10'270,"3"6"-360,10-14 90,-11 6 179,9-8 1,-9 0-270,11 8 180,0-5-629,0 5-361,0-8 832,0 0 1,0 8 0,0 2-1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2.234"/>
    </inkml:context>
    <inkml:brush xml:id="br0">
      <inkml:brushProperty name="width" value="0.06" units="cm"/>
      <inkml:brushProperty name="height" value="0.06" units="cm"/>
      <inkml:brushProperty name="color" value="#008C3A"/>
    </inkml:brush>
  </inkml:definitions>
  <inkml:trace contextRef="#ctx0" brushRef="#br0">48 19 7533,'-24'-10'-1170,"11"2"1260,3 8-90,10 8 180,10 35-90,-7-16 0,7 27 0,1 2-270,-9-14 135,9 29 0,-1 3-45,-7-14 45,7 2 0,1-2-45,-9-8 0,9-6 90,-11-30 0,0-16-90,10 0 180,-7-25-90,7-56 0,-10 22-1651,0-11 0,0 2 1651,0 21 90,4-17 0,3-1 90,6 16 0,10-30-90,1 61 0,-1 25 0,11 48-90,-18-10 0,0 15 0,-1 0-90,-2-10-45,-1 6 0,0 0 45,1-13 0,8 20 90,-8-43 0,0-3-90,-3-17 90,1-8 180,-8-11-180,7-2 90,0-31-270,-7 28 180,28-45-90,-25 36 90,35-29 180,-25 31 180,39-4-360,-37 24 3572,35 20-3392,-48 11-3482,26 26 3302,-28-7-283,39 48 283,-24-47-270,37 36 180,-19-55-1245,11-11 1155,0-12-90,0-50 360,-10 25-270,-3-66 270,-10 64 0,-11-56 810,7 60 2182,-17-10-2632,8 52 457,9 22-817,-14 3-270,36 26 270,-16-43-360,10 26 90,-2-38 571,-10 3-661,10-16 180,-8-8-90,29-44 360,-27 24-225,-4-22 0,-3-2 225,2 6-90,-10-3 0,-2 1 90,2 5 0,-3-26-180,-10 55-270,0-11 180,0 25-720,0 16 631,0-3 179,0 22 0,-10-6 0,-3 8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3.282"/>
    </inkml:context>
    <inkml:brush xml:id="br0">
      <inkml:brushProperty name="width" value="0.06" units="cm"/>
      <inkml:brushProperty name="height" value="0.06" units="cm"/>
      <inkml:brushProperty name="color" value="#008C3A"/>
    </inkml:brush>
  </inkml:definitions>
  <inkml:trace contextRef="#ctx0" brushRef="#br0">813 431 7533,'-50'-47'-900,"-15"17"900,16 14 0,-1 24-5480,-26 28 5300,34-4-178,4 2 0,-2 3 358,-20 21-129,14-9 1,0 2 128,-19 13 0,13 3 0,5 2 0,5 8 0,-3 8 1229,45-35-1229,3-48 1832,28 6-1922,6-41 0,44-8 0,-26-18 45,-10 23 1,-4 2 44,-12 1 0,26-19-380,-8 6 560,-8 14-180,16-21 180,-39 41 180,4-5-180,-20 34-1903,0 37 1903,11-8 222,-8 49-492,17-43-336,-9 2 1,2-3 245,13-11-430,29 26 520,-26-72 90,36-29-90,-36-9 90,5-29 0,-13 18-90,-8-1 199,-2-12 1,1-3 70,12-14-311,-16-15 0,-3 1 41,5 20 90,-9 0 0,-2 3 0,1 18 568,-21-29-388,16 67 1773,-16 20-1953,21 20 90,-9 28 0,-3 8-90,-3 22 60,7-11 0,0 11 0,0-5 847,-3-8 1,1 1-1058,8 5 0,2 8 1,0-8-46,-6-9 1,1-4 194,4 10 0,2-1-315,3-6 1,3-4 314,6 9-909,21-6 819,-8-62 0,7-35 0,-1-11 90,-1-3 90,4-22 0,-4-10-45,-17 15 0,-2 2 93,6 5 0,-2-1 42,-9-11 0,-1 7 0,4 23 2507,-10-1-2597,0 36 1043,0 25-953,0 4-90,0 16 0,0 9-90,11 26-1875,-9-10 2055,9 27-720,-1 11 180,3-34-236,9-7 1,1-7 415,-5-24 90,45 13 90,-24-91 90,11-12-1323,-26 8 0,-4-4 1413,4-29-90,-1-2 774,-10 26 0,-2 2-864,2-12 270,-2 9 0,-1 8 588,-8 33-948,9 23 180,-1 23-135,2 33 0,0 8 45,3 9-60,-6 0 0,-1 15 0,-4-9-120,-2-21 1,-4 2 44,-5 15 0,-4 15 0,-2 1 0,2-11-74,3 1 1,-4-1 95,-8-5 1,-7 11 0,-1-3 0,6-12 157,6-8 0,-2-6-135,-24 19 0,-2-13 359,15-34-89,-26-61-90,29 3-360,7-18 1,4-2 269,2 6 0,2-28 0,11 23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3.968"/>
    </inkml:context>
    <inkml:brush xml:id="br0">
      <inkml:brushProperty name="width" value="0.06" units="cm"/>
      <inkml:brushProperty name="height" value="0.06" units="cm"/>
      <inkml:brushProperty name="color" value="#008C3A"/>
    </inkml:brush>
  </inkml:definitions>
  <inkml:trace contextRef="#ctx0" brushRef="#br0">659 578 7533,'39'-72'-1080,"-7"6"1170,-32 63 0,-21-13-180,-16 14 90,-12-6 0,-30 16 0,27 2 0,2 6 0,1 3 180,-6 13-1786,5-3 0,1 4 2056,-14 33-405,15-1 0,4 5-135,22-21 0,3-1 90,-7 9 0,10-6-180,26-16 180,3-35 0,11-19-180,10-59-999,-11 21 0,1-2 1134,-4 4 0,-1-2 135,4-23 0,-2 5-90,3 8 180,-1-30-180,-10 33 0,8-11 45,-14 23 0,-1 2 224,8-6-89,6-2-180,-17 75 1134,7 32 1,1 14-1270,-9 6 0,-1 5 135,4 7 0,0 3-135,-4 21 0,-2-10 3527,1-15-3707,15-6 0,1-8 315,-8-31-180,34-18 90,-29-41 225,9-31 0,0-10-45,-3-16-1220,-2 17 0,-3 2 1220,-14-11-90,0-16 90,0 33-2673,0-30 2763,0 54-180,0 5 270,-10 11-91,7 22 181,-18 21-90,12 42 0,5 11 1271,-9 12-1661,12-15 0,6 14 0,12-13-285,19-23 1,9-8 224,3 13 0,6-9 0,4-26 0,1-19-565,-11-23 1,-4-12 564,26-37-168,-9-2 0,-14-5 0,-13 17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4.351"/>
    </inkml:context>
    <inkml:brush xml:id="br0">
      <inkml:brushProperty name="width" value="0.06" units="cm"/>
      <inkml:brushProperty name="height" value="0.06" units="cm"/>
      <inkml:brushProperty name="color" value="#008C3A"/>
    </inkml:brush>
  </inkml:definitions>
  <inkml:trace contextRef="#ctx0" brushRef="#br0">353 214 7533,'0'-60'-1439,"0"9"1528,10 24-178,-7 6-5482,8-6 5571,-22 16 1499,8 3-1589,-28 0-869,-5 22 1139,-14-1 44,5 28 1,1 13-135,10-4 0,3 2-45,-2 0 0,6 4-45,5 14 0,12-3-90,21-9 90,2 22-1170,21-28 1170,2-29-539,32 12 466,-26-25 73,55-18 0,-42-4 0,36-14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4.569"/>
    </inkml:context>
    <inkml:brush xml:id="br0">
      <inkml:brushProperty name="width" value="0.06" units="cm"/>
      <inkml:brushProperty name="height" value="0.06" units="cm"/>
      <inkml:brushProperty name="color" value="#008C3A"/>
    </inkml:brush>
  </inkml:definitions>
  <inkml:trace contextRef="#ctx0" brushRef="#br0">165 0 7533,'-23'29'-810,"10"66"329,7-38 0,1 10 458,3 10 1,0 15 0,0 5-1,-2-2-289,-6-4 0,-2 1 0,-1 0 0,3 2 312,4 5 0,2 3 0,0-2 0,-3-6 0,-7 9 0,-3-7 0,6-17 0,11 4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4.815"/>
    </inkml:context>
    <inkml:brush xml:id="br0">
      <inkml:brushProperty name="width" value="0.06" units="cm"/>
      <inkml:brushProperty name="height" value="0.06" units="cm"/>
      <inkml:brushProperty name="color" value="#008C3A"/>
    </inkml:brush>
  </inkml:definitions>
  <inkml:trace contextRef="#ctx0" brushRef="#br0">1 141 7533,'0'-68'180,"0"14"-450,63 35 0,36 27 135,-13 7 0,6 8 90,-5 7 0,-4 6 135,-14 1 0,-8 3-90,-17-9 0,-9 4 0,-1 53-360,-11-19 360,1 0 0,-1-9 0,1-39 0,-1 6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4.986"/>
    </inkml:context>
    <inkml:brush xml:id="br0">
      <inkml:brushProperty name="width" value="0.06" units="cm"/>
      <inkml:brushProperty name="height" value="0.06" units="cm"/>
      <inkml:brushProperty name="color" value="#008C3A"/>
    </inkml:brush>
  </inkml:definitions>
  <inkml:trace contextRef="#ctx0" brushRef="#br0">1 85 6273,'0'-54'30,"0"24"0,0 59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5.485"/>
    </inkml:context>
    <inkml:brush xml:id="br0">
      <inkml:brushProperty name="width" value="0.06" units="cm"/>
      <inkml:brushProperty name="height" value="0.06" units="cm"/>
      <inkml:brushProperty name="color" value="#008C3A"/>
    </inkml:brush>
  </inkml:definitions>
  <inkml:trace contextRef="#ctx0" brushRef="#br0">0 384 5914,'11'-50'809,"-9"15"-629,9 27-90,-11 8 0,0 0 90,0 25-180,0-2 0,10 47-90,-7-26-180,28 26 270,-15-47-90,28 2 0,-7-33 90,10-36-90,0-16-1991,-26-1 1,-6-4 2080,9-20-614,-17 17 1,-4 5 433,-3 18-793,-10-16 881,7 51 92,-28 35 0,26-9 0,-16 52 0,21-34 0,0 20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9:25.767"/>
    </inkml:context>
    <inkml:brush xml:id="br0">
      <inkml:brushProperty name="width" value="0.06" units="cm"/>
      <inkml:brushProperty name="height" value="0.06" units="cm"/>
      <inkml:brushProperty name="color" value="#008C3A"/>
    </inkml:brush>
  </inkml:definitions>
  <inkml:trace contextRef="#ctx0" brushRef="#br0">1 1 7533,'91'10'-720,"-15"6"-3563,-6-13 4373,-25 5-90,-11 0 968,2 3-878,11-1-180,11 23 0,-8-27-1558,7 36 1738,-20-30-1485,38 23 1215,-41-14 503,20-6 0,-1-3-323,-19-1 224,18-3 1,4 0 134,9 3-359,19-1 180,4 7-180,-35-15 0,36 14 0,-37-14-90,26 15 90,-39-15 1041,37 15-1400,-24-7 359,-2 9 0,-8-1 0,-29 1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36.255"/>
    </inkml:context>
    <inkml:brush xml:id="br0">
      <inkml:brushProperty name="width" value="0.08571" units="cm"/>
      <inkml:brushProperty name="height" value="0.08571" units="cm"/>
      <inkml:brushProperty name="color" value="#F6630D"/>
    </inkml:brush>
  </inkml:definitions>
  <inkml:trace contextRef="#ctx0" brushRef="#br0">23 201 7533,'0'-28'-630,"-10"2"450,7 7 360,-7-7 90,10 6-270,0-6 809,0 7-449,0 1 180,10 8-360,3 1 270,10 26-360,-10 3 359,8 57-359,-19-22 135,4 27 0,-2 5-344,-4 4 239,3-5 0,1 16 0,0-10-532,-3-24 1,0 2 500,5 22 1,2 12 0,-1-1-594,-3-15 1,0-2 0,1-2 503,-1-6 0,0-2 0,0 0 0,0 0 0,0-1 0,-1-6 0,-3-4 0,0-8 0,0 12 135,-5-8 0,-1-2-45,4-2-445,-9-4 0,1-5 445,8-23-452,-9 24 362,11-45-806,11 4-273,-9-26-360,19-51 1439,-8 14 0,-7 4 0,0-2 0,5-22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867"/>
    </inkml:context>
    <inkml:brush xml:id="br0">
      <inkml:brushProperty name="width" value="0.06" units="cm"/>
      <inkml:brushProperty name="height" value="0.06" units="cm"/>
    </inkml:brush>
  </inkml:definitions>
  <inkml:trace contextRef="#ctx0" brushRef="#br0">93 0 7263,'-36'0'-180,"13"0"270,13 0 0,-1 0-90,9 0 0,-9 0-540,11 0-359,0 0 899,11 0 0,-9 0 0,19 0 0,-8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37.142"/>
    </inkml:context>
    <inkml:brush xml:id="br0">
      <inkml:brushProperty name="width" value="0.08571" units="cm"/>
      <inkml:brushProperty name="height" value="0.08571" units="cm"/>
      <inkml:brushProperty name="color" value="#F6630D"/>
    </inkml:brush>
  </inkml:definitions>
  <inkml:trace contextRef="#ctx0" brushRef="#br0">1 532 7533,'0'-29'-630,"0"11"990,0 1-90,0 15-180,0-14 359,10 14-179,3-6-180,10 8 360,0 0-270,10 0 449,34 0-449,-3 0 90,15 4 0,4 0-599,14-2 419,-17-1 0,12-1 0,-7-1-545,-12-2 1,3-4 521,-1-2 1,11-2-1,1-1 1,-9 1-1544,11 0 0,-4-2 1536,-10-1 0,4-2 0,-2 3 30,25 3 0,-6 2-700,-30-2 1,1 1 564,28 4 0,-3 0-613,-37 1 1,-5 0 567,4 4 0,5 0 0,19-2 0,11-1 0,-7 0 29,-8 3 0,4-2 61,1-2 0,13-3 0,0 0 0,-14 1 0,-9 1 0,-2-2-30,17-8 0,9-4 0,-11 2 30,-21 5 0,-1-1 312,4-3 0,5-2 0,-7 2-312,27-5 0,-39 8 0,0 0 578,0-2 0,-2 3-218,29 0-270,5-5 270,3 17-180,-65 9 2583,42 9-2763,-57-6 0,36 37-90,-36-33 270,26 60 0,-29-34-225,4 16 0,-1 4 135,-5 14-15,-5 14 0,-1 15-225,5-24 0,1 4 1,-1-3 124,-2-11 0,-1-3 0,1 3-5,2 12 0,1 2 0,1-5-15,-1 7 0,0-7 45,0-20 0,0 4 0,0 13 0,0 9 0,0-9 45,0-16 0,0-2 15,0 11 0,0 7 0,0-10 120,0 18 0,0-2 0,0-5 179,0-19-391,1 9 0,-2-2 32,-10-19 90,6 4 0,-3-1-180,-15-7-38,-10 35 38,-3-46-449,-20 36 539,7-44-90,6 2 0,-1-1 0,-10-5 45,-15-2 0,-1-2-45,9-3 180,-13-4 0,-1-2-180,-2-7 225,7 0 0,-4 0-135,16 0 0,-4 0 30,-12-2 0,-8-2 0,7 2-168,7 1 0,-3 0 48,0-1 0,-12-1 0,0 1 0,12 1 414,6 0 1,-1 2-393,-11 2 1,-14 3-1,-2 1 1,13 1 67,2 2 0,0 3 0,-7-2 0,-13 3 0,-1 0 0,16-1 90,9 3 0,2-1 29,-25-2 1,-12-2 0,18 0 293,39-2 0,3 0-458,-49-5 0,4 2 45,25 10-315,3-16 0,3 2 284,20 15-374,-15-12 1,0 0 134,22 5 270,-16-6 0,-1-8 0,12-22 0,-25-13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37.555"/>
    </inkml:context>
    <inkml:brush xml:id="br0">
      <inkml:brushProperty name="width" value="0.08571" units="cm"/>
      <inkml:brushProperty name="height" value="0.08571" units="cm"/>
      <inkml:brushProperty name="color" value="#F6630D"/>
    </inkml:brush>
  </inkml:definitions>
  <inkml:trace contextRef="#ctx0" brushRef="#br0">70 183 7533,'-26'0'0,"-5"0"180,29 0-1,-8 0 1,10 0-90,0-9 360,10 7 0,13-6 449,64 0-539,-18 6-150,-3-6 0,12-5 0,-9 2-461,-17 4 0,2 0 341,36-6 0,15-3 0,-13 2-46,-32 3 1,-2 1-225,22 1 0,9 0 1,-12 1 179,18-2-765,-27 5 1,-5 2 494,-14 3-1709,-6 0 1529,-30 0 450,-2 0 0,-11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37.839"/>
    </inkml:context>
    <inkml:brush xml:id="br0">
      <inkml:brushProperty name="width" value="0.08571" units="cm"/>
      <inkml:brushProperty name="height" value="0.08571" units="cm"/>
      <inkml:brushProperty name="color" value="#F6630D"/>
    </inkml:brush>
  </inkml:definitions>
  <inkml:trace contextRef="#ctx0" brushRef="#br0">0 74 7353,'23'-28'629,"11"9"-539,-9 3 1080,39 14-676,1-3 1,4 2-405,-15 6 0,2 2-530,23 0 0,-4 0 440,-6 5 171,-12 7-351,-2-1 0,-3 2-90,-10 6 135,4 9 0,-10 2-135,-36-11 180,-41 60 90,10-40 0,-17 8 0,-2 0 0,7 1-90,-11-5 0,2-3-89,19-10-451,-31 32-180,41-53 6,-10 27 0,7-29 0,-7 14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42.404"/>
    </inkml:context>
    <inkml:brush xml:id="br0">
      <inkml:brushProperty name="width" value="0.08571" units="cm"/>
      <inkml:brushProperty name="height" value="0.08571" units="cm"/>
      <inkml:brushProperty name="color" value="#F6630D"/>
    </inkml:brush>
  </inkml:definitions>
  <inkml:trace contextRef="#ctx0" brushRef="#br0">47 148 7533,'-23'0'-810,"10"0"540,2 0 180,11 0 1170,0 0-541,11 0-269,2 8 90,10-6-180,10 6 90,-7-8-180,28 0-3302,-16 0 3482,18 0 184,13 1 1,11-2-51,11-2 1,3-2-487,4 1 0,2-2 142,-22-2 0,2-1 0,-13-1 120,15-10-270,-4 3 0,-7-1 180,-25-2-90,39-6 0,-59 15 3137,-3 3-3137,-13 8 202,-10 0 428,0 0 117,-10 0-657,7 0-180,-7 0 90,10 0-2009,0 0 0,0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19:42.803"/>
    </inkml:context>
    <inkml:brush xml:id="br0">
      <inkml:brushProperty name="width" value="0.08571" units="cm"/>
      <inkml:brushProperty name="height" value="0.08571" units="cm"/>
      <inkml:brushProperty name="color" value="#F6630D"/>
    </inkml:brush>
  </inkml:definitions>
  <inkml:trace contextRef="#ctx0" brushRef="#br0">0 0 9691,'23'0'720,"11"8"-630,2 2-90,10 8-5570,10 0 5749,3 9-179,11 2 884,-27-9 1,3 5-840,18 13 0,-2 3-45,20 14 306,-34-22 1,-11 3-307,-27 15-90,-20-27 45,-27 29 0,-11 2 135,-13-12-120,7-2 0,-8 10 0,6-9 30,-26 5-90,10 5 1,2-2 3403,6-16-4843,-2 25 1169,43-47 360,23 4 0,12-16 0,11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0:58.341"/>
    </inkml:context>
    <inkml:brush xml:id="br0">
      <inkml:brushProperty name="width" value="0.11429" units="cm"/>
      <inkml:brushProperty name="height" value="0.11429" units="cm"/>
      <inkml:brushProperty name="color" value="#F6630D"/>
    </inkml:brush>
  </inkml:definitions>
  <inkml:trace contextRef="#ctx0" brushRef="#br0">47 149 13041,'0'-20'-1880,"0"4"1403,0-1 284,0 4 23,11-13 563,-9 7-312,9 9 471,-11-7-797,-11 15 590,9-7-410,-9 9 400,1 9 489,7 1-840,-7 25 141,-1 30-664,9-11 580,-9 25-186,11-24 390,11-5-754,2 4-514,0-17 535,18 9-138,6-23 362,23-23 648,0-23 233,-2-48-44,-32 28-40,5-36 75,-18 38-75,-10-30-116,5 38-184,-29-2-918,18 27-298,-18 8 926,19 24-305,-9-9 566,11 53-457,11-41-84,2 42-13,21 3-1336,-15-16 1,-2 2 1696,-3-8 0,-2 2-1497,6 27 0,-4-2 1251,-12-10-494,9 31 567,-43-28 652,-7-18 88,-10-4 186,-6-23-21,18-25-232,0 0-132,-17-25-218,35 2-352,-23-56-404,40 34 537,-4-11 1,1 0-528,5 8 303,7-14 1,7-4 14,33-9 209,-28 28 1,4 1 182,23 3 0,5 7 599,25-6-89,-11 5 1294,29 20-1553,-84 17-372,53 0-289,-47 0 253,7 0 0,-2 9 0,-8 2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0:59.429"/>
    </inkml:context>
    <inkml:brush xml:id="br0">
      <inkml:brushProperty name="width" value="0.11429" units="cm"/>
      <inkml:brushProperty name="height" value="0.11429" units="cm"/>
      <inkml:brushProperty name="color" value="#F6630D"/>
    </inkml:brush>
  </inkml:definitions>
  <inkml:trace contextRef="#ctx0" brushRef="#br0">226 0 10500,'-13'10'927,"2"7"-959,11-6-693,0-1 379,0 6 146,0 3-8,11-6-45,-9 11 0,9 3-445,-11-4 568,0 70 130,0-18 46,-1-25 1,2 4-61,4 5 0,0-4-40,-2 1 217,7 22-178,1-24 115,2-13-269,10 22-29,1-24-86,-11 6 158,-3-24 13,1 4-80,-9-23 182,9 6 302,-11-16 148,0 6-241,0-15 83,0 15-128,0-14 104,0 5-218,-11 1-191,9-7-120,-9 7-139,11 0 51,0-7 90,0 15 91,0-15 179,-10 7-151,-3-8 65,-11-1 85,1 0 59,-1 9-3,1-7-106,-11 15 304,8-14-277,-29 5 355,36 1-104,-22 2 397,27 8-77,-9 0-138,10 8 284,13-6-766,23 31-143,-7-18-2,26 29-25,-26-24-151,28 32 10,-18-28-30,8 20-172,-10-25 503,-11-9 241,-3-2-115,-10-8 490,11 0-31,2-24-48,10 9 140,1-37-146,-1 29-104,22-28 38,-27 28 73,24-29-457,-29 29 4,0-20-288,-3 22-8,1 2 247,-9 3-398,9 5 480,-11 1-947,0-7 360,0 7-348,10 0 1,-7-7-1,7 6 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03.360"/>
    </inkml:context>
    <inkml:brush xml:id="br0">
      <inkml:brushProperty name="width" value="0.11429" units="cm"/>
      <inkml:brushProperty name="height" value="0.11429" units="cm"/>
      <inkml:brushProperty name="color" value="#F6630D"/>
    </inkml:brush>
  </inkml:definitions>
  <inkml:trace contextRef="#ctx0" brushRef="#br0">246 113 7754,'-13'-9'-937,"-8"7"844,19-6-80,-30 8 183,17 0-4,-9 8 120,14-6-111,-1 24-129,-2-14 268,0 15-67,-8-1 171,8 20-192,0-13 98,3 27-224,10-37 89,10 29-77,3-21 41,21 15-56,-8-26-3300,29 5 3353,-37-23 17,35 6 13,-27-8 17,21-27 1,5-12-128,19-19 93,-23 0 0,-5-1 74,-9-2-29,-24 9-134,-10 34 48,-10-1 3358,-3 1-3424,-31-1 43,-6-8 4,0 14 34,-26-20-5,35 20 35,-38-5 21,40 9 40,-5 9 8,20 0-44,1 0 8,-11 34-4,18-18 11,-5 36 51,11-14-14,17 17 56,6-5-207,24-12 94,0-21 28,38-17-72,1-17 20,0 5 116,-11-7-342,1-14 317,-32 26-642,52-34 573,-57 28 1,15-13 0,-20 7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06.291"/>
    </inkml:context>
    <inkml:brush xml:id="br0">
      <inkml:brushProperty name="width" value="0.11429" units="cm"/>
      <inkml:brushProperty name="height" value="0.11429" units="cm"/>
      <inkml:brushProperty name="color" value="#F6630D"/>
    </inkml:brush>
  </inkml:definitions>
  <inkml:trace contextRef="#ctx0" brushRef="#br0">95 19 12667,'-26'-10'-2448,"5"2"2172,21 8 552,0 0-20,-11 0-146,9 0 149,-9 8-37,11 10-554,0-5 208,0 37-1,0-25-117,0 70-89,0-47 120,0 22 0,0 5-211,0-5 175,0 8 0,0 1 337,0-4-90,0 6 0,0-54 180,0-19-180,0-8-298,0 0 180,0-8 118,0 6-3392,0-15 3347,0 15 0,-10-15 1,-3 8-1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06.643"/>
    </inkml:context>
    <inkml:brush xml:id="br0">
      <inkml:brushProperty name="width" value="0.11429" units="cm"/>
      <inkml:brushProperty name="height" value="0.11429" units="cm"/>
      <inkml:brushProperty name="color" value="#F6630D"/>
    </inkml:brush>
  </inkml:definitions>
  <inkml:trace contextRef="#ctx0" brushRef="#br0">71 1 11498,'-26'8'646,"-5"2"-399,28 8-1067,-7 17 492,10-12 198,21 46-316,-6-42 144,19 66-311,-10-64 56,-1 31-242,1-16 553,-1-20 156,-10 12 76,8-29 309,-8-7 370,0-16-101,8 4 62,-8-39-284,21 9 199,-18-6-344,26-12 330,-27 35-620,30-35 21,-29 37-692,46-20 768,-51 22 0,51 2 0,-35 11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1:54.458"/>
    </inkml:context>
    <inkml:brush xml:id="br0">
      <inkml:brushProperty name="width" value="0.035" units="cm"/>
      <inkml:brushProperty name="height" value="0.035" units="cm"/>
    </inkml:brush>
  </inkml:definitions>
  <inkml:trace contextRef="#ctx0" brushRef="#br0">1 0 24575,'15'0'0,"9"0"0,17 0 0,28 0 0,17 0 0,12 0 0,-47 0 0,-1 0 0,41 0 0,-15 0 0,-19 0 0,-22 0 0,-22 0 0,-6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10.393"/>
    </inkml:context>
    <inkml:brush xml:id="br0">
      <inkml:brushProperty name="width" value="0.11429" units="cm"/>
      <inkml:brushProperty name="height" value="0.11429" units="cm"/>
      <inkml:brushProperty name="color" value="#F6630D"/>
    </inkml:brush>
  </inkml:definitions>
  <inkml:trace contextRef="#ctx0" brushRef="#br0">307 19 12215,'-40'-10'-1472,"-1"2"1349,38 8 334,-18 0-61,18 0 100,-17 0-429,7 8 405,-1 2-129,-6 9 365,6 8-278,-9-6 218,-1 39-488,11-25 104,2 15 0,1 4-56,8 2-69,-9 1 1,1 0-208,7-4-119,24 26-29,-2-56-312,35 2 385,-17-25-2906,20-17 3449,-7-4-406,18-33 578,-29 22 64,6-45-23,-32 42 149,-3-44-399,-31 29-554,-5 2-136,-31 5-27,18 30 103,-37-19-41,34 19 267,-26-6 208,42 10 8,5 9 582,10 0 3324,-2 0-3477,0 26 59,3-4-151,10 41-227,10-22-340,14 21 53,2-30-276,39 2 223,-23-23 797,26-11-1123,10-19 655,-23-1 0,24-16 1,-32 7-1</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11.260"/>
    </inkml:context>
    <inkml:brush xml:id="br0">
      <inkml:brushProperty name="width" value="0.11429" units="cm"/>
      <inkml:brushProperty name="height" value="0.11429" units="cm"/>
      <inkml:brushProperty name="color" value="#F6630D"/>
    </inkml:brush>
  </inkml:definitions>
  <inkml:trace contextRef="#ctx0" brushRef="#br0">166 112 12008,'-45'-44'-2787,"27"28"2069,-14-17 448,22 24 281,7 7-64,-7-6 105,10 25 189,0 3-358,0 43 450,0-20-182,1 13 0,-2 8 9,-9-9 1,-1 0-1735,9 9 0,-1-2 1779,-18 30 16,21-49-221,0-8 0,0-20 90,0 10-172,0-25-667,0 0 4104,10 0-3175,-7 0-1009,7 0 0,-10 0 0,0 0 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11.693"/>
    </inkml:context>
    <inkml:brush xml:id="br0">
      <inkml:brushProperty name="width" value="0.11429" units="cm"/>
      <inkml:brushProperty name="height" value="0.11429" units="cm"/>
      <inkml:brushProperty name="color" value="#F6630D"/>
    </inkml:brush>
  </inkml:definitions>
  <inkml:trace contextRef="#ctx0" brushRef="#br0">48 150 10479,'-13'0'90,"2"0"0,1 0 90,7 0-180,-7 0 179,10 0 1,0 0-90,10 0-180,3-8 417,11-3-176,20-7 75,6-17 120,-11 21-54,3-20 201,-29 32-312,11-15 163,-11 15-3879,7-7 3522,-17 18-591,8-7 50,-11 23 56,0-12 318,10 30 0,3-12 1,11 15-1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27.504"/>
    </inkml:context>
    <inkml:brush xml:id="br0">
      <inkml:brushProperty name="width" value="0.11429" units="cm"/>
      <inkml:brushProperty name="height" value="0.11429" units="cm"/>
      <inkml:brushProperty name="color" value="#F6630D"/>
    </inkml:brush>
  </inkml:definitions>
  <inkml:trace contextRef="#ctx0" brushRef="#br0">0 19 19309,'0'-19'0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7.822"/>
    </inkml:context>
    <inkml:brush xml:id="br0">
      <inkml:brushProperty name="width" value="0.11429" units="cm"/>
      <inkml:brushProperty name="height" value="0.11429" units="cm"/>
      <inkml:brushProperty name="color" value="#F6630D"/>
    </inkml:brush>
  </inkml:definitions>
  <inkml:trace contextRef="#ctx0" brushRef="#br0">95 336 7439,'0'-50'477,"0"15"-288,0 35-288,0 2 212,0 15-127,0 26 158,0 34-79,0-21 0,0 1 77,0 24-93,-4-27 0,-3-6-6,-6-13 206,0 19-87,-8-27-25,19-16 119,-19-3-373,18-33-5,-7-15 125,20-51-101,3 27 52,0-15-66,19 18 118,-27 17-11,10-3 1,1-1 41,-3-6 15,-1 5 0,0 0 98,1-3-110,18-18 27,-26 47 41,37-1-232,-37 32-120,16 27-18,-10-2 186,2 63 52,0-40-1693,-2 16 1,-1 3 1547,3-5-428,-6 9 1,-1-3 552,4-18-607,-10 29 814,0-66-69,0 4-53,0-23 605,0 6 0,-21-8 1,-5 0-1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7.974"/>
    </inkml:context>
    <inkml:brush xml:id="br0">
      <inkml:brushProperty name="width" value="0.11429" units="cm"/>
      <inkml:brushProperty name="height" value="0.11429" units="cm"/>
      <inkml:brushProperty name="color" value="#F6630D"/>
    </inkml:brush>
  </inkml:definitions>
  <inkml:trace contextRef="#ctx0" brushRef="#br0">1 186 9122,'41'-60'269,"-20"39"-446,23-10 1,9 4 124,23 17 1,0-8-1,-11-1 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8.675"/>
    </inkml:context>
    <inkml:brush xml:id="br0">
      <inkml:brushProperty name="width" value="0.11429" units="cm"/>
      <inkml:brushProperty name="height" value="0.11429" units="cm"/>
      <inkml:brushProperty name="color" value="#F6630D"/>
    </inkml:brush>
  </inkml:definitions>
  <inkml:trace contextRef="#ctx0" brushRef="#br0">260 86 9122,'-24'-11'-643,"1"-5"-5252,-11 14 5351,7-6 149,4 8 863,2 24-13,8-9-30,-21 70-95,18-46 465,3 15 1,5 4-211,19 12-520,2-1 252,21-26-376,13-84 5,-18 12 36,13-42 73,-40 18-149,9-22 97,-11 13 53,0 0-1641,0 9 1832,0 37-787,0-25 432,0 39-90,0 2-8,0 35 154,0-2 52,10 21 1969,3-8-2032,18 33 0,3 13-40,-11-8 0,-1 2 265,0-19 0,3 2 0,-4-4-216,-2 8 1,-4-7 160,-2 31-156,-34-22 2500,13 8-2434,-44-39 270,-6-26-152,-38-24-286,17 2 54,31-19 0,10-6-173,22-4 98,-15-21-174,28-8 198,-7 27-104,10-25 132,10 22 355,35-34 99,-3 26-1352,12-1 1,1 1 1180,-8 11-797,28-16 0,-1-2 670,-21 6-68,12 1 0,0-4-114,-12-24 190,-6 28-112,-27-21 85,-20 63-149,-20-12-140,4 16 2741,-49 16-2224,12 22-255,4-5 270,-4 52-104,48-47 2259,5 56-2505,37-50 59,2 10-87,58-35-269,-50-11 347,31-8 1,-23-8 0,-5-3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9.309"/>
    </inkml:context>
    <inkml:brush xml:id="br0">
      <inkml:brushProperty name="width" value="0.11429" units="cm"/>
      <inkml:brushProperty name="height" value="0.11429" units="cm"/>
      <inkml:brushProperty name="color" value="#F6630D"/>
    </inkml:brush>
  </inkml:definitions>
  <inkml:trace contextRef="#ctx0" brushRef="#br0">283 150 8425,'-45'-61'-1422,"27"32"1470,-13-22-109,31 42 350,0 18 24,10 1-407,-7 9 161,7 24 109,0-9-3498,-7 36 3520,8-20-127,-11 5-26,0-2 0,0-2-45,0 1 81,1 12 0,-2 0-498,-10-10 417,8 2-108,-17-23 158,7-31-142,-32-2-76,27-10-55,-45-25 5,55 4 163,-34-31 71,40 20 231,-9-20-144,22 31 100,-9-4-20,61 16-2338,2 9 2060,22 2-3,-19 8 1133,-13 0-1371,-16 0-180,8 0 0,-13 8 0,-11 2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9.484"/>
    </inkml:context>
    <inkml:brush xml:id="br0">
      <inkml:brushProperty name="width" value="0.11429" units="cm"/>
      <inkml:brushProperty name="height" value="0.11429" units="cm"/>
      <inkml:brushProperty name="color" value="#F6630D"/>
    </inkml:brush>
  </inkml:definitions>
  <inkml:trace contextRef="#ctx0" brushRef="#br0">1 27 7723,'62'-12'-1658,"-25"-3"1708,41 24-90,-12-1 33,-25-6 0,38 14 0,-19-6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39.806"/>
    </inkml:context>
    <inkml:brush xml:id="br0">
      <inkml:brushProperty name="width" value="0.11429" units="cm"/>
      <inkml:brushProperty name="height" value="0.11429" units="cm"/>
      <inkml:brushProperty name="color" value="#F6630D"/>
    </inkml:brush>
  </inkml:definitions>
  <inkml:trace contextRef="#ctx0" brushRef="#br0">119 86 8464,'-14'68'57,"-7"2"0,1-3-831,12-11 846,-8-3 0,0-2 196,6-8-298,7-28-2668,-7 10 2748,10-25-168,10-50-162,24-37-744,-15 28 0,2 0 1039,2 5 0,1 4-117,10-20-1288,-11 32 1381,-10 9 1518,8 2-1098,13 17-609,-16 18-88,24 38 16,-29-2 1334,3 6 0,2 3-1568,8 20 464,8 3 1,-10-32-1,-1-36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1:55.642"/>
    </inkml:context>
    <inkml:brush xml:id="br0">
      <inkml:brushProperty name="width" value="0.035" units="cm"/>
      <inkml:brushProperty name="height" value="0.035" units="cm"/>
    </inkml:brush>
  </inkml:definitions>
  <inkml:trace contextRef="#ctx0" brushRef="#br0">117 0 24575,'14'0'0,"9"0"0,11 0 0,4 0 0,-9 0 0,-12 2 0,-14 5 0,-12 10 0,-12 17 0,-8 18 0,-6 18 0,-2 16 0,-1 6 0,3-6 0,6-17 0,8-22 0,8-18 0,7-16 0,4-7 0,2-5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0.860"/>
    </inkml:context>
    <inkml:brush xml:id="br0">
      <inkml:brushProperty name="width" value="0.11429" units="cm"/>
      <inkml:brushProperty name="height" value="0.11429" units="cm"/>
      <inkml:brushProperty name="color" value="#F6630D"/>
    </inkml:brush>
  </inkml:definitions>
  <inkml:trace contextRef="#ctx0" brushRef="#br0">142 1 9257,'-44'16'-821,"15"13"1378,-5 10 40,23 15 86,1 10-401,7 5-2164,-2-4 1,0 2 2034,5 12-360,3 1 0,4-5 491,6-33-1804,11 24 1329,10-66-254,-6-37 0,1-9 415,24 1-80,-17-19 0,-4-3 212,-6 15 566,-8 4 0,-5 1-431,-10 10 1874,7-24-1785,-10 51 723,-10 35-495,-14 41 2871,9-1-3249,1-4 1,7-2-355,17-20-72,3 29 85,21-58-516,13-2-172,-8-16 134,16-27-53,-29 2-2766,8-37 3324,-21 37-363,-13-27 134,-13 37 528,-42-21-131,24 32-187,-45-5-59,16 34 128,18-5-368,1 24 3226,41-15-2773,31-3 75,-13-9-129,68-18 117,-41-9 470,23-8 0,5-3-524,11-14 87,-32 17 1,0 6-3267,24 20 3082,-58 21 225,14 25 399,-43 51-236,0-31 1,-1 3-111,-1-3 0,-1-2 2,2-10 1,1-8-170,1-13 305,10-33-160,0-17 3257,0 5-3234,0-40-406,20 2 126,-8 2 1,3-3-181,32-30 150,-11-2 97,9 21 278,-19 39-211,-3-2 107,-2 25-330,-18 8 678,7 44-59,-10 18-299,0 10-20,0-18-52,0-27 223,0-6-288,0 0 151,0-10-198,11-28-64,12-45 53,3 9 103,2-7 0,-1 0-208,2 7 167,15-34 99,-20 40-5,10 10 30,-18 12 333,4 67-240,-9 20-206,2 3-3309,10-5 3377,1-49-295,0-9-45,30-43 49,-12-10-110,16-24 180,-28 16 1,-5-1-170,-7-23 276,13-10-61,-31 33 14,-10 34 3533,-3 7-3382,-11 3 90,1 16 90,10 3 180,-19 41 361,17 41-675,17-25 0,14-1-360,16-14 0,9-5 48,-3-5 1,5-10-1,12-24 1,0-10 0,5 1-1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2.224"/>
    </inkml:context>
    <inkml:brush xml:id="br0">
      <inkml:brushProperty name="width" value="0.11429" units="cm"/>
      <inkml:brushProperty name="height" value="0.11429" units="cm"/>
      <inkml:brushProperty name="color" value="#F6630D"/>
    </inkml:brush>
  </inkml:definitions>
  <inkml:trace contextRef="#ctx0" brushRef="#br0">71 18 8713,'-39'-10'-748,"7"2"649,32 16 1463,0 2-527,11 9-552,33 16-2491,-3-7 0,2 0 2147,25 24 153,-25-22 1,0 2 118,-3 4 1,-1-2 180,18 12-851,-7-5 0,-1-3-107,1-7 347,-13 4-79,4-16-114,-25-8-63,8-11-164,-14-52 688,-10-19 0,0-24 0,0 4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2.376"/>
    </inkml:context>
    <inkml:brush xml:id="br0">
      <inkml:brushProperty name="width" value="0.11429" units="cm"/>
      <inkml:brushProperty name="height" value="0.11429" units="cm"/>
      <inkml:brushProperty name="color" value="#F6630D"/>
    </inkml:brush>
  </inkml:definitions>
  <inkml:trace contextRef="#ctx0" brushRef="#br0">711 75 0,'-24'-29'0,"1"2"1421,10 17-1625,-29 2 345,24 8 772,-22 25 1,-6 16-761,2 14 0,1 6-757,-6 0 0,-1 2 735,5 12 1,-1-1-85,-10-4 0,2-5 1135,23-16 1,2-9-1158,-29-9 1,74-56 0,14-28 0,0-1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5.292"/>
    </inkml:context>
    <inkml:brush xml:id="br0">
      <inkml:brushProperty name="width" value="0.11429" units="cm"/>
      <inkml:brushProperty name="height" value="0.11429" units="cm"/>
      <inkml:brushProperty name="color" value="#F6630D"/>
    </inkml:brush>
  </inkml:definitions>
  <inkml:trace contextRef="#ctx0" brushRef="#br0">1 664 8147,'0'-37'-1311,"10"-9"1540,-7 24-150,7-11 198,-10 30-188,0-38 0,0 25 0,0-28 11,0 25-100,0 9-37,0 2 19,0 33 58,0 55 0,9-18 0,3 3-52,-6-9 1,4 0-12,15 10 1,5-12-59,-2-29 32,48-1-191,-24-34-3129,29-33 3348,-31 9-957,-4-23 1,-6-6 1061,-16 9-70,11-15 0,-7 2 128,-36 21-31,5-24-166,-31 32 3,-2 1-1775,-12 8 1640,1-6 1519,-20 22-1353,-7 38 113,36 6 0,3 7 59,-12 34 1776,26 15-1770,21-31 57,0-6 40,32 20-262,-4-45-11,20-4 1,4-9-92,5-29-1036,8-7 0,1-5 964,2-17 1167,-6-14 1,-1 0-960,-7 19-59,-17-6 0,-8 0 75,-16 16 187,-3-6-140,-20 10-100,-14 16-214,9 3 133,-27 41 345,26 25-55,-7 4-168,18 4 1,10-3-105,8-19 1722,6 10 1,6-7-1580,14-32-60,29 1 25,-29-34-252,27-45 199,-37 10-52,-2 4 1,0 0 151,0-3-114,-9-3 1,-3-1 155,-1-3-118,-3 2 1,-2 0 68,-6 5 53,8-1-30,-11 34 11,-11 93 23,8-20-113,-2 35 0,0 4 37,5-11-211,9 9 0,3-2 108,4-19 30,4-15 0,4-4 0,13-5 0,10-9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5.488"/>
    </inkml:context>
    <inkml:brush xml:id="br0">
      <inkml:brushProperty name="width" value="0.11429" units="cm"/>
      <inkml:brushProperty name="height" value="0.11429" units="cm"/>
      <inkml:brushProperty name="color" value="#F6630D"/>
    </inkml:brush>
  </inkml:definitions>
  <inkml:trace contextRef="#ctx0" brushRef="#br0">118 1 7958,'-13'83'-288,"0"-1"0,0 1 0,-2 16 0,0 2 0,3-17 301,5-31 0,1-4 1,0 27-1,-1-3 1,-3 2-1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6.275"/>
    </inkml:context>
    <inkml:brush xml:id="br0">
      <inkml:brushProperty name="width" value="0.11429" units="cm"/>
      <inkml:brushProperty name="height" value="0.11429" units="cm"/>
      <inkml:brushProperty name="color" value="#F6630D"/>
    </inkml:brush>
  </inkml:definitions>
  <inkml:trace contextRef="#ctx0" brushRef="#br0">0 413 8665,'13'-40'-425,"50"-3"555,-29 22-92,34 2-139,-3-14 107,-23 19-137,47-30 44,-26 15 115,-14 9-152,-17 11 30,-32 44 87,0-1 168,0 53 34,0-33-140,0 27 5,-5-24 0,-1 0 83,4 13-1812,-4-16 0,1-3 1858,5-5-9,-10 16-135,7-35 71,-7 15-49,10-76-257,0-24-16,0-4-938,-1 2 0,2 0 853,9-6 309,-5 17 0,3-2-54,8 1 0,2 3 19,8-17 488,0-7 1,3 3-453,10 16-233,-16 2 1,1 7 355,10 30-194,-21 47 4,-13 44-14,-13 5 1241,-11-9 1,-7-3-989,-10-11-140,11-13 1,2-5 1730,5-15-1834,2-18 62,18-9 1165,14-25-1247,-6 10 101,47-44-142,-34 33 13,48-25 12,-48 30 88,45-6 5,-45 8 298,26 9-491,-20 2 40,-11 8 96,8 0 65,-8 25-182,0-11-119,29 30 203,-24-32-248,47 5 200,-25-42 20,7 2 148,-13-39 155,-11 20 81,-10-28-111,-2 37 220,-22-19-260,9 39 36,-9-3-140,1 16-141,7 8 162,-7 19-77,10 29-190,10-13 173,-7 18-171,18-49-661,2 5 1,3-17 0,8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6.525"/>
    </inkml:context>
    <inkml:brush xml:id="br0">
      <inkml:brushProperty name="width" value="0.11429" units="cm"/>
      <inkml:brushProperty name="height" value="0.11429" units="cm"/>
      <inkml:brushProperty name="color" value="#F6630D"/>
    </inkml:brush>
  </inkml:definitions>
  <inkml:trace contextRef="#ctx0" brushRef="#br0">118 1 7953,'-26'59'924,"12"4"1,7 9-641,10 12 1,4 3-768,-6-8 1,1 2 449,4-5 0,3 4 0,-3-12-1744,-3 17 1823,2-27 0,0 0 280,-5 24-715,-9-26 1,-3-1-270,-4 11 0,-28 11 0,7-58 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6.642"/>
    </inkml:context>
    <inkml:brush xml:id="br0">
      <inkml:brushProperty name="width" value="0.11429" units="cm"/>
      <inkml:brushProperty name="height" value="0.11429" units="cm"/>
      <inkml:brushProperty name="color" value="#F6630D"/>
    </inkml:brush>
  </inkml:definitions>
  <inkml:trace contextRef="#ctx0" brushRef="#br0">0 193 9122,'68'-52'506,"0"0"1,-6 4-1,-1 12-562,-10 31 0,0 10 1,38 12-1,-32-6 1,1-1-1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7.557"/>
    </inkml:context>
    <inkml:brush xml:id="br0">
      <inkml:brushProperty name="width" value="0.11429" units="cm"/>
      <inkml:brushProperty name="height" value="0.11429" units="cm"/>
      <inkml:brushProperty name="color" value="#F6630D"/>
    </inkml:brush>
  </inkml:definitions>
  <inkml:trace contextRef="#ctx0" brushRef="#br0">296 38 8110,'-37'0'-90,"3"0"180,11 8 250,-1-6-158,-20 30 471,15-17-384,-26 37 100,39-29 138,-5 37 1,21-35-263,32 51-373,17-24-1321,4 6 1070,-9-6-2770,-13-23 2660,-15 8-558,8 9 625,-14-15 255,-41 4 470,2-24-57,-28-11-198,20-11 421,-7-7-576,17-1 4,-7-8-115,21 6 637,13-6-520,45 1 196,-14 5-1,16-5 0,3 0 303,-6 1-282,15-16 1,2-3 270,-3 7-241,8-21 1,-1-4 215,-8-5-620,-22 24 0,-2 4 437,-2 3 2939,-28 29-2991,7 23-77,-30 46-73,14-6 113,-5 11 0,1 4-418,10 23 78,-1-41 1,2-3-3348,20 13 3007,-5-53 47,18-20 1,-11-19-1,1-9 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7.694"/>
    </inkml:context>
    <inkml:brush xml:id="br0">
      <inkml:brushProperty name="width" value="0.11429" units="cm"/>
      <inkml:brushProperty name="height" value="0.11429" units="cm"/>
      <inkml:brushProperty name="color" value="#F6630D"/>
    </inkml:brush>
  </inkml:definitions>
  <inkml:trace contextRef="#ctx0" brushRef="#br0">61 0 7801,'-39'0'-352,"18"17"0,34-5 0,11 15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3.612"/>
    </inkml:context>
    <inkml:brush xml:id="br0">
      <inkml:brushProperty name="width" value="0.06" units="cm"/>
      <inkml:brushProperty name="height" value="0.06" units="cm"/>
    </inkml:brush>
  </inkml:definitions>
  <inkml:trace contextRef="#ctx0" brushRef="#br0">1 0 7533,'46'19'0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8.388"/>
    </inkml:context>
    <inkml:brush xml:id="br0">
      <inkml:brushProperty name="width" value="0.11429" units="cm"/>
      <inkml:brushProperty name="height" value="0.11429" units="cm"/>
      <inkml:brushProperty name="color" value="#F6630D"/>
    </inkml:brush>
  </inkml:definitions>
  <inkml:trace contextRef="#ctx0" brushRef="#br0">71 376 7801,'0'51'-357,"0"0"0,-10 19 621,10-16 0,-3-4-139,-18-13 297,8 40-314,0-71-127,3 9-47,10-84-158,21-4-25,-16-13-107,19 25 1,4 1-67,1-14 510,-11 26 0,1 2-162,12-8 119,-18 28 56,10 16 62,1 10-140,-11 18 459,8 44-538,-18-16 220,2 6 0,0 0-199,-5-7-3297,0 34 3389,0-40-330,0-1 410,0-20-363,10-34 5,14-32 80,-8-3-1042,9 6 1,2 2 1012,-9 0 90,16-19 876,-2 7-876,-17 22 33,30-27-58,-30 46 261,17 14-156,-30 23 540,9 55 2246,-11-32-2606,0 33-90,10-48 0,-7 20 0,18-36-270,2 10 270,3-25-450,40-50 180,-45 21 180,11-13 0,-2-2-270,-14 1 1056,5-7 1,2-3-877,14-13 166,-11-26 14,-5 55 450,-31 54-360,7 7-90,-7 31 180,-1-10-270,8-5-270,3 5 360,3-16-90,39-10 0,-13-19 0,28-10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8.508"/>
    </inkml:context>
    <inkml:brush xml:id="br0">
      <inkml:brushProperty name="width" value="0.08571" units="cm"/>
      <inkml:brushProperty name="height" value="0.08571" units="cm"/>
      <inkml:brushProperty name="color" value="#F6630D"/>
    </inkml:brush>
  </inkml:definitions>
  <inkml:trace contextRef="#ctx0" brushRef="#br0">71 20 7533,'-39'-11'-1260,"8"3"-155,41 8 0,14 8 0,12 3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8.724"/>
    </inkml:context>
    <inkml:brush xml:id="br0">
      <inkml:brushProperty name="width" value="0.08571" units="cm"/>
      <inkml:brushProperty name="height" value="0.08571" units="cm"/>
      <inkml:brushProperty name="color" value="#F6630D"/>
    </inkml:brush>
  </inkml:definitions>
  <inkml:trace contextRef="#ctx0" brushRef="#br0">24 56 7533,'-13'-31'-720,"3"6"810,20 58 0,-7-8-90,18 28 90,-19 1 90,19 30-135,-9 6 0,0 8-450,1-24 0,0 3 285,-1 8 0,0 7 0,-2-14-149,3 13-582,-5-35 1,-6-10 0,-12-30-1,-3-6 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9.076"/>
    </inkml:context>
    <inkml:brush xml:id="br0">
      <inkml:brushProperty name="width" value="0.08571" units="cm"/>
      <inkml:brushProperty name="height" value="0.08571" units="cm"/>
      <inkml:brushProperty name="color" value="#F6630D"/>
    </inkml:brush>
  </inkml:definitions>
  <inkml:trace contextRef="#ctx0" brushRef="#br0">300 56 6183,'-75'-31'270,"9"6"-180,43 34 0,-1 9 270,-20 36-225,28 0 0,3 2-45,-21 15-225,29-13 0,10-7 225,8-28 0,11 4-180,-1-18 0,22-9-360,15-42 180,-18 9 1,-1-2 269,22-29-45,-32 13 0,-7 0 45,-11-1 0,-3 3 90,-10 16-90,0 33-3303,0 41 3393,-10-22-648,7 57 648,3-51-90,13 27 0,11-40 0,-1 4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9.473"/>
    </inkml:context>
    <inkml:brush xml:id="br0">
      <inkml:brushProperty name="width" value="0.08571" units="cm"/>
      <inkml:brushProperty name="height" value="0.08571" units="cm"/>
      <inkml:brushProperty name="color" value="#F6630D"/>
    </inkml:brush>
  </inkml:definitions>
  <inkml:trace contextRef="#ctx0" brushRef="#br0">0 216 7533,'0'71'-900,"0"-11"-4760,0-25 5750,0-12 629,11 29-629,2-30-90,0 14 0,-3-18 90,1-7 1049,-9-3-1049,9-8-180,-22-25 0,-2 3 90,0-16-90,3-5-90,10 12-1408,0-31 1498,10 20-90,3-12-703,21-16 883,-8 32 0,29-38 0,-5 53 0,-1-4 175,17 35 5,-48 4 90,24 49-1,-29-26-269,10 27 270,1 8 1736,-1-24-2096,1 33 180,-11-48-629,8 4 449,-18-24-270,7 5 490,-10-14 0,0-2 0,0-10 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49.720"/>
    </inkml:context>
    <inkml:brush xml:id="br0">
      <inkml:brushProperty name="width" value="0.08571" units="cm"/>
      <inkml:brushProperty name="height" value="0.08571" units="cm"/>
      <inkml:brushProperty name="color" value="#F6630D"/>
    </inkml:brush>
  </inkml:definitions>
  <inkml:trace contextRef="#ctx0" brushRef="#br0">0 0 6903,'26'17'720,"6"45"-540,-19-6-3011,3 4 1,2 2 2740,-3 11 402,4-14 0,5 10 0,-4-6-402,-9-10 0,-1-1 527,14 26 1,-4-5-438,-20-19 0,-13-27 0,-10-8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50.124"/>
    </inkml:context>
    <inkml:brush xml:id="br0">
      <inkml:brushProperty name="width" value="0.08571" units="cm"/>
      <inkml:brushProperty name="height" value="0.08571" units="cm"/>
      <inkml:brushProperty name="color" value="#F6630D"/>
    </inkml:brush>
  </inkml:definitions>
  <inkml:trace contextRef="#ctx0" brushRef="#br0">24 375 7533,'-13'-29'-90,"2"2"90,32 0-90,-16 6-180,68-14 180,-39 14-45,19-1 0,4 1 45,8-2-90,-13 1 0,-2 0 90,3 2 1,1-7 89,-30 16-180,0 3 90,-11 16 270,-3 11 179,-10 52-179,0-24-90,0 40 0,10-47-90,24 5-90,-5-24 0,37-5 90,-38-24-90,38-44 0,-48 15 180,13-41-90,-31 38 180,0-6 0,-10 1 0,-3 14-90,0-13 0,2 32 0,11 20 0,0 15-3482,11 23 3482,-9-1-960,8 29 1,1 8 869,-4-35 0,-1 5-90,-1 15 0,-1 15 0,-2 3 1,0-10-91,0 10 0,-4-5 150,-1-12 0,-4 2 0,-6-4 30,-21 18 0,-11-15 0,-33-11 0,21-9 0,-1-1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52.121"/>
    </inkml:context>
    <inkml:brush xml:id="br0">
      <inkml:brushProperty name="width" value="0.11429" units="cm"/>
      <inkml:brushProperty name="height" value="0.11429" units="cm"/>
      <inkml:brushProperty name="color" value="#F6630D"/>
    </inkml:brush>
  </inkml:definitions>
  <inkml:trace contextRef="#ctx0" brushRef="#br0">283 1316 8443,'52'-70'-2164,"-10"18"2192,-42 27-14,0 12-1258,-21-13 1304,-5 16 98,-42 2-174,26 8-2679,-34 8 2785,37 18-1781,-19 30 1781,32 4-1163,5 37 1136,21-42-95,14-6 1,4-3 31,0-11 0,58 17 0,-45-42 529,45-10-619,-47-10 1649,15-8-1559,-10-43 90,-18-17-90,5 5 0,-20 19 0,-2 7 0,1 19 1248,0-23-1248,10 40 0,14 28 0,-9 6 180,17 21 0,-1 7-91,-10 16-44,20 14 0,4 4-90,-24-38 0,0 3 75,7 19 0,4 10 0,-3-9 40,-7-19 0,-2 1-160,1 23 0,-1 10 0,-7-13 90,-10 4-45,-15 2 0,-10-10 45,-9-44 180,-66 2-180,53-37 180,-35-24-180,32 3 45,16-21 0,5-5-225,-3 4 90,10-14 0,7-1 90,12 15-315,8-25 1,5-5 134,2-1 90,-4 11 0,2-2 0,2 26 0,1 1 0,2-16 0,1 0 90,0 13 0,1 0 45,8-25 0,-1 7-135,-1 22 180,18-28 3374,-18 63-3104,8 21 90,0 56-360,-18-7 180,15 37-270,-28-60 233,18 9-143,2-15 90,-7-8-270,15-1 0,-7-11 0,2-8 0,39-33-180,-44 16 135,17-17 0,-2-8-45,-18-18 180,26-9-90,-20-18-631,-11 35 721,-3-12-90,-10-6 90,0 1 90,0 18-90,0 17 540,11 86-270,2-15-3273,0 34 3093,-3-34 77,43 25-257,-30-35 90,53 23-90,-50-48 404,29-35-404,-26-2-270,5-46 180,-24 6 180,-20 15 0,7 6-90,-39 2 90,24 28-270,-47-36 270,36 37-367,-26-13 277,29 26-134,-8 10 224,21 10 450,2 42-360,11-16 179,21 42-269,-5-45 90,39 20-90,-16-41-90,8 5 180,-13-26-360,0-18 270,-8-4-179,19-40 179,-30 28-180,6-44 180,-21 51-90,0-24 0,0 40 2950,0-7-2860,0 25 270,0 29-1,0 6 1,0 54-90,0-50 0,21 48-360,-5-68 270,39 24-180,-16-39 821,29-10-911,-8-46 514,-11 17-424,-15-48-599,-23 51 689,-11-10-90,0 8 90,0 15-180,0-5 360,0 15-270,0 19 270,0 13 509,0 8-689,10 23 270,14 14-270,2-20 0,39 12-90,-12-81 90,7 17 0,-26-38-90,-3 7 90,-26-2 0,27-40 0,-30 41-3392,9-54 3392,-11 56-820,10-26 820,-7 41-90,18 21 270,-8 29-270,10 43 270,1-1-45,4 18 0,-1 4-285,-17-41 1,1 2 179,13 33 0,8 14 0,-5-13-30,-11-28 0,0-2 60,2 11 0,2 7 0,-1-12 2778,15 17-2928,-15-26 0,-4-4 90,-10-16-1869,-7 6 2049,-35-49-2249,-31-27 2159,26 2 65,-3-21 0,4-13-290,23 4 0,5-3-370,-11-2 0,3-2 370,12 1 0,8 5 45,11-10-270,9-6 0,7-6 244,4 17 0,2-1 935,-2-18 1,3 0-910,17 13 0,-3 9 3090,-13 2-3045,9 29 0,0 8 45,-14 10 270,5 50-180,-24-8 360,-10 62-270,-10-41 89,0 7 1,-4-2-270,-12-14 360,2 39-270,14-61-270,10 9-90,0-32 1365,42-35-1365,-12 0 0,3-7-1561,9-9 0,2 0 1831,-8 5 0,-2 2 90,1 4 0,-4 9 90,-13 16 0,24 7 0,-40 26 0,9 17-180,-11-6 90,0-3 3122,10-1-3212,3-7-4022,11 1 4022,-11-3 0,8-16 0,-8-2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1:53.055"/>
    </inkml:context>
    <inkml:brush xml:id="br0">
      <inkml:brushProperty name="width" value="0.08571" units="cm"/>
      <inkml:brushProperty name="height" value="0.08571" units="cm"/>
      <inkml:brushProperty name="color" value="#F6630D"/>
    </inkml:brush>
  </inkml:definitions>
  <inkml:trace contextRef="#ctx0" brushRef="#br0">48 354 7533,'-26'-39'-1260,"5"-5"1260,21 24 0,0 1 0,10 11 0,3 8 0,11 8 180,-1 19-180,1 4 540,20 40-270,-25-28 0,22 36-180,-38-38 269,28 47-269,-25-43 0,25 34-180,-28-48 90,7 4 90,-10-25-270,0-43 270,0 6-270,5-23 1,1-4 89,-4 7-45,11 2 0,6-5-270,9-10 0,1 4 315,5-8 45,4 5 0,-3 8-45,-19 30 180,28 11-90,-28 12 270,15 25 90,-18 10-180,0 2 90,8 32-90,13-35-180,-15 7 0,22-35 0,-17-16-90,2-3-90,18-40 0,4-35 180,-9 20-90,-16 15 0,-2 9 0,-8 27 0,-2-26 90,-11 37-90,-21-4 0,5 18 90,-28 42 360,18-17-180,8 16 0,2 2 90,-8-6-1,15 14 1,5-2-270,4-19 90,23 28-180,14-58 90,16-22 0,4-9 90,6-6-405,11-22 1,-7-5 314,-33 6-225,0 1 0,-6-1 45,-25 6-90,-3-28 270,-13 37 90,-21-11-270,-24 17 360,-15 15-180,0-5 90,16 25 90,2 36 90,16 41 0,-9-2-90,25 14-1,2-16-89,18-27 0,14 33-180,15-62-90,63-9 270,-42-36-225,4-5 1,-5-4 134,-28-13-45,15-16 0,-3-4 135,-23 8-135,14-9 0,0-2 314,-8 5-269,0 10 90,8 9 0,-18 38 0,18 3 0,-19 44 180,9 0-180,-11 28 0,21 17 0,-6-16-1831,12 4 0,1 3 1696,-13-31 0,-1 0-1269,13 37 0,1 4 1134,-8-24 0,-3 3-60,-6 3 0,-2 8 1,-3-7 149,-2-5 0,-8-3 135,-15 33 0,-20-16 359,-21-59 1,-8-11-450,15 11 0,-1-5 135,-12-14 0,-1-8 45,3-1 0,5-6 45,-14-18-540,20 19 0,6-3 360,24-12 0,12 17 0,11-2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2:54.619"/>
    </inkml:context>
    <inkml:brush xml:id="br0">
      <inkml:brushProperty name="width" value="0.06" units="cm"/>
      <inkml:brushProperty name="height" value="0.06" units="cm"/>
      <inkml:brushProperty name="color" value="#FF0066"/>
    </inkml:brush>
  </inkml:definitions>
  <inkml:trace contextRef="#ctx0" brushRef="#br0">236 373 7533,'-37'-21'-1709,"14"-3"1799,12 13 90,11-24-180,11 12 89,12-37-3481,3 19 3572,8-7-180,0 13 180,3 16-180,-1 1 90,-2 7-180,-10 3 180,-11 8-2448,8 17 2358,-8-5 0,0 40-90,-2-3 90,-11 1 0,-21 2 2268,5-23-1908,-49 17-360,23-15 180,-47 4 0,5-17-90,19-15 3302,-11 3-3482,61-31 180,-6 13-270,21-48 90,0 33 90,31-33 0,-23 39-3572,55-14 3572,-45 14-164,28 2 1,5 3 163,-15 4 90,50 3-90,-39 44 0,-18-2 0,2 13 0,-31 6 0,0-19 89,-20 46-89,-7-44 270,-30 42-180,18-53-90,-16 12 90,18-20 0,-31-30-90,27 10-270,-25-57 270,51 26-270,-6-60 91,21 49 134,13-2 0,5 1 135,0 12-45,23-2 0,5 5-45,-13 18 89,64-3 1,-65 27 3140,33 34-3230,-39-19-2992,-2 27 3082,-4-15-90,-17-6-90,-3 29 90,-13-34-90,-21 25 270,-3-30-270,-20-2 270,7-11-90,-28-16-90,36 6 90,-13-32-90,32 20 90,-1-55-90,11 34 0,3-19 0,41 2 0,12 19 0,5 0 0,15-21-90,27 18 0,0 13 90,-35 20-180,14 8 0,-7 9 180,-33 16-270,13 57 90,-71 2 270,21-8-45,-27-42 0,-6-9 225,10-12-90,-34-7-180,17 5 180,9-13-90,-5 5 3392,-1-24-3392,-4-30 0,10 2-180,18-51-90,44 24 180,14 3-180,31 8 180,-26 48-180,23-5 90,-29 17 90,1 0-3572,18 33 3572,-37-17-85,6 29 0,-6 4 85,-15-18-90,7 54 180,-20-62 0,-14 20 0,-12-22 90,-22 6-180,19-17-2062,-37-1 2062,55-18-848,-52-9 848,55-11 0,-16-16 0,23 5 42,32-22-42,16 20 0,2 5 1663,16 12-1843,-8 23 180,-8 2 0,16 27 0,-39 4 0,5 23 0,-21-23 1555,0 13-1555,-21 1 0,5-4 3482,-39 5-3032,-26-11-360,13-23-1,10-8 1,6-8-269,21-16-3123,-11-34 3391,42 13-2627,0-38 2538,11 35-57,12-18-33,3 25 0,40-17 90,-25 21 0,27-2-90,11 35 90,-35 19 2195,22 17-2240,-50 11 0,-9 4 45,-4 1 3283,4 41-3373,-48-47 90,22-14 180,-46 13-180,47-35 510,-34-2-510,25-8 269,-41-16-269,37 3 90,-32-55 0,58 5-180,-5-13 0,23 22 1,10 19 89,11 14-180,45-14 180,-22 22-45,-1 7 0,-2 4-45,-12 12 0,33 34 90,-56-11-45,-1 13 0,-5 4 45,-13-3-45,-13 3 0,-5-5 225,-1-20-180,-46 25 180,26-46-895,-39 13 715,36-25 0,-24-11 90,40-2 0,-18-39-90,28 25-524,6-53 524,33 54-90,35-44 90,-16 54-3132,23-11 3042,-18 19-1226,23 13 1226,-7-5 273,-5 58-183,-35-30-90,-23 65 90,-2-60 90,-19 27 69,8-31-69,-53 30 2557,32-25-2467,-24-3 0,-1-4 1890,22-8-1800,-60-11-92,69-11-178,-6-31 0,23 16-90,22-42 90,2 43-90,52-35-90,-31 37 180,52-4 0,-57 11-180,47 13 180,-34 3 0,15 3 0,-33 13-90,-3 3 180,-19-7-90,-12 30 0,-6-27 0,-60 28 0,42-22 135,-18-10 0,-3-4-45,0 2 0,-15-9-90,25-9 0,32-26-90,13 10 90,55-52 0,21 34 0,-33 14 0,0 2-90,36 0-90,-12 19-3212,-14 8 3392,4 25-90,-33-2-90,-14 30 180,-10-13 90,-31 38 0,-19-24-90,8 10 0,-20-29 360,25-24-360,-2-3 180,-26-16-180,25-3 90,-7-31-90,24 16 3302,12-25-3212,11-4-270,0 12 180,42-44-90,-10 52 90,35-16 0,-20 40-90,1 3 0,9 8 0,-7 41 0,-14-22 90,-4 41 0,-30-23 180,-23 36-180,3-28-90,-37 16 450,19-35-360,-11-13 180,-21 3-91,36-16 91,-51-16-270,72-5 0,-31-33 90,42 21 0,0-28-179,11 39 179,33-30 0,-12 29-90,33-4-270,13 19 360,-31 16-90,19 2 90,-56 26 0,-10-5 0,-10 48 90,-14-33 0,-33 24 90,15-41 0,-44-3-90,44-15-1,-26-11-89,21-11 180,10-31-270,14 16-3392,12-42 3482,11 35-143,42-38 143,-21 46-90,55-16 90,-47 39 0,46-6 0,-43 16-90,43 27 90,-46-10 0,5 43 0,-23-43-90,-32 36 270,5-39-180,-39 13 180,37-25-180,-55-1 89,52-9 1,-55-9-90,58-1 0,-24-16 90,39 5-270,-7-31 180,10 27 2084,10-27-2084,-7 32-18,49-33-72,0 29 180,32-11-90,-24 35 90,-26 35-90,-23-11 89,-22 62-89,-2-58 270,-31 50-270,4-56-2994,-7 13 3084,-7-25 0,-17-1 0,27-25 623,-19-14-713,60 0-270,3-22 270,3 20-270,49-21 270,-21 21-45,21 4 1,6 5-136,21 8 2277,4-9-2097,-28 32-90,-31 10 90,-11 3 88,-3 39 92,-20-24 90,-14 26-180,-12-33 269,-32 14-89,15-28 0,-35 9-180,46-24-180,-24-17 90,40-3-270,3-17 360,12 0-809,22-17 629,2 21-360,21-28 270,-8 39 270,29-14-180,-26 26 90,25 2 180,-38 8-3172,15 0 3082,-28 0 895,7 25-985,-10-11-178,0 30 178,-10-24 0,7 7 0,-7 0 0,10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4.212"/>
    </inkml:context>
    <inkml:brush xml:id="br0">
      <inkml:brushProperty name="width" value="0.06" units="cm"/>
      <inkml:brushProperty name="height" value="0.06" units="cm"/>
    </inkml:brush>
  </inkml:definitions>
  <inkml:trace contextRef="#ctx0" brushRef="#br0">70 0 7533,'-13'10'0,"3"6"-900,10-14 450,-11 7 181,9-1 179,-8-6 90,10 6 0,0 0 0,-11-6 0,9 6 629,-8-8-539,10 0 180,0 0-360,0 8 180,0-6-90,0 6 0,10 0 0,3 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3:02.553"/>
    </inkml:context>
    <inkml:brush xml:id="br0">
      <inkml:brushProperty name="width" value="0.06" units="cm"/>
      <inkml:brushProperty name="height" value="0.06" units="cm"/>
      <inkml:brushProperty name="color" value="#004F8B"/>
    </inkml:brush>
  </inkml:definitions>
  <inkml:trace contextRef="#ctx0" brushRef="#br0">297 430 6903,'-52'-50'-360,"10"7"540,42 24-180,21-25-4161,-5 12 4161,18-14 859,-11 20-769,32-10-90,-23 22-90,43-11 90,-46 33-90,16 11 90,-32 10-90,8 24 45,-28-3 0,-5 0 225,7 10-180,-16-5 0,-13-8 180,-36-33-180,4 11 90,-2-41-90,34 3 3482,11-14-3482,-1-8 0,11 12-90,3-46-90,62-7 180,-18 11-45,14 22 0,3 10 45,-9 20-3482,44-3 3392,-33 32-1110,7 30 1110,-26 5-1691,-34 39 1961,-34-5-310,-9-32 0,-6-3 130,16-8 0,-4-4 180,-44 6 0,0-10-90,18-11-90,1-11 0,4-7 90,19-16 378,-6-74-468,32 42-45,11-17 0,4 0 45,1 16 669,30-9 0,7 2-669,-14 12-135,35 1 0,6 7 45,-20 21 45,18 9 0,1 2-45,-9 1 345,0 14 0,-4 10-255,-11 23 0,-8 11-90,-26 2 450,-61-16 16,22-7-196,-21-5 0,-6-5-90,-10-4-1,7 2 1,0-4 0,-5-19 0,-12 4 0,31-18-180,10-34 180,14 2-360,33-47 270,6 35-135,14 6 1,5 1 134,7 4-1989,36-11 1899,-7 35 0,-8 11 0,5 24 90,-21 13 0,-21 44 90,-26 5 90,-16-9 358,-14-27 0,-5-8-268,3-17-908,-43 25 638,35-40 90,-7-2 0,13-35-270,21-24 270,3-9-562,17 14 1,7 2 471,12-3-506,5 4 0,6 6 420,15 20 86,3 15 0,0 12 0,2 38 1011,22 18-1101,-56-2 90,-12 14 0,-22-26 90,-3 4 0,-6-1-90,-19-10 180,-14 3 0,-4-3-180,-3-14 135,-1-11 0,2-6-45,17-8 90,-23-50-360,49 17 270,-5-44-90,32 29 532,14-7 0,5 1-532,4 3 0,12-1 0,4 7-180,-8 33 0,13-2 1,0 7 179,-8 17-45,4 14 0,-5 8-45,-28 8 135,3 21 0,-11 1-45,-31-18 134,6 7 1,-6-5-45,-29-21 45,1-4 0,-1-2-45,-8-7-318,-41-18 228,60-5 286,-6-22-376,39-26 0,10-7-90,-2 6 180,11-8 0,8 3-180,26 22 0,-7 13-1484,35 5 1664,-54 19 234,42 8-324,-26 17 0,-9-5 180,4 40 0,-32-19-1063,-21 54 973,5-42 43,-14 4 0,-5-1-43,-7-6 1382,-26 21-1292,11-34-120,-4-10-150,22-19 2066,8-35-1886,31 1 0,0-19 0,10 15-89,3 0 131,19-2 0,12 2-177,5 17 0,1 2 135,-5-15 0,2 8-45,17 31 0,-10 15 45,-34 5 0,33 46 0,-51-30 90,-23 55-90,-7-49 269,-14-5 1,-5-5-90,-8-8-90,5-18 0,1-3-90,7 0 0,-34-33 0,47 3 90,-5-57-90,24 33-180,20-41 180,3 45-135,18 1 0,4 4 135,-1 9-90,13 4 1,2 7-1,-7 17 90,37 33 0,-40-8 0,5 54 0,-31-36 0,-34 36 180,14-46-1,-67 28 91,43-47-270,-37 11 90,21-25-90,-10-25 90,17 11-270,6-64 180,24 50-90,20-58 90,3 54-90,17-13 0,6 2 0,8 15 0,0-4 1,1 6-1,5 23-90,18 12 180,-29 12 0,-5 41-90,-24-19 180,-31 9 0,-10 0 90,-3-5-180,-9-5 0,-3-5 0,-4-8 425,3-10-155,-7-11 0,4-25-180,11-3-2412,7-43 2412,43 21-180,33-46 0,-2 45-250,21 1 1,5 5 249,-6 12 0,-1 6 0,-1 5 90,-11 14-470,9 41 560,-32-14-180,-5 43 90,-42-38 2329,-47 28-2059,21-35-225,-7-2 0,1-3 45,11-9 0,-13-8 0,0-6 0,19-16-270,-38-35 270,72 10 2180,23-42-2450,-3 42-1756,26-10 1756,11 19-1127,29 14 1307,-6 2-285,1 44 375,-56-8-180,-12 60 270,-22-50 90,-33 41-1,13-45-134,-17-1 0,-1-1-135,15-9 0,-42 5-90,39-17-258,1-17 348,12 5 0,35-23 0,15 14 0,21-6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13:08.021"/>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212 216 11629,'-26'0'-984,"5"0"708,21-8 276,-10-2 180,-3-10-180,0 10-90,2-7 180,11 15-90,-10-14 0,7 6 0,-7-1 0,10-5 0,0 5 0,31-15 0,-23 13 0,34-3 0,-29 16-180,21 16 90,-18-3 90,4 47 0,-30 0 0,-14 0 0,-2-8 0,-8-25 90,11-7 180,-32 7-180,24-33-90,-14 2 0,35-23 0,10-17 0,0 11-90,31-37 90,-23 36-90,65-17 90,-52 30-90,55 2 0,-27 28 0,1 3 90,-16 16-90,-24 14 90,-10-16 90,-20 42 90,4-51-180,-29 32 0,19-45 270,-29 13-180,27-17 90,-27-17-180,39-4-90,-5-32 90,21 19-270,0-33 180,42 16 90,-31 10-270,41 0 270,-8 38 0,-2 3 0,26 11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1:12.45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295 242 11629,'-39'0'-900,"-3"8"1260,29-6-270,0 7 180,-8-9-180,8 0 179,0 0-89,-8 0-180,19 0 180,-19 8-90,18-6 0,-18 14 90,19-5-360,-9 16 270,11-6 0,0 5-270,0 18 180,0 5 0,11 10 0,2 11 180,10-37 0,11 36-180,-8-53 0,8 34 0,0-38 90,-8 16-180,19-18 90,-19-2 0,8-8 90,-11-16-90,1-5 0,-1-24 0,11-3-90,-18-16 90,26 6-90,-37 1 90,16 12 0,-21 7 0,0 10 0,-10 0-90,-4 2 90,-19-12 0,17 7 180,-26-4-180,26 16 180,-18 9-180,0-7 180,-2 7-180,-1 0 90,3 2-90,21 8 90,-18 8-90,15 2-180,-18 25 180,21-12 0,3 12 0,10-16 0,0-1 0,10 26 0,-7-11 0,18 21 0,13 16 0,-6-32 0,17 22 0,-22-49 90,32 22-90,18-19 90,-18 13 0,29-36 89,-76-3-89,33-23-90,-27 14 90,9-23 90,-10 5-180,-2-25-90,-11 15 270,0-22-360,-11 38 180,9-11-90,-40 1 90,-8 10 0,-2-5 0,-14 22 0,30 16 0,-1 0 0,3 8 0,0 2 0,8 9-90,-8 25 0,21-20 90,3 28 0,10-23 0,10 42-89,3-34 89,11 23 0,10-25 89,23 5-178,-15-9 358,23-6-269,-28-25 180,10 0-180,-21 0 360,47-42-360,-60 15 90,25-15 0,-2-3-90,-31 10 0,16-25 90,-21 31-90,-21-42 0,5 26-90,-14-5 0,-5 4 90,3 19 0,-33-22-90,8 38 90,-37 1 0,15 10-90,-10 10 90,53 9 0,-9 33-180,30-25 0,-6 50 180,21-53-90,13 30 0,5 2 180,0-21-90,9 29 0,1-1 0,-2-26-90,19 33 180,-19-40-90,29 5 180,-26-22 180,36-5-180,-36-18 90,25-35-90,-38 13-90,6-19 0,-2-2-90,-15 3-45,6-7 0,-1 2-45,-10 20 180,-10-34-90,-3 47-180,-21-22 90,-3 24 90,-31 1-180,26 2 180,-34 15 0,37-6-90,-15 17 0,-1 7 90,5-2-135,3 11 0,8 2 135,26-4-270,2 46 180,11-34 0,21 52 0,-5-44 90,15-3 0,3-1 180,-3 2-180,45 13 0,-37-25 270,40-1 90,-6-18-180,0-18-180,-15-13 0,-35-8 360,8-23-360,-25-39 90,15 22-135,-18 7 0,-6 4 45,-8 14 0,-2-18-90,-10 25 0,-43-8 90,22 13-90,-35 5 90,32 19 0,0 8-270,-10 17 270,-14 12-270,29 2 270,1 12-90,41-22-270,-11 63 450,19-42-135,-13 9 0,2 2 45,35 13 45,-5-19 0,3-1-45,14 17 90,0-29 0,-1-8 90,-15-15 270,59-3-450,-43-16 360,45-28-270,-50 3 90,6-46-180,-22 36 269,1-53-448,-11 51 268,-3-34-268,-10 39 179,-31-30 90,12 35-180,-46-25 90,26 47-450,-39-3 450,25 16-180,-36 8 90,37-6-270,-26 23 270,39-12-180,-27 55 270,38-31-90,-6 42 0,23-39 180,11 22-180,11-13 450,43 32-270,-20-30 0,13-17 0,3-5-90,-8-9 45,7-1 0,1-4 45,-5-11 90,51 13-180,-75-17 360,52-25-360,-65 10 180,34-61-180,-29 38 359,0-49-269,8 46 0,-18-10 0,-3-2-180,10 3 0,-10-29 90,0 44 0,0 15-269,-31-15 269,2 14-90,-28 2-180,-11 11 0,15 8 180,3 11 0,1 3 90,5 0-90,-43 30 0,69-24-90,-24 41 180,40-35-45,1 28 0,2 2 135,1-14 0,36 31 0,8-1-180,-17-29 180,31 4 0,8-8 180,-3-29-270,19-2 0,-37-16 180,-16-11 0,-18-2-90,11-14 90,-1 6-91,-9-28 1,-4-6-90,3-4 0,-5-4 0,-6 3 0,-12 19-90,-3-22 180,-21 22-269,-24-7 179,16 19-270,-16 24 0,-1 7 90,20-2 90,-58 8 0,50 16-180,-13 30 180,10-11 0,25 10 0,6 3 0,6-11 45,4 22 0,7 2-45,13-11 180,-1 3 0,3-2-90,13-10 90,21 4 0,3-3 90,-11-13-90,10 4 0,-1-8-90,-22-22 270,29 5-180,-26-16 180,36-19-180,-36-5 0,15-30 90,-10-12-1,-18-5-269,5 5 135,-28 20 0,-7 4-135,-2 9 1,-18-53 89,0 71-180,-34-4 180,24 19-135,-10 6 0,1 4 135,8 6-135,-4 8 0,-1 4 45,-2 5-90,-16 26-90,10-14 360,29-6-180,-12 13 90,17 43-90,19-35 225,16 17 0,12-1-135,21-21 0,5-6 0,2-3 90,1-9 0,12-13 0,3-5-90,-5-1 90,0-15 0,-4-6 90,-18-4-180,4-36 180,0-22-90,-15 17-180,5-31 180,-23 23 0,-11-29-270,-11 20 180,-12 3 0,-14 35-90,-52 5-180,32 10 270,-32 3-90,21 17 0,11 3 0,-1 2 90,-26 6 0,26 4 0,7 5-90,14 11 90,17 14 0,6 5 0,1 8 0,13 40 90,24-26-90,18-20 0,4-2 0,4 16 90,3-18 0,1-11-90,-15-25 225,20-8 0,3-8-135,0-16-90,27-17 90,-58-1 179,-7-49-179,-8 29-90,-4 1 0,-3 1 90,-9 4-90,-11-11-90,-12 18-90,-56-3 45,31 27 1,-3 3 134,1 2 0,1 5-90,-40 3 90,52 8 0,-7 8-630,7 44 540,11-7 0,5 27-90,21-9-270,32 19 361,-4-25-403,14-7 0,5-7-323,8-26 815,0 7 0,0-7 0,0-31 0,23 1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1:28.5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470 129 11629,'-26'-8'-984,"5"6"888,11-6 96,7 8 90,-18 0-90,8 0 90,0 0-180,3-8 180,-1 6-90,-2-6 0,0 8 0,-8 8 0,19 2 0,-9 0 0,11 7 90,0-7-90,-10 1 0,7 14 0,-7-13 90,10 23-90,0-6 90,0 9-90,0-9 90,0 6 90,0-6-180,0-9 90,0 22-90,0-27 0,0 11 0,10-1 90,-7-12-90,18 14 0,-19 0 0,19-7 90,-8 16-90,0-16 90,8 7 0,-18-8-1,39 16-89,-34-12 0,23 4 90,-21-11 0,24 3-90,-15 2 90,33-3-90,-47-1 90,37-15-90,-37 6 0,26-8 0,-17 0 90,9-8-90,1-3 0,-1-15 0,1 5 0,-1-30-90,1 34 180,-11-24-180,8 14 90,-8-21 0,10-27 0,-10 23 0,-2 0-90,-11 17 0,0 12 180,0-20-180,-11 22 90,9-22 0,-19 20 0,18-12 0,-18 8 90,8-2 0,0 0-90,-8 10 0,8 2 0,-21-1 0,-2-3 0,-1-14 0,3 22 0,-10-11 0,25 22 0,-12-6-90,10 8 90,-5 0 0,0 0-90,-37 25 90,42-19 0,-44 35 90,39-29-180,-8 15 90,10-8 90,-10 16-180,19-12 180,-6 12-180,21-16 0,0 24 90,0-18 0,0 35 0,0-37 90,0 21-90,10-24 0,3 24 0,0-30 0,8 44 0,-8-42 90,0 28-90,-2-25 0,-11 8 180,21-6-180,-6 14 180,19-23-90,-10 13-90,-1-23 90,11 7-180,-18-9 90,47 0 0,-53 0 90,42 0-180,-28-9 90,2-1 0,18-17 0,-17-11 0,7 7 0,-11-20 90,-10 11-180,8-15 90,-18-10-90,7-17 90,-10 27-90,-21-21 180,16 53-180,-37-20 180,27 22-180,-30-6 180,9 16-180,-22 3 90,8 8 0,-18 0 0,29 0 0,-37 25 0,45-10 0,-45 28 0,48-22 90,-17 22-180,22-20 90,10 20 90,2-5-270,11 26 180,0-12 90,0 27-90,11-47 180,23 54-180,-6-58 180,27 49-90,-29-46 0,29 24-90,-37-25 0,56 5 0,-64-16 90,63-9 0,-54-1-90,25-26 270,-21 5-270,11-32 90,-18 14 89,36-50-269,-44 35 135,22-15 0,3 0 45,-15 10-225,0-5 1,-2-2-136,-5-3 270,-22-6-90,-12 20 90,-3 28 0,-29 1 0,26 7-180,-57-9 90,41 0 90,-54 9-270,47 2 180,-37 16 0,47 2 90,-34 26 0,48-6-90,-6 16 180,23-17-90,11 23 0,0-27-90,0 35 180,0-29-90,0 15 90,11-1-90,12-14 180,3 29-180,29-10 90,-25-8 0,0-1 0,33 11 0,5-8-90,-42-36 180,37-25-90,-42 5 0,54-41 0,-56 21-1,13-19 1,-2-2-180,-22 3 180,19-22 0,-1 0 0,-21 20-135,6-6 0,-1 4 135,-10 21-180,-21-44 180,5 50-45,-20-9 0,-4 4-45,6 17-90,-62-10 0,43 25 0,2 7 0,0 3 1,-3 2-91,-22 24 180,50-16-45,-12 13 0,0 3 135,4-8-180,-1 15 0,5-1 180,16-17-180,4 44 90,31-45-90,5 45 90,11-45 0,1 18 0,-1 2 0,-3-16 45,24 19 0,2 0-45,-13-20 90,12 1 0,2-5 0,-6-12 0,13-3 89,-13-33-179,-26-14 90,15-10 45,-24-3 0,-6 0-135,2 2 0,-4-10 0,-3 0-90,-9 14 0,0-49 0,-11 60-90,-33-50 180,2 58-179,-26-25 89,21 42-360,-21 2 360,5 8-90,3 8-90,-16 35 180,45-16 0,-34 33 90,39-23 90,2 3 210,49 16 0,28 16 0,-5-14-300,6-2 60,-8 1 0,8 9 0,-2-31 119,-1-56 1,-5-17 0,3-1-180,-7 0 0,-5-3 0,-16-3 0,-21 8 90,0 0-180,0-42-90,-11 31 180,-23-39-90,5 65-179,-36-3 89,36 25 0,-46 0 180,54 8-180,-42 35 90,47-8 0,-18 52 90,21-43 45,7 7 0,2 1-135,4-4 135,8 6 0,5-4-45,2-23 0,30 14 180,-19-41-180,18-17 90,-17 5-90,17-40 180,-18 28-90,-2-45 0,-14 45-90,-10-37 0,0 38-180,0-37 90,-21 27-90,5-13 180,-18 28-180,1 1 90,6 15-90,-7-6 90,11 16-180,-1 28 360,11-3-180,3 54 180,10-41 90,3 6 0,4-1-270,6-14 270,21 32-90,-18-49-90,15-1 90,-18-11 90,1-8 180,6-33-360,-7 8 90,1-29-90,6-25 90,-17 32-1,3-5 1,-1 1 0,-5 7-719,0-35 629,0 54-180,0-16 180,-11 30-270,-12 10 270,7 2-90,-15 26 0,17-6 90,-20 31-90,19-27 90,-6 59 180,21-54-180,-11 63 180,9-58-90,12 36-90,6-41 90,28 6-90,-17-25 180,27-11-180,-35-11 90,12-41-90,-31 25 90,0-58-180,0 58 180,0-50-180,0 53 0,-31-28 90,12 39-180,-35-12 180,27 23-360,-17-7 270,18 18-270,-19 10 270,19-6 0,-8 28 0,21-27 1,3 63 268,20-39-89,14 32 90,2-33 0,18-8 90,-7 15-270,10-30 90,-10 11 540,7-42-540,-28-3-1,5-42 1,-21 18-90,0-51 90,0 58-270,-11-57 270,-2 68-90,-11-27-359,11 35 359,-18-1-180,15 9 180,-18-7-90,0 15-180,-13-6 180,-13 33 90,21-11-90,8 47 90,31-28 0,0 62 0,0-55 0,10 44 0,3-61 180,42 37-180,-24-44 0,24 18 0,-21-34 90,24-17-90,-16 5 90,13-32-90,-42 13 0,-3-47 0,0 32 0,-7-33 0,8 48 0,-11-29 0,0 35-90,-11-26 90,8 30 90,-7-14-90,0 14 0,7-6 90,-18 16-90,8-14 0,0 21 0,2-12 0,1 16 180,7-9-180,-17 7 90,17-6-180,-18 8 90,8 0 0,0 0 0,-8 0-180,18 0 180,-18 0-90,8 0 90,0 0-270,-18 8 270,26 3 0,-16-1-90,10 7 0,9 2 90,-30 26-90,17-12 90,-9 2 0,14-18 0,-1 27 0,9-18 0,-19 26 0,18-33 180,-18-1-180,19 1 90,-9-9 180,11 7-90,-10-15-180,7-26 90,-7 7-180,10-27 90,0 26 0,21-43 0,-16 33 0,26-41 90,-18 40-90,0 0 90,29-23-90,-34 36 0,44-34 0,-36 46 180,28-12-91,-18 16 1,29 25-90,-36-11 90,33 37-90,-47-36 90,37 43-90,-37-42 90,16 36-90,-11-31-90,4 47 0,-1-30 45,-7 13 0,-2 1-45,-4-6 0,-4 10 1,-2 0-91,-7-9 90,-1 49-450,-17-55-269,5-4 719,0-28 90,5-20 0,11-24 0,-4-4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1:41.90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447 328 11629,'-26'-21'-984,"5"5"888,21 7 276,-10 7 90,7-15-270,-18 7 90,19 0 0,-19 2-90,18 8 180,-18 0-90,8 0-180,0 0 90,-8 0 90,8 0-90,-10 0 90,-1 8 0,1 2-90,10 9 0,-8-9 90,8 24 89,-11 5-179,11 2 90,3 19-90,20-37 180,24 37-180,-16-35 90,24 27 0,-29-31 90,42 22-180,-24-28 0,24 10 90,-42-25-90,8 0 90,-8 0-90,11 0 0,20 0 90,-15-8 0,15-3-180,11-32 90,-34 17 0,21-17 0,-32 24 0,-7 1 0,18-34 0,-18-8 0,7-9 0,-31-9 0,16 44 90,-37-26-90,26 46 0,-28-19 0,-3 22 0,-3 1 0,-7 2 0,-11 8-90,26 8 90,-34 2 0,58 9-90,-34 16 90,36-4 0,-8 15 0,14-9 0,10 9 0,10 10 45,30 10 0,7 1 135,-5-1-180,7-5 0,-2-13 0,-23-37 180,31-3-90,-14-8 0,27-33-90,-31 8 179,7-62-358,-28 33 269,15-35-180,-28 48 0,7-53 180,-20 63-180,-13-54 90,-4 71 0,-27-19 0,14 31-90,-28-6 90,29 8-90,-37 8 90,45-6 0,-45 22 0,37-20 0,-18 21 0,30-14 0,-4 24-90,28-4 90,-7 7 0,10-3 0,0-14 90,21 39 0,26 0-90,5 0 0,6-16 270,7-20-270,-23-20 179,47 21-179,-48-23 180,25-10-90,-40-4 90,29-49-90,-37 26 0,5-12 0,-4-2-270,-16 4 270,-2-7 0,-2 0-270,-13 15 180,-30-48 0,-16 52-180,8-4 180,-14 21-90,-2 16 90,24 0-180,-53 16 90,66-3-89,-45 30 89,58-12-90,-34 39 180,36-26-90,-8 51 180,14-41-180,31 43 90,-5-53 0,38 33 90,-25-61 269,47 18-269,-45-34 90,45-17-90,-37 5-90,29-57 0,-29 32-45,-9-10 0,-5-2 45,-9 6 0,15-44-90,-28 44 0,7-36 90,-20 46 0,-14-19 180,-12 31-180,-22-6 90,19 17-90,-37 2 0,55 8-90,-62 8 90,62-6-180,-55 31 180,58-19-359,-34 47 269,46-37 90,-15 28-90,21-15 90,11 3 90,2 5-180,21-7 90,-8-1 90,50 0-90,-42-16 90,42-4-90,-29-17 90,44-17 89,-44 5-179,3-8 0,-6-4 180,-25 1 0,15-37 0,-24 27 90,-10-37-270,0 36 270,-21-34-270,5 52 90,-28-26-90,18 32 0,-50-1 0,42 3-360,-63 16 360,66-6-360,-45 23 180,47-4 180,-15 8-180,10 31 90,18-17 180,-4 14-90,20 11 0,10-33 90,9 13 0,6-1-90,17-10 90,7 8 0,2-4 0,-7-25 0,4 3 0,1-4-90,-8-15 180,38-25-180,-30-6 45,-13-23 0,-4-6 45,8-2-90,-15-11 0,-6 0-180,-6 17 270,-2-41-90,-22 47-90,-23-20 90,5 45 0,-46-17 90,43 40-180,-54 2 180,44 11-270,-47 24 180,48-12-90,-5 10 0,5 2 90,20-8-180,-11 15 0,2 1 180,14-16-90,-18 66 0,21-64 270,13 56-270,3-60 180,38 43-90,-12-43 135,19 3 0,3-4 45,-4-12-45,12-5 0,0-5-135,-15-13 90,35-15-90,-11-29 90,-26 12-90,2-19 180,-23-17-180,-8 40 0,-10-54 90,-6 76 180,-41-33-270,25 46 179,-64-21-358,49 23 268,-20-2 1,-2 0-269,12 4 134,-10 4 0,0 0-135,10-2 180,-34 23-270,20 4 0,8 10 180,14 7 0,5 0-180,28-15 360,3 29-180,13-27 90,12 10 0,5 1 0,12 1 45,1-3 0,2-5-45,8-14 180,36 10 0,-37-31 0,37-10-90,-47-4 0,33-40 180,-46 19-180,15-46-90,-20 36 0,-11-45 90,-2 45-90,-43-44 89,24 52-89,-28-5 0,-1 3 90,27 12-269,-74-26 179,53 38-180,-58-3 180,37 16-360,-37 16 180,57-12 90,-51 46-90,72-34 90,-26 21 0,1 3 0,28-13 0,-13 19 0,1 1 0,17-9 0,-8 32 90,22-24 90,2-7 0,21 6-270,23 26 180,-15-25 180,0-5 0,2-4 0,9-14 0,38 2-90,-39-25 135,-2-14 0,-3-5-135,-2-6 0,23-29 90,-14-17-91,-25 9 1,16-12-90,-37 20 0,-3 4-90,5 9 90,-31-53-89,5 72-1,-38-30 90,14 37-180,-48-18 180,43 31-360,-52-6 360,45 8-180,-39 16 90,38-12-90,-33 38 0,55-28 90,-24 30-90,42-15-89,2 17 179,11-7 90,18 9 0,6 0 90,8 1-90,6 0 0,2-3 179,-1-14 1,47 11 0,-41-22 0,15-10 0,0-4-180,-13 2 270,50-34-180,-58 10 270,-2-44-270,-6 25-90,-18-53 90,0 41-90,-2-40-90,-11 44 180,0-3-180,-21-7 90,15 27 0,-56-35 0,41 45-90,-65-18 0,44 31 180,-37-15-540,-12 32 270,33-11-90,-28 40 90,60-22-180,-8 47 270,21-42 1,3 33 89,10-14-90,10-13 135,10 18 0,4-1 44,8-17 1,-1 10 0,3-1-90,13-13 225,3-13 0,2-3-45,8 6 45,1-19 0,-4-9-135,-26-11 180,34-42-180,-38 18-1,-9-3 1,-2-1 0,-3 2-90,-10-6 0,-6 0 90,-10 7-90,-11-26 90,-10 34-180,-44-17 90,20 22-135,8 12 0,1 4 135,-1 8-89,-39 33-1,35-11-90,-14 46 90,34-18-90,21 47-270,2-2 90,22 8 180,2-29-539,31-6 269,-15-37-449,47 4 539,-35-18 360,17-18 0,-14-9 0,-7-11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48.2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578 1214 11629,'-24'-93'-984,"11"25"528,3 5 636,20 26-450,3-34 270,11 18 0,-11-20 0,-3 19 0,1-10 0,-8 13 360,-3-20-360,-3 40 90,-18-4 0,-3 24-90,-23 3 0,8 8 0,-16-17 180,29 13-180,-8-12 360,11 16-270,-1 25-90,1-3 0,10 32-90,2-14 0,22 47 0,-9-40 225,14 2 0,0-2-135,-11-6 45,23 7 0,7 0-45,-4-9 90,37 29-180,-11-57 90,-17-3 90,-6-16-180,-14-11 90,4-51 0,-15-10 0,-2-4 0,0 26 0,-4 0 45,-11-36 0,-7 7-45,-12 27 45,-9 11 0,-3 1-45,-6-6 0,-3 20 0,-3 6 90,-1 9-90,-16 36 0,21 22 0,26 12 0,5 6 0,-7 20 0,43 17 0,12 0 0,-6-9 0,14-14 0,6-1-90,12 11 90,-6-30-45,-4-14 0,3-11-45,15-30 270,4-36-135,-43-4 0,-9-7 134,-5-47-179,-7 32 0,-2 0 0,-2 13 0,-4-1-45,-6-33 1,-5 1 44,2 37 0,-4 1-45,-15-29 0,-8 9 45,-14 30-135,-17 6 0,-3 13 45,6 36 90,10-10 0,3 8 90,-2 64-90,34-16 0,3 2 0,-7-11 0,3 0 0,7 18 0,6-3 0,-1 5 180,10 1-180,13-8 0,5-1 180,11 6-136,11 5 1,9-9-45,16-30 90,1-1 0,1-6-90,4-27 135,-8-17 0,-6-9-135,-26-15 45,9-29 0,-7-5 45,-25 9-135,9-27 0,-2-2-45,-15 18 45,2-22 0,-4 2-45,-19 28 90,16 8 0,-6 2-90,-44 10 90,-26 5-180,3 11 90,6 20 1,0 10-91,1 18 225,-6 20 0,3 9-45,14 12 45,12 5 0,7 1 45,17-4-46,30 19 1,9 2 45,4-7-45,20 4 0,8-4-45,-3-25 0,24-12 0,5-8 0,1-8-45,3-14 0,0-10 45,-9-19 90,-9-31 0,-9-10-90,-18-12 45,-9 12 0,-4-2-45,-9-9 45,-8-6 0,-1-2-225,-1-9 150,-7 22 0,-4-10 0,-5 16 30,-24 9 0,-17-7 0,-6 8 0,1 35 0,-8 1 0,-2 13 90,22 33 0,4 9-45,0-14 0,3 5-45,-7 35 0,11 7 45,23-23 0,6 0 0,-4 1 0,7 4-45,22 33 0,12-4-90,15-16 0,1 5 0,5-10 0,15-40 45,-2-11 0,-2-7 45,-9-16 0,6-11 0,-5-7 90,-22-6-90,0-23 0,-4-4 0,-9-7 0,-5 15 0,-1 0 90,0-10-180,-7 3 0,-3 0 90,0-12 0,4 18 0,-11 5-180,-45 14 91,21 26-1,-68 18 90,54 13 0,-15 34 0,3 10 179,20 2-179,-4 14 0,6 1 180,22-10-45,5 7 0,6 0-135,12 2 0,25-4 0,6-7-90,-12-33 45,34-13 0,-1-14 45,-38-23 45,20-25 0,-2-9-45,-24-3 0,10-26 0,-4-3 0,-18 9 45,1-4 0,-4 1-135,-16 8 90,-11-24 0,-9 58-90,-15-2 90,9 31 90,-37 52-90,56-11 0,-9 12 0,5 4 0,22 5 45,-4-7 0,1 0-225,5-6-179,32 46 269,-25-76 90,67 16 0,-43-41 0,37-2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49.74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287 206 11629,'-49'-10'0,"-6"2"-720,29 8 360,2 0 180,14 0 180,-1 0-90,-2 41 90,0-14 0,3 35 90,10-25 0,-11 34 180,8-17-45,12 18 0,3 3-135,7-3-90,7-9 0,3-4-90,-3-11 180,8-3-90,31 10 90,-10-22-270,36-14 180,-41-57 270,-16-14-270,-24-20 45,-4-5 0,-1-2-45,-3-9 30,-6 11 0,-3-13 0,-2 15-120,-10 0 90,-10-2 0,-7 8-90,-3 28 0,-5 8 0,-1 3 90,0 8-90,-41-3 180,37 41-180,-1 22 270,6 12-180,28-1 0,8 7 135,3 4 0,7 5-16,9 0 1,6 6 0,0-4-165,-2 3 0,4-3 45,19 11 0,0-10 0,-12-20 45,24-14 0,7-6-135,-5-3 90,9-12 0,-2-9 0,-19-17 45,-6-26 0,-3-7-135,-2 4 90,-5-28 0,-4-4-90,-7 13-45,-3-32 1,-9-2-46,-22 27 135,11-13 0,-7 8 45,-30 38-90,8-5 0,0 3 0,-5 21 90,-10-4 0,0 7 0,10 29 0,-7 16 0,3 7 180,16 11-225,3 6 0,6 0 45,21-13 180,-10 24 0,3 2-90,16-12-45,-7 0 0,3-3-45,21-16 89,18-6 1,2-2 0,-15-3-90,27-9 0,3-11 90,-28-19-180,37-57 90,-32 32-90,-12-50-89,-3 37 89,-19-39 90,-2 27-45,-14 7 0,-5 4 45,-10 6 0,-18-5 0,-3 6 180,13 26-180,-10-6 0,-2 6 0,10 18 179,-29 58-179,28-27 45,20 30 0,6 7 45,4-2-90,23 8 0,5 1 90,1 2-135,10-18 0,7-4 45,14-5-45,-6-17 0,3-5 45,18-5 0,14-23 0,-43-23-90,-12-63 360,-3 30-270,-18-9 0,-4-1 0,1 0 0,-5 9 0,-3 0 90,-5-3-225,-7 6 0,-1 2 135,2 4 0,-15-12-90,13 52 90,8 33-179,-10-10 179,10 69-90,2-44 90,10 15 0,2 2 0,-1-12 269,0 43-269,11-55 270,12 18-270,-7-39 90,15 5 0,-18-17-90,21-25-90,-18 2 180,15-47-90,-18 27 0,0-36-90,-2 38 270,-32-38-180,16 52 0,-47-23 0,33 48 180,-36 19-180,29 6 0,-8 64 90,21-40-180,7 5 0,2 0 90,4-9 0,21 44 0,5-43 0,21 18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52.57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223 384 11629,'-13'-29'-540,"-8"10"360,18 3 90,-7 14-90,-1-6 0,-2 8 270,0 0-90,3 8 90,10 2-90,-11 9 0,8-1 90,-7 9-90,10-6 180,0 14-180,0 27 270,10 1-270,-7 11-90,18-12 270,13-22-270,-5 5 90,15-24 180,1-4-180,-17-25 270,27-53-180,-39 22-135,-4-17 0,-3 0 135,-9 10-90,0-10 0,0 0-90,0 8-90,-21-46 270,-5 35-180,-42-7 90,36 19-90,-30 20 90,46 19 0,-39 49 0,37-14 0,-14 35-90,32-25 180,0 0 90,21 59-180,-15-36 0,12 2 0,5-2 90,4-8-1,9-7 1,6-3-90,13-7 90,23 9 0,-31-36 180,-10-33-180,18-23-90,-37-12 90,13-21-90,-26 25 0,-10-3-90,-9 2 0,-3 1 90,12-2 0,-8 3-135,-38-2 0,-5 10 135,6 3-90,-10 15 0,0 5 90,7 5-89,-14 19 178,19 19-89,12 43 0,12-8-45,10 22 1,7 3 44,15-4 44,-8 4 1,3-3-45,20-22 0,8-1 0,4-3 0,9-12 135,6-9 0,-1-6 45,-7-15-180,24-16 0,-40-3 90,8-7-90,0-1 90,13-41-90,-8 22 45,-14-16 0,-6-3 45,-6 8-90,-6-6 0,-3-1-90,-4 10 90,-8-10 0,-5 1 0,-13 7 0,-10-6 0,-7 4 0,-11 24-45,3-2 0,2 6-45,7 20 0,-44 27 90,65 0-45,-11 20 0,2 5 45,14 6-45,4 8 0,0 2 135,2 1-45,24 2 0,3 0-135,-9-2 90,26-5 0,5-2 0,-7-14 45,16-9 0,3-6-45,-7-19 270,53-20-270,-76-15 180,17-14 0,-3-5-180,-27-3 90,14-11 0,-2 0-90,-18 8 45,5-8 0,-3 0 45,-15 11-180,-23-34 0,6 48 0,-24 11 0,-3 5 0,5 4 0,-4 12 0,-2 7 0,-14 21 0,17 10 270,-12 15-90,43 5 0,7 4-180,-11 12 0,22 3 0,8-1-180,12-15 45,29-7 0,7-4-44,-3-5 269,17-29 0,20-7 0,-13-10 0,16-31 0,4-3 0,-1 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53.91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296 347 11629,'-13'-42'-984,"-8"9"1068,18 25-84,-7 6 90,-1-7-180,9 26 180,-9-5 180,1 41-90,7-29-180,-7 28 90,10-23-90,0 8 270,0 26-270,0-20 45,13 17 0,5 1-135,0-10 90,7-1 0,5-5-90,7-16 359,10-10-269,-21-19 0,5-19 180,-18-27-180,-6-9 0,-1-5 90,5-21-135,-10-2 0,-2 2 45,1 15 0,-4 7 0,-3 4 0,-6 11 90,-31-32-90,15 59 0,-57-16-90,52 50 90,-31 20 0,41 4-180,-10 38 270,18-11-90,5-9 0,2 1 90,9 22-90,2-1 0,6-6 0,15-21 0,-6 4 0,3-6 0,17-29 90,49 3-90,-50-26 90,13-9 0,-1-8-90,-9-23 0,-4-18 0,-2-6 90,7-8-135,-16-2 0,-4 1 135,-7 10-135,-4-2 0,-8 0 45,-21-4 90,4-28-90,-18 51 0,-11 1 0,-4 23 0,-3 4 0,-11-11 45,3 21 0,2 8-225,19 10 180,-29 50 0,29-14-45,9 21 0,5 5 45,9-2 0,-1 16 0,3 0 0,11-16 0,5 5 0,7-2 0,17-18 45,6-8 0,4-6-45,6-19 0,11-10 0,1-7 180,-7-15-180,31-34 90,-23-22-90,-16-21 0,-2 10 0,-19 20 0,-5 2 0,-10 6 0,-1-4 0,-4 2 0,-11 9 0,-11-11 0,-31-2 0,-18 23 0,-2-4 0,-25 28 0,58 16-90,-23 44 90,39-15 0,7 23 0,4 9 0,7-18 0,3 0 0,-1 7 0,1-1-180,5 41 180,32-9-180,-14-41 135,19-2 0,2-7 45,-18-24 90,42 1-180,-48-27 270,19-32-180,-10 9 0,-1-36 0,-10 29-90,-2-46 90,-11 41 0,0-41 0,-11 38 270,-33-7-180,12 27 0,-33 12-90,39 25 90,-18 35-90,17-7-45,9 18 0,2 4 45,3-9 0,3 38-270,10-49 90,10-10-804,56 33 929,-19-34 0,1-4 0,3-2 0,9-14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54.99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260 440 11629,'-48'-30'-984,"22"4"618,-5 7 816,28 9-270,-18-7 90,19 15-450,-9-15 180,1 15 180,7-6 90,-18 8-180,8 17 0,0-5 0,3 24-90,-1-16 269,9 32-89,-9-2 0,22 24-90,2-24-180,21 18-90,2-43 360,22 19-90,-19-34 0,16-18 0,-18-13 0,10-58-90,-11 23 45,-21-8 0,-6-2 45,1 8-135,-17-23 0,-7 0 45,-1 25-45,-11-6 0,-3 4 45,0 19-90,-47 10 90,34 21 0,-26 43 0,42 6 0,8 8 0,5 8 0,10 8 0,3 2 0,-6-9 0,2-2 0,6 4 0,6-6 0,16 8 90,2-28 0,39 18-90,-33-40 0,64 4 0,-62-24 45,15-8 0,-1-3-45,-17-6 45,-2-16 0,-3-3-45,-2 7 45,-9-34 0,-7-3-45,-5 18 45,-5-9 0,-9 2-45,-26 13 0,-10 2-180,11 13 90,-11 19 0,-3 5 90,0-1-45,-11 19 0,2 10 45,17 10 0,7 25 0,5 8-90,4 6 135,12 4 0,4 1-135,0 4 135,23-9 0,5-2-45,0-8 45,23-13 0,5-7-45,-2-15 90,24-5-90,-13-32 90,-5-21-90,10-30 45,-29 18 0,-5-3 45,0-29-90,-13 6 0,-5 3 0,-8 10 45,-13 0 0,-5 3-45,0 18 45,-33 16 0,-6 5-45,18 1 0,-21 29 0,3 13 0,25 12-360,-3 23 0,5 6 360,14 5-492,4-8 0,3 0 445,9-1 1,0 12 0,0-16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4.394"/>
    </inkml:context>
    <inkml:brush xml:id="br0">
      <inkml:brushProperty name="width" value="0.06" units="cm"/>
      <inkml:brushProperty name="height" value="0.06" units="cm"/>
    </inkml:brush>
  </inkml:definitions>
  <inkml:trace contextRef="#ctx0" brushRef="#br0">93 1 7533,'-36'7'-270,"13"-5"270,2 6-360,19 1 180,-9-7-90,11 14 180,0-14 360,0 6-270,0 1 0,0-7-360,0 6 181,11-8-91,2 0 270,10 8 0,-11-6 0,-1 14 0,-11-7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2:59.28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625 299 11629,'-47'-40'-540,"10"5"270,14 16 180,2 1-180,-3 7 180,9 3 90,-17 16 0,30 3 0,-19 16 270,-3 43-270,-23 3 0,18 20 540,-12-4-540,38-28 180,-7 19 0,51 3-90,-20-38-1,20-8 1,4-16 90,-3-43-90,26-1 0,-31-25 0,-14 2 0,-2-3-90,5-9 135,-7-11 0,-4-1-315,-2 4 90,-9 6 0,-8-2 90,-19-17-45,-13 26 0,-7 4 45,-14-11-45,6 34 0,3 9 45,19 9-90,-44 57 90,41-20-45,2 36 0,3 6 45,3-8 0,15 22 0,8 2 0,11-17 0,19 3 0,8-7 0,10-29 90,17-7 0,2-10 0,-8-28-90,-7-2 0,-3-7 90,2-31-45,-15 12 0,-2-2 45,6-22-90,-20 7 0,-4 2 0,-5 4 0,-10-18 0,-10 1 0,-14 23 0,3-8 0,-5 4 0,-23 23-45,-5-1 0,-2 2 135,-4 8-135,-1 6 0,2 6 45,6 20-45,-8 24 0,2 10 135,10 9-90,-4 11 0,9 1 90,28-10-90,0-16 0,1 1 0,12 34 0,14-21 0,6-8 0,13-4 90,29-24 0,7-7-90,-18 11 0,1-6 45,25-21 0,-4-14 45,-18-12-45,4-25 0,-5-7 45,-14-6-90,-2 0 0,-5 0 0,-20 9 0,-2-4 0,-5 0 0,-11 6 0,-1-7 0,-6 3 0,-13 19-90,-24-6 0,-3 5 90,15 20-45,-23-4 0,-2 7 45,21 21 0,-7 10 0,3 7-90,16 19 90,4 3 0,4 3 0,11 12 0,10 19 0,3 2 0,3-7 45,21 17 0,7-5-45,0-30 0,6-11 0,2-7 0,0-20 270,50-11 0,-34-20-180,23-48-90,-41 21 0,-17-20 0,-6-4 0,-1 4 0,-5-6 0,-6-2 0,-12 1-45,-4 11 0,-6 2 45,-19 1-180,-29-12 180,18 43 0,1 9 0,-1 5 0,-8 14-45,8 19 0,1 7 45,-1 13-45,24 20 0,5 5 45,-2-4 0,13 14 0,9 0 0,22-11 0,5 9 0,6-5 90,12-25 0,20-3 0,0-9 0,-25-26 44,25-8 1,0-8 45,-19-17-45,-5-20 0,-2-5 45,-1-4-135,-24-9 0,-3-1 45,11 6-45,-22-10 0,-6-3 45,5-1-135,-16-8 0,-9 5 135,-12 21-90,-9-9 0,-3 8 0,4 32 90,-39-22 0,60 49-270,-19 61 0,29-19 90,4 6 0,4 2 90,8 2-45,9-6 0,2-3-45,-5-12 180,35 36-180,-25-71 180,39 4-90,-26-18 90,26-25-90,-40 12-180,38-45 180,-46 32-90,20-22 0,-1-4 90,-21 2-45,7-6 0,-3 2 135,-20 18-180,-2-31 90,-10 63 0,-53 22 0,50 25 0,-47 23-180,60-10-270,-4 13 1,0 2 89,1-3 360,2 7 0,7-2 0,18-15 0,2 8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3:00.46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569 224 11629,'-75'-50'-984,"-1"15"798,60 18 186,-15 7 90,18-1 90,-11 3-270,1 8 90,-1 16 0,1-3 0,-1 39 0,11-19 0,-18 46 0,17-29 0,1 1 90,-13 34-45,8-2 0,5-2 405,10-19-420,11 3 0,6 13 0,6-18 60,25-14-45,-13 16 0,6-8-135,48-54 180,-41 0-90,14-17 0,2-7 0,-3-11 0,0-19 0,-7-6-90,-19-15 180,-3-3 0,-6-1 89,-20-8-134,-2-1 0,-2 2 45,-13 7-45,-19-2 0,-9 6-45,-5 26 0,-7 7 0,-2 7 90,4 16-180,-13 23 0,-1 6 90,3 5-90,-10 35 0,5 12 90,24 9-45,9 10 1,4 3 44,8 10 0,19-19 0,4 14 0,1-11 0,-1-21 0,3 0 0,8 20 0,5 8 0,1-15 0,12-4 0,17-10 0,5-8 89,-4-23 1,18-11 0,0-12 90,-18-23-180,10-14 0,-6-8 90,-31-13 135,4-16 0,-6-3-135,-18-4 0,2 3 0,-4-6 0,-6 15 0,-5 2 0,-3-5 0,-4 3-90,-2 8 0,-6 6 45,-10 10 0,-2 7 44,-2 5-89,-18 17 0,2 10-179,30 14 134,-28 31 0,7 13-315,41 17 60,-5-8 0,-5 13 0,7-8 165,13-16 1,4 0-136,2 23 0,2 10 0,6-11 135,8-21 0,5-4 135,9 23 0,5-4 0,-9-29 0,2-5 0,35 32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3:01.46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1106 142 11629,'-13'-49'0,"2"20"-450,11 4 180,0 15 180,0 0-180,0-7 360,-10 15-90,-3 2 0,0 11 90,-19 24-90,16-13 0,-17 22 0,9-7-45,-8 6 0,-1 4 315,-1 19-150,-10 1 0,-12 15 0,7-10-75,16-20 0,0 0-45,-16 28 0,-7 12 0,7-13-45,15-30 0,3-1 45,-3 17 0,-1 7 0,5-10 0,-12 13-90,13-6 0,3-2-90,2-17 0,1 14 90,10-24-90,-19 20-90,6 6 1,0 5 269,-5 1 0,28-34 0,-18-3 0,8-6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3:01.7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71 57 11629,'-13'-30'-984,"2"11"438,11 11 546,0 41 0,0-16 0,-10 34 90,7-30-90,-7 14 90,-1 11 0,9-13 0,-4 18 0,1 0-90,5-18 90,0 52-90,0-56-90,11 25 90,2-29-270,42 16 270,-14-39 0,48-18 0,-37-15 0,16-25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9:01.351"/>
    </inkml:context>
    <inkml:brush xml:id="br0">
      <inkml:brushProperty name="width" value="0.08" units="cm"/>
      <inkml:brushProperty name="height" value="0.08" units="cm"/>
    </inkml:brush>
  </inkml:definitions>
  <inkml:trace contextRef="#ctx0" brushRef="#br0">345 1827 6225,'-37'0'-1079,"-7"9"3793,28-7-2791,-5 7 1745,32-9-1788,2 0 33,42-17 229,-3 4 755,29-14-785,-17 7 1,5-3 1101,8-5 1,6-3-1167,-8 5 0,5-2 0,10-2-542,-17 5 1,7-2 0,5-1 0,1 0 0,-4 1 0,-7 2 547,3 0 1,-8 3-1,1 0 1,6-2-213,8-3 0,8-1 1,2-2-1,-3 2 1,-8 2 188,6-1 1,-9 2-1,9-3-22,-5 1 1,8-3-1,3 0 1,-1 0 0,-6 2-376,-6 1 1,-4 3 0,0-1 0,4-1 361,0-1 1,5-1 0,1-1-1,-2 0 1,-6 3-5,17-5 1,-6 2-1,-2 0-121,-6 0 1,-2-1 0,5-1 130,-2 3 1,6-1-1,1-2 1,-2-1 2,2-3 1,1-3 0,-2 0 0,-6 4 4,-3 4 1,-5 2-1,-1 0-105,6-5 1,-2 0 0,-12 3 404,13-14-659,-42 22 1897,-7-5-2022,-53 11 1032,-16 14-1137,-54 9 325,30 5 1,-9 6 212,3 3 1,-9 7 0,-2 1-1,6-2 12,8-3 1,5-2 0,-6 3 15,-9 4 0,-8 3 0,2 0 0,10-3-19,0 5 1,5-2 50,-13 1 1,-6 1 75,6 1 1,-4 4 0,-4 0-367,15-7 1,-1 1-1,-4 1 1,-8 3 267,7-4 0,-7 2 1,-6 3-1,-2 1 1,-3 0-1,1 0 0,1 0 1,10-4 0,-2 1 1,-1 0-1,1 0 1,-1 0-1,1-1 1,1 0-1,1-1-267,-3 0 0,1-1 0,0 0 0,1 0 0,1-2 0,1 1 0,2-1 268,-5 3 1,-2 1 0,1 0-1,5-2 1,6-4 0,8-6 10,-23 3 0,3-2 38,8 0 0,-10 4 0,1 0 0,12-5-46,-1-1 1,2-2-46,-17 6 1,-8 3-1,26-8 219,34-11 1678,6-2-1892,45-16-81,57-11 113,-12 2 0,8-3-21,2 0 0,7-2 0,-3 0 34,16-7 0,6-2-22,-23 9 1,10-3-1,3-2 1,-2 2-1,-9 2 50,-2 0 1,-6 3 0,12-5-44,-8 3 0,12-4 0,9-4 1,5 0-1,0-1 0,-2 1 1,-7 2-1,-10 3 18,6-2 1,-11 4 0,1-1 0,11-3 4,-5 2 0,9-4 1,7-1-1,4-1 1,0-1-1,-2 1 1,-5 2-1,-9 2-212,5-2 1,-9 2-1,-3 1 1,3-1 0,6-1 197,3-1 0,6 0 0,4-2 1,2 0-1,-2 0 0,-4 1 0,-7 1-256,0 0 0,-7 0 0,-2 1 0,1 0 0,4-1 256,3 0 1,6-2 0,1 0-1,-1 0 1,-6 3 0,-10 2 1,6-3 0,-10 3 0,2 0-3,13-1 0,3 0 0,1 0-5,-13 5 1,3-1 0,-1 1 0,-6 2 167,24-4 0,-2 1-176,-9 1 0,4-1 0,-15 5 1713,6 2-1851,-45 16 2,-42 0 1267,-29 16-1121,-39 8 0,-31 4 1,8-1 340,12-2 1,-4 2-337,20-6 1,-12 4 0,-4 1 0,2 0-1,6-4 29,-9 2 1,5-4 0,-10 5 1,14-3 1,-9 5-1,-5 1 1,-1 1-1,3-1 1,6-3-539,-9 2 0,7-3 0,0 0 1,-6 3 525,14-4 0,-4 2 0,-2 1 0,-1 0 1,1-1-1,4-1-331,-2 0 1,2-1 0,1 0 0,0 0 0,-1 0 308,-2 2 0,-1-1 0,0 2 0,-1-1 0,0 1-232,-2 2 1,0-1 0,-1 1-1,-2 1 1,-4 3 234,8-3 1,-4 2 0,-3 1 0,0 1-1,0-1 1,4 0 0,5-2-62,-3 1 1,6-2 0,2 0 0,-1 0 0,-5 2 73,8-2 0,-3 2 0,-3 0 1,0 1-1,0 0 0,3-1 0,4-2-12,-11 5 1,1-2 0,4 0 0,4-1 0,6-2 25,-11 6 1,8-1 0,3-1 304,1-1 1,2 0 0,13-1-379,-12 23-84,39-21 1247,40 11-1673,62-43 524,-4-12 1,16-8 0,-4-2 283,10-4 0,9-6-250,-31 6 0,12-4 0,6-4 0,1-1 0,-5 1 0,-11 5 3,11-5 1,-10 4 0,9-5 0,-7 3 0,11-4 0,4-3 0,1 1 0,-6 2 0,-10 4 52,7-2 1,-10 5-1,12-7-19,-13 5 0,10-5 0,7-3 0,3-1 0,-2 0 0,-5 2 0,-8 5-307,5-3 0,-10 5 0,1 0 0,12-5 286,-7 3 1,9-4 0,6-2-1,4-2 1,1 0 0,-1 1 0,-5 3-1,-7 2-15,12-4 1,-5 4 0,-4 1 0,-1 0-1,3-1-151,-10 4 0,0 0 0,0-1 0,0 1 0,-1 0 0,-1 1 148,7-3 0,-1 1 0,-1 1 0,-3 1 0,-2 2-51,1-2 0,-2 3 0,-4 0 0,-3 3 50,2 0 0,-5 2 0,1 1-27,10-5 0,0-1 1,-17 11 1077,-13 13-1254,-21-7 1824,-15 18-2418,-66 17 786,2-7 1,-12 2-136,-16 7 0,-12 3 0,3-1 114,23-9 1,2 0 0,-6 1 30,-16 6 0,-8 3 1,-3 1-1,7-1 222,19-5 1,6-1 0,-3 2-1,-7 1-261,-5 2 1,-10 3 0,-4 1 0,-2 1-1,3 0 1,6-3-327,5 0 1,5-2-1,1 0 1,-1 1-1,-3 2 392,-1-1 1,-4 2 0,-2 2-1,2-1 1,2-1 0,6 0 0,-9 4-1,6-1 1,2-1 0,-1 2 0,-3 2-1,0-1 1,0 1 0,0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9:11.172"/>
    </inkml:context>
    <inkml:brush xml:id="br0">
      <inkml:brushProperty name="width" value="0.08" units="cm"/>
      <inkml:brushProperty name="height" value="0.08" units="cm"/>
    </inkml:brush>
  </inkml:definitions>
  <inkml:trace contextRef="#ctx0" brushRef="#br0">95 93 20302,'-13'-18'-7624,"-8"7"7714,18 3-2510,-7 8 4379,10-9-2695,0 7 210,-11-6 315,9 0-1953,-9 6 3673,11-6-1698,-10 8 1,7-8 0,-7-3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01.784"/>
    </inkml:context>
    <inkml:brush xml:id="br0">
      <inkml:brushProperty name="width" value="0.08" units="cm"/>
      <inkml:brushProperty name="height" value="0.08" units="cm"/>
    </inkml:brush>
  </inkml:definitions>
  <inkml:trace contextRef="#ctx0" brushRef="#br0">84 149 15947,'0'-11'-2336,"0"3"1827,0 8 658,0 0 48,0-8-394,21-11 1187,-6 7-212,30-22-16,-9 22-128,-9-7 344,25 3-623,-34 14-10,27-6 56,-32 16-1817,-13 19 392,-13-4 528,-32 20 785,-4-14-360,-22 8 224,21-7 164,-15-11-19,36-11 753,-5-25-1474,34 5-89,24-24 259,23 7 265,-8 0 87,16 3-385,-29 15 409,8 3-195,-21 8 513,-2 0-244,-1 0-203,-7 0 1,17-9 0,-6-1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15.017"/>
    </inkml:context>
    <inkml:brush xml:id="br0">
      <inkml:brushProperty name="width" value="0.08" units="cm"/>
      <inkml:brushProperty name="height" value="0.08" units="cm"/>
    </inkml:brush>
  </inkml:definitions>
  <inkml:trace contextRef="#ctx0" brushRef="#br0">306 223 17031,'-36'0'-900,"2"0"308,0 0 700,8 0-436,2 0 110,14 0 62,31-8 348,-6 6-249,9-14 24,7 5 69,-15 1-137,18-7 451,-11 7-66,1-8-202,-1 7-110,1 3 209,-11 0-134,-3 6-167,-10-6-723,0 8 583,-10 0 66,-3 0 112,-11 8 80,1-6-213,-11 6 323,-3-8-269,1 0 950,2 0-789,10 0 90,11 0-180,3 0-190,41 8 78,8 10-376,42 3 271,-7-2 165,-23-9 0,-1-3 23,16-5 92,12 6-154,-41-8 181,-14 0 130,-65 0 340,8 0-410,-18 0 1,-5 0 233,-9 8-72,-15-6-174,-7 6-192,33-8 144,-13 0 0,13 0 180,37 0-173,-24-8-177,39 6-487,-7-14-129,20-2 451,66-28 426,-16 4 2,-9 17 1,0 4 309,6 3-365,11 2 1,-15 14 0,15-6-1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9:31.856"/>
    </inkml:context>
    <inkml:brush xml:id="br0">
      <inkml:brushProperty name="width" value="0.06" units="cm"/>
      <inkml:brushProperty name="height" value="0.06" units="cm"/>
    </inkml:brush>
  </inkml:definitions>
  <inkml:trace contextRef="#ctx0" brushRef="#br0">47 57 7533,'-23'-29'0,"-1"2"0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9:33.142"/>
    </inkml:context>
    <inkml:brush xml:id="br0">
      <inkml:brushProperty name="width" value="0.06" units="cm"/>
      <inkml:brushProperty name="height" value="0.06" units="cm"/>
    </inkml:brush>
  </inkml:definitions>
  <inkml:trace contextRef="#ctx0" brushRef="#br0">24 0 7533,'-24'0'0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4.494"/>
    </inkml:context>
    <inkml:brush xml:id="br0">
      <inkml:brushProperty name="width" value="0.06" units="cm"/>
      <inkml:brushProperty name="height" value="0.06" units="cm"/>
    </inkml:brush>
  </inkml:definitions>
  <inkml:trace contextRef="#ctx0" brushRef="#br0">47 1 7533,'-26'8'-90,"5"-6"90,21 6 90,0-8 90,0 0-90,0 9-90,0-7 0,11 14 0,2-6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05.132"/>
    </inkml:context>
    <inkml:brush xml:id="br0">
      <inkml:brushProperty name="width" value="0.08" units="cm"/>
      <inkml:brushProperty name="height" value="0.08" units="cm"/>
    </inkml:brush>
  </inkml:definitions>
  <inkml:trace contextRef="#ctx0" brushRef="#br0">283 93 17849,'0'-39'-3603,"-10"4"1708,7 25 1029,-7 1 363,10 9 1220,0 0 25,10 0-186,14 9-925,-9-7 915,27 6 194,-5-8 227,44 0-425,-30 0 0,5 0-664,13 4 1,3 0 145,4-4 1,2 2-1080,21 9 1,-2 3 1207,-31-9 0,-1 2-167,18 9 0,-2 4-378,-25-1 0,-4-1 170,-3-2 1,1-1-41,8 8 0,-4-2-210,-2-1 205,-7-1-182,-45-10 1796,-13-18-1905,-21 7 851,-24-14-232,-36 5 46,35 2 1,-2 0 72,-4 3 0,-1 1 8,-3-3 0,0 0 18,4 2 0,-1 1 51,-4 0 1,-1 0 79,-5 0 0,1 1-315,8 4 0,0 0 171,-8 0 0,1 0-59,13 0 0,2 0-22,-1 0 1,3 0 34,-37 9 207,13 1-75,41 1 266,9-3-154,41 0-1376,66 3 885,-26-1-40,8-5 1,4-2 54,22-3 23,-22 0 0,4 0-143,4 0 1,3 0 22,14 0 1,2 0 5,-7 0 1,3 0 470,-14 1 0,4-1 0,-4-1-177,8-3 0,-4 0 3,2 3 1,-5 0-27,17-8-117,-61 1 391,-7 6-239,-34-6-698,-31 8 570,-16 0 0,-3 0-48,-15 0 22,8 0 1,-2 0-2,-19 0-86,-3 0 0,-5 0-886,28 1 1,1-2 914,-30-3 0,1 0 436,30 3 1,2 0-357,-12-8 0,1 1-44,12 7 0,4 0 28,-37-8 937,78 1-1506,63 6 649,-21 2-27,75 2-25,-41 15-189,9-11 0,6-2 150,-15 5 1,2 1-398,29-1 0,0 1 400,-24-1 1,2 0 138,20 0 1,11 1-1,-13-2-221,-29-1 1,-1-1 38,50 3 0,-11-2-5,-54-7 1967,-35-8-1857,-17-2-646,-22-9 487,-32 5 1,-11 1 85,23 2 0,-1 1-410,-34 0 1,-1 2 460,29 3 0,2 2-2,-6-1 1,0-1 180,5-3 1,1-3-219,-5-2 0,3-3 491,-27-13-652,65 2-1044,91 33 1207,-2-2 1,2 12 0,3 4 0,15 9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06.003"/>
    </inkml:context>
    <inkml:brush xml:id="br0">
      <inkml:brushProperty name="width" value="0.08" units="cm"/>
      <inkml:brushProperty name="height" value="0.08" units="cm"/>
    </inkml:brush>
  </inkml:definitions>
  <inkml:trace contextRef="#ctx0" brushRef="#br0">367 112 19716,'-37'-19'-3956,"-7"-7"3009,28 14 95,-15-14 327,28 24 149,-7-14-261,10 14 312,0-6-732,31 8 1732,-2 0 95,39 8-69,-29 2-180,26 0 161,16 16 213,-13-22 175,11 12-365,-25-8-805,-25-5-81,5 5 25,-3-8 401,-25 0-51,4 0 97,-44 8 76,-26-6-152,-24 6 94,1-8-261,22 0 1,-1 0-198,-29-8 97,27 3 0,2-1-148,-11-4 208,-16 2-416,47 8 456,-2 8-24,44 2-1086,65 9 1005,-18-9 43,16-8 0,5-4 151,21 0-9,-20-6 0,0 0 139,31 6-242,-48-2 1,-3 0-163,12 4 1194,-25-8-329,-36 5-1652,-16-5 281,-18 0 245,-10 5 239,-20-9 1,-5-1-126,-12 9 167,8-8 0,5 0-101,21 10 280,0-6 0,31 24 1,8 5-1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06.947"/>
    </inkml:context>
    <inkml:brush xml:id="br0">
      <inkml:brushProperty name="width" value="0.08" units="cm"/>
      <inkml:brushProperty name="height" value="0.08" units="cm"/>
    </inkml:brush>
  </inkml:definitions>
  <inkml:trace contextRef="#ctx0" brushRef="#br0">635 328 18816,'26'-10'1286,"-5"2"-867,-10 8-1187,-9-8-882,9 6 1582,-11-6-1388,0 8 1423,-11 0-393,-2 0-276,-10 0 49,-1 0 308,-20 0 867,15 0-616,-15 0 838,-1 0-744,6 0 0,-18 0 90,-11 0-90,26 0 0,-24 0 0,19 0 0,-2 8 156,12-6-103,58 6-410,31-16 470,14-1 1,4-1 28,24-11-40,-27 8 0,0-1 96,16-5 21,-10 9-236,-15 1-3282,-35 9 3656,-12 0-494,-43 0-5,-59 17 207,-3-4-98,30-4 0,2 1-28,-8 6 327,-29-14-301,52 6 3686,-19-8-3651,66-16-834,24 3 885,12-5 63,32 10-153,-5 8-270,-7 3 0,0 2 214,12-3-194,11 6 185,-24-8 938,15-41-881,-25 14-28,7-28-124,-94 12-118,-30 25 1,-13 5 262,21-2 0,-2 1-32,-1 8 1,-5 3 0,9 4 159,-31 10 1,3 15 0,7 4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8.931"/>
    </inkml:context>
    <inkml:brush xml:id="br0">
      <inkml:brushProperty name="width" value="0.08" units="cm"/>
      <inkml:brushProperty name="height" value="0.08" units="cm"/>
    </inkml:brush>
  </inkml:definitions>
  <inkml:trace contextRef="#ctx0" brushRef="#br0">0 74 9065,'0'-27'-1493,"0"15"1175,11-13 493,-9 23 140,9-5-163,-1 7-262,-7 0 208,7 7-247,1 4 285,2 24-257,0-12-31,18 37-127,-5-2 187,32 19 74,-28-36 0,0 0-289,30 34 274,8-9 35,-29-18-26,-5-21-220,-13-18 303,-18-9-51,-3-17 0,-3 4 0,-8-14 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9.164"/>
    </inkml:context>
    <inkml:brush xml:id="br0">
      <inkml:brushProperty name="width" value="0.08" units="cm"/>
      <inkml:brushProperty name="height" value="0.08" units="cm"/>
    </inkml:brush>
  </inkml:definitions>
  <inkml:trace contextRef="#ctx0" brushRef="#br0">565 112 8568,'-13'-29'-1135,"2"2"656,1 8 201,7 1 119,-7 7 209,10 4-11,-10 7 38,7 0 13,-18 16 179,-23 54-144,23-12-60,-10-10 1,-1 1 31,-5 32-398,-12-19 344,14-13 1,2 0-10,-6 11-61,0-10 0,2-3-185,5 0 217,-12 4-150,34-42 154,30-18 1,7-9 0,20-12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2.217"/>
    </inkml:context>
    <inkml:brush xml:id="br0">
      <inkml:brushProperty name="width" value="0.08" units="cm"/>
      <inkml:brushProperty name="height" value="0.08" units="cm"/>
    </inkml:brush>
  </inkml:definitions>
  <inkml:trace contextRef="#ctx0" brushRef="#br0">1 20 8497,'23'-20'0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2.983"/>
    </inkml:context>
    <inkml:brush xml:id="br0">
      <inkml:brushProperty name="width" value="0.08" units="cm"/>
      <inkml:brushProperty name="height" value="0.08" units="cm"/>
    </inkml:brush>
  </inkml:definitions>
  <inkml:trace contextRef="#ctx0" brushRef="#br0">48 56 6799,'0'-21'-386,"0"-4"378,0 23 4,0-5 1,0 7 370,0 0-452,-10 16 217,7-4-122,-18 15 43,19 8-47,-9-4 20,11 15 64,0 16-97,0-10 1,0 28-39,0 12 81,0-37 1,0 4-1136,0 22 1,0 3 1095,0-2 0,0 1-11,5 14 0,1-2 12,-6-29 1,2-3-3,9 1 0,-1 4-329,-8-2 1,-2 4-1,1-5 331,4-5 0,0 3 31,-3 25 1,-3 13 0,0-15-30,1-33 0,0-4 0,-1 30 0,2-1 2,10 15 41,-10-25 1,0 1-667,4-9 1,1 0 621,-1 7 0,0 3 45,1 9 0,1 2-345,5-4 1,0 3 296,-4-14 0,0 3 1,-1 1 0,-1-2 1,-2 0 0,-1-1 0,3 23 0,-1 0-28,-4-22 0,-2 1 0,1-5 29,-1 3 1,2-3-45,3 8 0,2-4 133,7 26-138,4-39 1,0 2 44,-9-1 0,0 2 416,13 5 0,0 2-483,-12 3 0,-2 3-453,3-5 0,3 4 1,-3-5 496,-2 5 1,-2-1 1,0 17 0,-2-6 805,-4 3-909,0 10 181,0 2-70,0-44 1,0 0 18,0 42-730,1-22 0,-2 1 730,-9 25 0,4-35 0,-2 0-81,-2-7 0,-3-4 81,-11 24 0,17-21 0,1 0 0,-4 12 0,-1 31 0,9-24 0,-4-18 0,1-2 0,5 7 0,0 2 1296,11 0-1296,-9 7 0,4-20 0,-1 3 45,-4 4 0,-2 0 0,2 1 0,-2 0 0,-3 7 0,-3 0 189,-3-2 0,-3-1-189,1 0 0,-2 0 0,-3-5 0,0 0 1304,4-1 0,2 0-1349,-1 2 0,1-2 0,-2 26-90,5-23 0,5-5-90,14-15 666,2 29-756,10-29 0,-10-15 180,-2 2 90,-11-17-701,21-6 0,-6-2 1,19-10-1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9.447"/>
    </inkml:context>
    <inkml:brush xml:id="br0">
      <inkml:brushProperty name="width" value="0.08" units="cm"/>
      <inkml:brushProperty name="height" value="0.08" units="cm"/>
    </inkml:brush>
  </inkml:definitions>
  <inkml:trace contextRef="#ctx0" brushRef="#br0">1 132 8568,'34'-9'-765,"-8"-1"497,8-1 24,0-5 201,-8 5-29,29-7 77,-26-1 33,26 9-14,-19-7 1,11 15-70,-10-6 34,18 8-50,-6 8-13,11-6 58,19 15 1,-48-15 0,11 7-1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0.064"/>
    </inkml:context>
    <inkml:brush xml:id="br0">
      <inkml:brushProperty name="width" value="0.06" units="cm"/>
      <inkml:brushProperty name="height" value="0.06" units="cm"/>
    </inkml:brush>
  </inkml:definitions>
  <inkml:trace contextRef="#ctx0" brushRef="#br0">118 113 6543,'0'-21'-360,"0"5"450,0 16-359,0 0 359,0 8-90,0 2 89,0 17-89,0 2 0,0 0 90,0 23 0,0-19-90,0 21 0,10 0 0,14 12 0,2-14 0,18-9 0,-18-35-90,29-49 90,-26 14 0,15-51 0,-20-5 0,-1 11 0,-9-10 90,-4 45 0,-10 2-90,-10 14 0,-4-15 90,1 24-90,-7-5 0,6 51 0,1-9 0,5 28 0,6 6 0,12-8 45,-9 0 0,1 2 45,19 19-977,-8-1 887,10 20 0,-9-7 45,5 3 0,3 9-45,-3-6 0,2 5-23,-5-23 1,3 7 0,-1 0-1,-1-9-1172,4 17 0,-3-8 1195,3 6 0,-10-15 0,-22-32-90,-12-20 270,-35-9-270,-15-9-1709,0-9 1799,5-1 1684,-21-34-1684,49 13 0,2-4-45,-11-6 0,4-5 0,12-8 0,8-2-144,2-22 189,12-20 0,43 22-45,10 4 0,7 1 90,-14 25 0,3 3-45,16-16 0,2 4 0,-17 22 0,0 4-90,9 3 0,1 2 90,40-15 0,-39 20 0,-1 4 0,11 5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3.998"/>
    </inkml:context>
    <inkml:brush xml:id="br0">
      <inkml:brushProperty name="width" value="0.06" units="cm"/>
      <inkml:brushProperty name="height" value="0.06" units="cm"/>
    </inkml:brush>
  </inkml:definitions>
  <inkml:trace contextRef="#ctx0" brushRef="#br0">189 93 7533,'-13'-18'-1439,"-8"-1"1708,18 9-89,-7-7-270,10 7 0,0-1 90,0 3 0,0 8 0,-11 0 0,9 0 90,-9 8-180,11 3 180,-10-1-180,7 15 180,-18-13-180,19 15 180,-9-17-90,11 7 0,0-15 180,0 6-180,0-8 90,11-8 0,-9-2 0,19-9-90,-18 1 0,7-1-90,-10 9-90,-10 1 180,7 9 0,-28 9 0,26 1-90,-16 25 90,10-3 0,9 4 90,-9 8 90,11-21-180,11 12 90,-9-24 0,51-11-90,-43-11-90,42-7 180,-39-10-90,21-17 0,-18 12 0,5-11 0,-21 26 0,0-9-180,-11 14 180,-2-3-90,-21 24-3392,-23 19 3392,26-4-180,-32 37 270,58-36-567,-16 28 0,31-23 0,3 9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4.980"/>
    </inkml:context>
    <inkml:brush xml:id="br0">
      <inkml:brushProperty name="width" value="0.06" units="cm"/>
      <inkml:brushProperty name="height" value="0.06" units="cm"/>
    </inkml:brush>
  </inkml:definitions>
  <inkml:trace contextRef="#ctx0" brushRef="#br0">0 340 7803,'13'-10'89,"-3"-6"-268,-10 6 89,0-8 90,11-1 90,-9 1-270,19-9 180,-19 7-90,19-39 90,-19 32-90,9-23-3302,-1 24 3572,-7 5-180,7 3 270,-10 18-270,0 18 179,-10 43-179,-3-8 45,1 7 0,1 0-135,-2-3 45,1 11 0,3-2-44,7-17-631,-9 36 540,11-64 180,0-5 0,0-24 0,0-2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4.949"/>
    </inkml:context>
    <inkml:brush xml:id="br0">
      <inkml:brushProperty name="width" value="0.06" units="cm"/>
      <inkml:brushProperty name="height" value="0.06" units="cm"/>
    </inkml:brush>
  </inkml:definitions>
  <inkml:trace contextRef="#ctx0" brushRef="#br0">283 95 7533,'-34'-27'-720,"19"6"360,-6-6 180,10 16 360,-2 3 0,-10 8 90,10 0-630,-8 17 360,18 3 0,-18 18 90,-2 24-90,7-26 90,-5 24-90,21-31 0,0-1 90,0-9 0,10-10-90,4-9 0,9-17 90,11-12-180,-8-2 90,8-4 180,-10-9-180,-1 20 0,1-20 0,-11 25-90,-3 0 180,-10 9-90,-10 2 0,-14 8 0,-23 8 0,8 11 0,-26 10-90,36 8 90,-16-8-360,32 6 90,3-14 1,20 6 269,3-17 0,21 15 0,3-4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5.749"/>
    </inkml:context>
    <inkml:brush xml:id="br0">
      <inkml:brushProperty name="width" value="0.06" units="cm"/>
      <inkml:brushProperty name="height" value="0.06" units="cm"/>
    </inkml:brush>
  </inkml:definitions>
  <inkml:trace contextRef="#ctx0" brushRef="#br0">24 141 7533,'-11'-46'-1709,"9"16"2068,-9 3-179,11 19 0,0 8-180,0 0 0,0 8 0,0 2 90,11 25 0,2-12-90,21 29 0,-19-30 90,17 14-90,-19-26 0,0 7 0,18-15 0,-26 6 0,16-8 0,-21 0 0,11-8-90,-9-19 90,9 4 0,-22-20 0,-2 6 90,-31-11 90,26 17-180,-24-3 90,29 32-90,0 2 0,2 19 90,11 10-540,11 8 450,2-16 0,0 4 0,18-15 0,-5 9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6.162"/>
    </inkml:context>
    <inkml:brush xml:id="br0">
      <inkml:brushProperty name="width" value="0.06" units="cm"/>
      <inkml:brushProperty name="height" value="0.06" units="cm"/>
    </inkml:brush>
  </inkml:definitions>
  <inkml:trace contextRef="#ctx0" brushRef="#br0">48 19 6453,'-13'19'-90,"2"-1"180,22 17-90,2-12 90,10 20-90,1-21 0,-1-4 90,1-1-90,-1-7-180,22 0 180,-16-1 90,15-18 0,-31-10 0,-3-9 0,-10-10-90,-20 1 90,4 9 90,-39-8-90,26 24 0,-36-14 0,47 24-90,-35-6-90,38 16-450,-9 19 540,14 5 0,20 13 0,3-7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7.580"/>
    </inkml:context>
    <inkml:brush xml:id="br0">
      <inkml:brushProperty name="width" value="0.06" units="cm"/>
      <inkml:brushProperty name="height" value="0.06" units="cm"/>
    </inkml:brush>
  </inkml:definitions>
  <inkml:trace contextRef="#ctx0" brushRef="#br0">188 251 7533,'0'-19'0,"0"9"-720,-10-6 360,7 5 270,-7 1-90,-1-7 180,9 7 0,-9 0 0,11-6 0,0 13 90,0-13-90,11 13 90,-9-5 0,19 0 0,-18-3 0,18-15-90,2 5 90,3 2-90,19 2 0,-19 24-90,18 28-90,-28 0 180,5 60-90,-21-16 90,-21 16 0,-16-3-90,-12-26 180,-19-19-180,8-20 180,-11-34-180,21-14 90,16-17 0,24-24 0,20 10 180,24-12 90,27 35-270,-9 13 90,24 24-90,-27 11 0,1 1-180,26 24 90,-35-13 90,27 14 0,0 1 0,-5-6 0,18 5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59.116"/>
    </inkml:context>
    <inkml:brush xml:id="br0">
      <inkml:brushProperty name="width" value="0.06" units="cm"/>
      <inkml:brushProperty name="height" value="0.06" units="cm"/>
    </inkml:brush>
  </inkml:definitions>
  <inkml:trace contextRef="#ctx0" brushRef="#br0">189 57 3075,'-24'-11'-629,"1"-6"2271,10 15-1732,2-14 1219,11 14-1129,0-6 503,0 8-503,0 0 1453,11 0-1453,2 0 180,21 8-270,-8-6 180,8 14-90,-11-5-90,-9-1 180,6 7-180,4 18 90,-8-10 0,5 27-90,-32-15 180,-12 11-90,-24 7 180,-24-7-180,19-11 0,-14-18 90,30-3-90,10-14 0,5-2 0,42-10-90,15-9 90,45 9-180,-15 2 180,22 8-180,-38 16 90,8 5 90,-22 16-90,-23 9 450,-68 18-360,19-29 0,-50 15 180,39-48-540,-24 7 270,19-9-270,-3-9 90,42 7 270,2-6 0,11 8 0,0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0.163"/>
    </inkml:context>
    <inkml:brush xml:id="br0">
      <inkml:brushProperty name="width" value="0.06" units="cm"/>
      <inkml:brushProperty name="height" value="0.06" units="cm"/>
    </inkml:brush>
  </inkml:definitions>
  <inkml:trace contextRef="#ctx0" brushRef="#br0">437 76 7533,'-24'-19'-1439,"11"9"1169,3-7 719,-1 15-449,9-6 180,-9 0 90,11 6-180,0-7 0,0 9 90,0 0-90,11 0 0,-9 0 0,30 25 0,-27-2-180,26 48 0,-28 5 45,-7-22 0,-3 4 0,-2 3 0,-8 0 45,-16 2 0,-2-4 0,4 28-45,-14-38 0,-4-11 45,4-12 0,-46 7 0,41-50 0,16-20-1696,53-31 0,15-5 1696,-8 10 0,9-2 0,6 14 0,3 51 0,16 25 90,3 6-90,-6 9 0,-12-5 0,2 0 0,23 4-270,-17 1 0,22 3 270,-25-21 0,0 4 0,-6-8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1.130"/>
    </inkml:context>
    <inkml:brush xml:id="br0">
      <inkml:brushProperty name="width" value="0.06" units="cm"/>
      <inkml:brushProperty name="height" value="0.06" units="cm"/>
    </inkml:brush>
  </inkml:definitions>
  <inkml:trace contextRef="#ctx0" brushRef="#br0">212 75 7533,'24'-10'-1529,"-1"1"1708,11 9 1,-18 0-90,15-8-90,-17 6-90,9-7 180,1 9-90,-1 0 90,1-8-90,-11 6 0,8-5 90,-19 7-180,9-9 90,-11 7 0,-21-7 0,5 9 0,-28 0-90,7 0 90,-10 9-3392,0-7 3392,21 7 0,-26-2 180,12 12-180,-9 1 0,4 8-2268,32-10 2268,3-7 2358,10 5-2358,10-5 0,24 7 0,5 1 0,40 16-90,-16 21 90,-3-4 0,-26 18 3482,-24-30-3482,-31 22 90,-26-13-90,5-1 180,-33-21-360,25-19 180,0-8 0,16-8-180,3-11-359,26-2-309,-16-5 0,21 15 0,0 3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2.214"/>
    </inkml:context>
    <inkml:brush xml:id="br0">
      <inkml:brushProperty name="width" value="0.06" units="cm"/>
      <inkml:brushProperty name="height" value="0.06" units="cm"/>
    </inkml:brush>
  </inkml:definitions>
  <inkml:trace contextRef="#ctx0" brushRef="#br0">178 18 7533,'-13'-10'-1260,"2"3"1440,11 7 180,0 0-270,11 7-90,12 4 90,3 7-90,-2 1-90,-3 0 90,-8-1 90,10 9-180,-10 2 0,-2 9 90,-11-1-90,-11 9 90,-2-15 180,-52 12-180,41-30 90,-49 3-90,58-24 90,-9-3-90,14-7 0,20-1 0,24 1 0,16 7-90,20 3 90,-10 24 0,-13 5 0,-23 25 0,-14 10 90,-41 10-90,23-8 45,-31-12 0,-5-5-45,10-4 0,-14 8 0,-4-5 0,0-15-270,-5 10-90,33-43 180,24-4 180,34-32 0,5 13 0,19-14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3.631"/>
    </inkml:context>
    <inkml:brush xml:id="br0">
      <inkml:brushProperty name="width" value="0.06" units="cm"/>
      <inkml:brushProperty name="height" value="0.06" units="cm"/>
    </inkml:brush>
  </inkml:definitions>
  <inkml:trace contextRef="#ctx0" brushRef="#br0">24 94 6633,'0'-21'-360,"0"4"360,0 9-90,0 6 90,0-7-89,0 9 178,0-8-89,0 6 90,0-7 90,0 9 360,0 0-540,-11 0 90,9 0-90,-9 0 0,11 0 180,0 0-90,11 0-180,-9 0 90,19 0 0,-18-7 90,18 5-270,-19-6 180,19 8 0,-8 0-270,42 16 270,-23-12-90,12 29 90,-23-13 0,-18 26 90,7 1 0,-31 18 90,5-23 0,-17 1-90,9-32-90,0-3 90,1-8 90,31-8-360,-3 6 0,39-15 0,14 15-90,-1 4 0,1 4-337,15 15 562,-16-10 0,-7 7 135,-13 33 0,-1 7 90,-12 3-90,-24 26 180,-45-36-180,5-1 0,-3-2-90,-25-3 0,3 16 0,54-43 0,11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1.564"/>
    </inkml:context>
    <inkml:brush xml:id="br0">
      <inkml:brushProperty name="width" value="0.06" units="cm"/>
      <inkml:brushProperty name="height" value="0.06" units="cm"/>
    </inkml:brush>
  </inkml:definitions>
  <inkml:trace contextRef="#ctx0" brushRef="#br0">284 224 6543,'0'-19'-90,"0"9"90,0 2 270,0-1-270,0 7-90,0-14 180,0 5-90,0-7 0,-11-9 90,9 15-90,-30-21-180,27 28 180,-26-20 0,18 15-90,-21 0 90,7 10 0,-27 35 90,25-10 270,-5 68-270,23-53-90,10 11 0,2 1-3302,-1-17 3392,11 25 0,12-23-180,24 3 180,3-11-180,-3-20 90,-2-36-180,-19-21 180,8-18-270,-11-9 270,-10 17-450,-2-21-1818,-11 35 2358,0-9 1753,0 18-1933,-11 22 540,-2-3-1,0 40-269,3 16 0,16 42 0,9 10-90,0 1 1455,0-8 0,4-7-1635,15-24-449,13-6 539,13-17 0,-10-14 0,-6-27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7.834"/>
    </inkml:context>
    <inkml:brush xml:id="br0">
      <inkml:brushProperty name="width" value="0.06" units="cm"/>
      <inkml:brushProperty name="height" value="0.06" units="cm"/>
    </inkml:brush>
  </inkml:definitions>
  <inkml:trace contextRef="#ctx0" brushRef="#br0">0 129 7263,'0'-21'-270,"0"-3"270,10 14 0,-7-8-180,28 7 0,-16-5 180,39 14-270,-26-6 270,47 0 0,-45 6 270,24-7-90,-41 18 450,-3 9-181,-20 18 91,-3 3-90,-20 22-360,7-20 0,3 4 90,13-11-3482,10 3 3392,-10 1-475,7 24 295,3-30-540,13 3 450,10-35 1,10-43-1,-17 9 0,14-27-90,-17 7 270,10 22-90,0-36 0,-10 45 90,-2-21 180,-11 35 270,0 0-270,0 25 359,0 21-359,0 4 0,10 36-180,3-34-270,10 26 360,0-38-630,0 4 450,0-26 3021,10-25-3201,-17-6 90,15-23 1,-29 9 89,19-18 0,-9 22 126,1-27-126,-2 45 810,-1-19-630,-8 31 449,19-6-449,-19 16 450,19 26-360,-18-1 0,17 36 0,-7-3-270,10-16-90,-10-7 270,7-27-180,-7-14-180,0-18 90,-3 2-90,11-62 90,-16 48-179,26-64 269,-29 66 90,19-32 0,-19 45 269,9-3-179,-1 16 450,-8 16-90,19 21-270,-8 3-180,0 13 180,7-8-360,-17-14 0,7 3-180,0-16-539,-7-8 629,7-2-810,0-24 721,-7 4 179,17-22 180,-17 13 0,7 3 0,-10-6 0,0 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5.593"/>
    </inkml:context>
    <inkml:brush xml:id="br0">
      <inkml:brushProperty name="width" value="0.06" units="cm"/>
      <inkml:brushProperty name="height" value="0.06" units="cm"/>
    </inkml:brush>
  </inkml:definitions>
  <inkml:trace contextRef="#ctx0" brushRef="#br0">93 111 6813,'-13'-9'-450,"3"1"540,10-1 270,0 7-270,-11-6-90,9 8 90,-9-8 0,11 6 90,0-6-270,0 8 270,0 0 90,0 16-180,0-4 0,0 15 179,0 23-179,0-15 90,0 26-90,0-33-90,21 7 90,-6-15-90,19-1 0,-21-11-90,28-24 180,-23-13-90,25-34-180,-30 13 0,-3-19-359,-20 22 359,7-1-90,-17 20 270,-3 11-180,-3 17 180,3 0-90,3 0 0,7 8-180,-10 3 180,0 7-449,10 25 539,-8-18 0,8 25 0,-10-21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2.317"/>
    </inkml:context>
    <inkml:brush xml:id="br0">
      <inkml:brushProperty name="width" value="0.06" units="cm"/>
      <inkml:brushProperty name="height" value="0.06" units="cm"/>
    </inkml:brush>
  </inkml:definitions>
  <inkml:trace contextRef="#ctx0" brushRef="#br0">24 57 7533,'-13'26'-720,"3"-5"360,10 6 1,0 8 718,0-3-89,0 13 270,0 0-540,0-14 90,0 13 0,10-7-90,3 2 90,0-10 0,-2-12-180,-1-17 0,-7-8 90,7-3-90,-10-23 0,0-6-90,0-16-3392,11 8 3572,-9 3-90,19 0 0,-18-3 90,28-16 0,-25 22 0,14 7 0,-9 26 720,12 67-630,-7-18 90,15 49 89,-28-17-224,13-17 0,-1 0 45,-9 14 3302,25 15-3482,-18-56 0,0-16 90,-2 5-90,-11-26 90,10-1-359,3-33 359,0 1-450,8-30 450,-18 30-180,2-13 0,0 0 270,-5 20-180,0-42 0,0 60 900,0 24-900,0-5 180,0 25 270,0 2 359,21 66-629,-5-52-180,18 43 90,-21-59-360,39-7 270,-41-1-90,30-11 91,-30-25-181,12-28 90,-7 10 0,5-25 90,-21 31-90,0-9-90,10-32 360,-7 24 90,7-8 180,-10 46-270,0 27 90,0 27 0,0 11-270,9-7 0,3 0 180,4 6-540,18 21 90,0-57 360,3-1 0,-1-11 0,-2-8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2.449"/>
    </inkml:context>
    <inkml:brush xml:id="br0">
      <inkml:brushProperty name="width" value="0.06" units="cm"/>
      <inkml:brushProperty name="height" value="0.06" units="cm"/>
    </inkml:brush>
  </inkml:definitions>
  <inkml:trace contextRef="#ctx0" brushRef="#br0">142 105 0,'-24'-19'0,"-10"0"0,18 1 0,-15 7 1245,18-5-1065,0 14 267,3-15-447,10 15 1189,10 2-1279,3 10 3123,0 9-3033,8-9 0,-8 15 0,11-4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2.784"/>
    </inkml:context>
    <inkml:brush xml:id="br0">
      <inkml:brushProperty name="width" value="0.06" units="cm"/>
      <inkml:brushProperty name="height" value="0.06" units="cm"/>
    </inkml:brush>
  </inkml:definitions>
  <inkml:trace contextRef="#ctx0" brushRef="#br0">24 105 7533,'-13'39'0,"3"5"-540,10-7 360,0 2 450,0-1 0,0 13-180,0-26-90,10 19 0,-7-26 90,7-8 359,1 7-539,-9-14 180,9-3 90,-11-11-360,0-16 270,0 6-270,0-31 91,0 19-91,0-21 180,0 17-90,0 0-180,10-17 270,3 4-90,21-6 90,-8 19 180,40 51-180,-35 3-211,24 37 211,-32-9-90,-9-5 90,6 6 0,-17-1-3203,7-5 3203,-10-3-180,0-2 0,0-14 437,0 22-257,11-20 0,2 4 0,11-19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3.182"/>
    </inkml:context>
    <inkml:brush xml:id="br0">
      <inkml:brushProperty name="width" value="0.06" units="cm"/>
      <inkml:brushProperty name="height" value="0.06" units="cm"/>
    </inkml:brush>
  </inkml:definitions>
  <inkml:trace contextRef="#ctx0" brushRef="#br0">165 169 7533,'-13'-29'359,"3"10"-269,10 2 90,-11 7-450,9 0 181,-9-7-91,11 7 90,0-1 90,0-5 90,0 14-90,0-15 90,-10 15-180,7-6-90,-18 8-3122,8 8 3302,0 2 0,3 9 270,-1 0-270,-2 16 89,0-3-89,3 30 0,10-38 90,10 26 3212,3-46-3661,42 13 269,-24-17-90,35-9-180,-40-1 270,8-17 0,0 6 180,-19 3 90,6 10-270,-21 8 90,0 0 900,0 8-721,0 19-179,0-5-90,0 30 1,11-37 178,-9 9-628,30-24 359,-17-8-720,19-19 900,0-12 0,-7-9 0,6 3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3.415"/>
    </inkml:context>
    <inkml:brush xml:id="br0">
      <inkml:brushProperty name="width" value="0.06" units="cm"/>
      <inkml:brushProperty name="height" value="0.06" units="cm"/>
    </inkml:brush>
  </inkml:definitions>
  <inkml:trace contextRef="#ctx0" brushRef="#br0">47 56 7533,'-13'-31'90,"3"7"-180,10 24 90,0 0 90,0 8 179,0 10 1,0 11-90,0 9-90,0 7 630,0 29-630,0-13 180,0 20-1,0 8-89,0-25-225,0-12 0,0 2 405,0 31-540,0-6 180,-11 2 0,8-17-90,-7-23 90,10 3-809,0-34-181,10-10 142,4-27 0,9 4 0,1-12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4.448"/>
    </inkml:context>
    <inkml:brush xml:id="br0">
      <inkml:brushProperty name="width" value="0.06" units="cm"/>
      <inkml:brushProperty name="height" value="0.06" units="cm"/>
    </inkml:brush>
  </inkml:definitions>
  <inkml:trace contextRef="#ctx0" brushRef="#br0">48 0 6813,'-13'9'-540,"-8"1"630,18 9 0,-7 0 90,10-1-90,0 1 0,0 7 0,10 12-90,3 2 180,0 30-90,19 15 0,-27-4-45,16-11 0,0-2-45,-16 1 45,6-18 0,-1 4-45,-9 6 0,-2 0-45,5-5 0,2 2-85,0 24 0,1 2 130,5-15 0,0 1 0,0 29 0,-1-1-1277,-4-37 0,-1-1 1277,1 22 0,-3-6-757,-4-4 802,0-12 0,0 5-45,0-5 0,0 2 45,0 24 0,0 2-45,0-13 0,0-1 0,0-4 0,0 1 45,0 7 0,0 0-45,0-11 0,0 0 0,-1 9 0,2 4 44,4 21 1,0-4-45,-4-35 0,1-1 45,7 22 0,3-2 0,-5-32 0,-1 1-45,0 40 0,1 3 0,4-23 0,-1 0 0,-8 19 0,-2-2 0,6-28 0,-1-1 90,-4 28 0,-2 2-90,1-23 0,0 0 0,1 15 0,-2-2 0,-10 19-2089,9-33 1999,-9 34-417,11-15 418,0-13 1444,0 19-1265,0-31-180,1 12 0,-2 8 55,-3-17 0,-2 4 5,2 4 0,0 7 0,-1-4 75,-5 14 0,-4 0-15,-3 0 0,-3 4 0,2-7-30,8-9 0,0-2 0,-12 24 0,2-2 592,13-40 1,3 0-503,-2 40 0,-1 2-45,0-28 0,1-1-288,4 28 0,4 0 243,4-27 0,1-1-135,4 18 0,2 2-325,-1-11 0,-1-1 460,-4 1 0,-1-2 914,5-15 0,-1-2-1139,-8-2 0,-1 0-224,9 42-118,-20-37 567,7-51 0,-28-26 0,5-4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5.438"/>
    </inkml:context>
    <inkml:brush xml:id="br0">
      <inkml:brushProperty name="width" value="0.06" units="cm"/>
      <inkml:brushProperty name="height" value="0.06" units="cm"/>
    </inkml:brush>
  </inkml:definitions>
  <inkml:trace contextRef="#ctx0" brushRef="#br0">24 0 7533,'-24'19'0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6.481"/>
    </inkml:context>
    <inkml:brush xml:id="br0">
      <inkml:brushProperty name="width" value="0.06" units="cm"/>
      <inkml:brushProperty name="height" value="0.06" units="cm"/>
    </inkml:brush>
  </inkml:definitions>
  <inkml:trace contextRef="#ctx0" brushRef="#br0">0 113 7533,'0'-29'-990,"0"2"900,0 0 90,0 15 0,0-5 90,0 17 90,21 33-180,-16 0 0,27 23 360,-30 32-135,14-16 0,0 3-225,-13-20 0,-1 2-354,14 33 0,-1-8 444,-12-28-452,7 32 272,-10-61 270,0-17-360,11-30 270,-9-24-360,19-16 0,-3 5 1,-2-4 933,3-28-799,13 13 0,-2 5 45,-22 25 675,44-22-495,-36 55-270,18 13 720,-10 46-1966,-7 6 0,0 6 1426,9 29 134,-8-12 1,-2-3-45,-3-16-180,18 23 270,-26-50-539,48-27 179,-46-7-360,35-46 270,-29 18 90,0-46 90,8 44 3392,-18-34-3392,7 55 450,-10-11-270,0 41 360,11 14-180,2 9-1,12 9 1,5-1-180,1-6-90,16 9 0,3-6-90,-6-30 90,45 11 0,-50-25-90,27-41 1,-38 14-91,6-60 180,-34 44-135,-15-5 0,-4 0-45,1 3 45,-17 4 0,-3 3-45,7 6 90,-23 8 0,-2 5 0,19 6 0,-36 6-179,60 42 269,10 56 0,6-14 0,9-25 0,-1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7.066"/>
    </inkml:context>
    <inkml:brush xml:id="br0">
      <inkml:brushProperty name="width" value="0.06" units="cm"/>
      <inkml:brushProperty name="height" value="0.06" units="cm"/>
    </inkml:brush>
  </inkml:definitions>
  <inkml:trace contextRef="#ctx0" brushRef="#br0">236 95 7353,'-11'-29'0,"9"10"0,-30 3 0,27 5 0,-16 0 0,0 3 90,6 8-180,-19 0 90,21 8 180,-8 3 179,-3 57-269,9-28-135,1 23 0,7 2 135,17-15 0,14 45-359,23-47 269,2-17 0,19-5-180,-18-52-90,7-5-45,-25-15 0,-6-5 315,3-7-90,2-21-90,-31 44 450,0 22-180,0-3 0,0 16 180,0 0 0,-10 16 0,-4 22-180,1 19-180,3 1-90,10-3 4,0-18 266,10 0-720,3-8 630,42 15 0,-23-29 0,23 9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7.750"/>
    </inkml:context>
    <inkml:brush xml:id="br0">
      <inkml:brushProperty name="width" value="0.06" units="cm"/>
      <inkml:brushProperty name="height" value="0.06" units="cm"/>
    </inkml:brush>
  </inkml:definitions>
  <inkml:trace contextRef="#ctx0" brushRef="#br0">48 65 7533,'-13'-19'0,"2"8"180,1 3-360,7 8 90,-7 8 90,10 3 270,10 24-180,-7-12 179,7 37-449,1-10 270,2 16 0,0-18 0,8-5-180,-19-5-90,9-15 270,-11 1-359,0-40 179,0 3 0,0-13-90,0-18 90,10 11 90,-7-21-270,18 0 90,-19 21 180,19-19 0,3 23-90,-9 0 450,27 11-270,-37 18 360,27 35-181,-19 6 181,0 40 0,-3-5-270,1 1 90,2-4-270,21-34-270,-8-12 180,8-27-90,-11-10 270,1-9-1349,10-49 809,3 12-90,-11-35 180,-5-7 271,-21 42-715,0-14 1074,0 51 0,0 2 179,-11 32 271,8 14-180,-7 29-91,14-4 1,2 0-540,-3 4 0,18 19 360,3-51-180,33-5-360,-26-10 804,32-5-624,-47-31-899,39-37 809,-37 14-90,24-31 90,-40 34 270,9-12 0,-11 24-180,0 0 630,-11 33-3843,-2 8 3753,0 19-180,3 38-90,20 5-585,10-15 0,5-2-314,16 1 359,17-2-90,7-44 450,-23-16 0,16-2 0,-24-9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5.929"/>
    </inkml:context>
    <inkml:brush xml:id="br0">
      <inkml:brushProperty name="width" value="0.06" units="cm"/>
      <inkml:brushProperty name="height" value="0.06" units="cm"/>
    </inkml:brush>
  </inkml:definitions>
  <inkml:trace contextRef="#ctx0" brushRef="#br0">93 122 7533,'-24'10'0,"12"6"-540,-9-13 270,19 13 180,-19-14 270,18 14-90,-7-6 90,10 1 0,10 13 0,3-20 90,10 20 89,11-13-179,2 7 0,10 0-90,10-7-180,-7-3 360,7-8-180,-30-8 180,15-43-270,-36 14 90,16-40 0,-31 38 0,-3 2-450,0 3-1079,-69 5 1439,54 17 0,-57 14 0,62 26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7.874"/>
    </inkml:context>
    <inkml:brush xml:id="br0">
      <inkml:brushProperty name="width" value="0.06" units="cm"/>
      <inkml:brushProperty name="height" value="0.06" units="cm"/>
    </inkml:brush>
  </inkml:definitions>
  <inkml:trace contextRef="#ctx0" brushRef="#br0">142 168 7533,'-37'-39'0,"3"4"-360,10 8 180,1 6 0,10 2 0,2 2 90,11 15 90,0-6-449,11 8 449,-8 0 0,17 0 0,-7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8.358"/>
    </inkml:context>
    <inkml:brush xml:id="br0">
      <inkml:brushProperty name="width" value="0.06" units="cm"/>
      <inkml:brushProperty name="height" value="0.06" units="cm"/>
    </inkml:brush>
  </inkml:definitions>
  <inkml:trace contextRef="#ctx0" brushRef="#br0">71 86 7533,'-34'27'-630,"18"-14"630,-5 36 270,21-24 270,0 53-4432,11-17 3892,2-12 859,0 1-769,8-46-90,-19 5-270,9-44 181,-1 1-361,-7-44 3842,7 34-3482,-1-7 0,3-2 270,14-11 0,11-2-3392,-3 41 3571,-11 44 1,-5 30 0,-2 13-180,3 3 0,-1 3-1270,1 15 1,-2-2 1089,-6-22 0,2-9-269,18-6-721,-5-77 720,11 6 2449,-3-35-2809,-10 0 270,-1 18-1044,0-7 0,-2-2 1224,-2 6 1269,-1-4 1,-5 7-1000,-13 27 629,0-6-2358,0 91 2089,-10-20-135,7 14 0,3 6-225,0 23-90,13-3-540,32-20 180,-6-55 360,29 3 0,-19-24 0,9-2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39.281"/>
    </inkml:context>
    <inkml:brush xml:id="br0">
      <inkml:brushProperty name="width" value="0.06" units="cm"/>
      <inkml:brushProperty name="height" value="0.06" units="cm"/>
    </inkml:brush>
  </inkml:definitions>
  <inkml:trace contextRef="#ctx0" brushRef="#br0">353 505 6903,'-23'-10'-90,"9"1"90,-6 9 0,6-8 270,1 5 90,3-5-360,10 8 90,-10 0 0,-4 0 179,-20 0-179,-2 8 450,-11 19-90,0 13 90,10 16-271,14 8-628,12-14 449,43 4-1260,38-25 810,-2-10 90,-11-24 1,-4-7-1,-11-2-270,23-38 360,-39 29-179,-2-13 718,-14 18-359,-10 7 990,0 11 539,0 44-1259,0-17 0,0 50-450,21-61 90,5 26 180,21-40-3752,21-2 3662,-16-19-360,27-27 180,-50 5 90,12-21 0,-7-2-135,-19-14 0,-1-4 135,5 34 1,-4-2 59,-18-20 0,-10-9 0,-2 15-60,-6 10 0,-24-31 360,24 77 3212,8 8-3393,-10 0 361,10 17 0,-19 20 224,23 22 1,3 6-225,-18 18-151,20-18 1,5 11 0,2-11-1717,10 17 1327,-3-14 1,4-3 89,20-1-1748,-8 1 579,29-16-552,0-20 1,13 0 0,-6-8 1720,-10-10 0,1-4 0,45 11 0,-11-13 0,-42-34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0:40.181"/>
    </inkml:context>
    <inkml:brush xml:id="br0">
      <inkml:brushProperty name="width" value="0.06" units="cm"/>
      <inkml:brushProperty name="height" value="0.06" units="cm"/>
    </inkml:brush>
  </inkml:definitions>
  <inkml:trace contextRef="#ctx0" brushRef="#br0">1 0 7263,'0'11'360,"0"14"-180,10 45-91,-7 5-1916,9-14 1,5 10-1,-4-2 1827,-9 4 0,0 1 187,8-1 1,4 6 0,-3 3-121,-7-6 0,-3 3 1,-1 2-1,1-4-378,1 10 1,0-2 0,1 4 332,0 3 1,1 5 0,0 1-1,-2-8-222,-3-6 1,-1-5-1,1 7 254,1-3 0,1 9 0,0 3 0,-1 1 0,-1-6-32,-3 4 1,-1-3-1,0 0 1,0 6 53,2-14 0,1 4 0,1 2 0,-1 1 0,-1 1 1,0 0 12,-3 3 1,-2 3 0,0 0 0,0 0 0,0-4 0,2-3-246,2-6 0,1-3 0,1-3 0,0 1 1,-2 3 155,-2 12 0,0 3 0,-2 2 0,2-4 0,1-6 22,2-8 1,1-5-1,0-2 1,1 6 69,0-1 1,1 3 0,0 2 0,1 2 0,-1-1-129,2 7 0,0 2 0,1 0 0,0 2 0,1 1-9,0-8 0,2 1 0,-1 2 0,2 0 0,-1 0 0,1 0 0,0-1 0,0 1 0,0-1 0,1 0 0,1-1 0,1-3-34,4 9 1,3-3 0,0-1 0,1-1 0,-2-1 78,-3-5 0,0 0 0,-1-1 0,1-3 0,1-4-90,4 3 1,2-4 0,-1-2 0,-3-3 29,-1 9 0,-2-2 0,0-2 30,4-1 0,0-2 0,-2 5 10,-5-4 0,-2 4 0,-1 1 0,0-3-130,1 16 0,-1-2 0,-2 2-73,-2 10 1,-2 2 0,-4-14 222,-1-18 0,-9-10 0,-12-3 0,-6-12 0,-2-16 0,-48-31 0,19-31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5.230"/>
    </inkml:context>
    <inkml:brush xml:id="br0">
      <inkml:brushProperty name="width" value="0.06" units="cm"/>
      <inkml:brushProperty name="height" value="0.06" units="cm"/>
    </inkml:brush>
  </inkml:definitions>
  <inkml:trace contextRef="#ctx0" brushRef="#br0">753 450 7533,'-11'-54'0,"-2"29"-270,-42 1 180,14 34 135,-18 25 0,-3 7 45,-8 8 0,3 6 0,1 1 0,0 4-45,4-9 0,4 1-2994,21 3 2904,-3-18 0,7-6 135,31-13 539,-9-10-629,43-26-90,-4 4 90,30-22-179,20-11 268,8-3-650,-28 17 0,2 0 471,4 0 0,0 0 45,-9-1 0,0-1 0,3 1 0,-1 0 135,-14 4 0,-3 2-180,21-10 0,-28 18 2057,-53 36-2057,-41 31 180,16-8 0,-6 4-706,-12 4 1,-2 0 840,4 3 0,2 0-136,4-8 1,2-2 164,10-2 1,5-3-165,2 3-90,46-6 0,50-47 90,37-7-321,-40 0 0,4-6 6,20-8 0,-3-2 293,-29 11 1,-1 0-249,30-13 0,-5-1 0,-7-10 871,4-5-781,-25 26 180,-53 12-90,3 17 90,-61 25 0,24-11 0,-36 30-90,39-31 806,-6 11-626,22-13 1205,-1 7-1295,1 1 0,10-9-90,2-2-90,11-8 180,11 0-359,33-8 269,19-19-90,10-4 0,-6-15 0,-3-3 0,-2-1 90,-8-2 0,-8 0 0,-23 11 0,-44-21 0,3 30 135,-36 12 0,-10 6-135,-9 3-589,1 5 0,-2 4 679,-12 10-272,15 7 1,-2 5 136,16-2 1,-1 5 73,-3 10 1,-4 6 0,8-4-30,-27 14 45,35-13 0,15-3-224,34-17 268,21-14-178,5 6 1531,42-16-1442,5-11 0,-16 2 0,1-3 0,20-11 0,-22 6 0,-2-2 0,9-12 45,-16-4 0,-3-3 301,9-18-346,-22 19 0,-8 1 90,-20-12-720,-47 17 450,-1 20 90,-9 23 1,-2 11 89,2 15-90,-27 20 0,0 4 0,13-2-59,-5 0 1,5-1 328,28-11 6,1 5 1,3 5 173,4 25-270,16-23 0,9-3-90,22-1 45,46-44 0,9-17-225,-13-11-239,25-8 0,-4-7 419,-34-11-45,1 15 0,-1-2-205,-5-29-20,6 0 270,-32 17-168,-3 22 168,-31 19 0,6 16 0,-19 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9.698"/>
    </inkml:context>
    <inkml:brush xml:id="br0">
      <inkml:brushProperty name="width" value="0.06" units="cm"/>
      <inkml:brushProperty name="height" value="0.06" units="cm"/>
    </inkml:brush>
  </inkml:definitions>
  <inkml:trace contextRef="#ctx0" brushRef="#br0">71 113 6993,'36'-9'180,"9"-1"-90,-19-9-270,18 9 180,-17-7-90,17 15 0,-18-14 180,-2 14-180,-14-15 90,-10 15 0,0-6 0,-31 16-90,-50 19 90,10-4 0,19-1 0,5-1 0,10-8 0,14 3-90,12-7 0,11 1 180,32 17-90,-4-6 0,40 14 0,3 2 90,2 11-90,-2 8 0,-24 0 180,-24-8 90,-33-11 0,-48-10-360,24-17-90,-28-2 270,59-16-90,-18-2 0,18-17 0,3 6 0,13-6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0.213"/>
    </inkml:context>
    <inkml:brush xml:id="br0">
      <inkml:brushProperty name="width" value="0.06" units="cm"/>
      <inkml:brushProperty name="height" value="0.06" units="cm"/>
    </inkml:brush>
  </inkml:definitions>
  <inkml:trace contextRef="#ctx0" brushRef="#br0">529 0 7533,'-14'10'-360,"4"7"270,10-15-180,0 7 90,-10-9 90,-4 8 270,-19-6-90,6 6-90,-17-8 360,-3 8-360,-3-6 540,3 7-630,-39-1 0,49-6 180,-38 7-180,62-1 0,-8 2 90,28 25 0,7-12-90,1 13 90,38-10-90,17 28-90,-12-19 180,17 17 180,-62-25 0,-2 10 0,-32-6-3572,-16 4 3482,-2-24-90,-5-3 0,20-8 0,11-8 0,3-2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5.664"/>
    </inkml:context>
    <inkml:brush xml:id="br0">
      <inkml:brushProperty name="width" value="0.06" units="cm"/>
      <inkml:brushProperty name="height" value="0.06" units="cm"/>
    </inkml:brush>
  </inkml:definitions>
  <inkml:trace contextRef="#ctx0" brushRef="#br0">24 74 7533,'-10'-29'-630,"7"3"540,-7 15 90,10 3 90,0 8-180,0 8 0,0 11 180,0 1 90,0 32 0,0-2-270,0 33 270,0-6-360,0 14-180,0 2 270,0-15-90,0-13-90,0-30 270,10-24 0,3-11 0,11-11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5.913"/>
    </inkml:context>
    <inkml:brush xml:id="br0">
      <inkml:brushProperty name="width" value="0.06" units="cm"/>
      <inkml:brushProperty name="height" value="0.06" units="cm"/>
    </inkml:brush>
  </inkml:definitions>
  <inkml:trace contextRef="#ctx0" brushRef="#br0">24 224 7173,'-13'11'-90,"2"5"90,11-5 90,0 7-180,0 1 180,11 0 0,2-9 0,10 7-90,22-7 90,-17 9-180,38-9 180,-37-1-135,24-25 0,1-10-45,-26-1 180,46-35-270,-74 16 0,-32-18 0,14 12-45,-28 18 0,-5 6 135,15 7 45,-19 10 0,2 5-134,33 6 179,-33 9 0,40 18 0,-10 13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9.230"/>
    </inkml:context>
    <inkml:brush xml:id="br0">
      <inkml:brushProperty name="width" value="0.06" units="cm"/>
      <inkml:brushProperty name="height" value="0.06" units="cm"/>
    </inkml:brush>
  </inkml:definitions>
  <inkml:trace contextRef="#ctx0" brushRef="#br0">61 94 7533,'-26'-9'-1260,"-6"7"1530,30-7-90,12 9 180,27 0-360,12 0-3392,19 0 3392,-29 0 90,27 0-90,-37 0 90,57 0-90,-42 0 0,45-8 90,-39-2-180,-3-1 180,-13-5-90,-21 14 3482,-3-7-3392,-20 9-90,-3 9 0,-21 1 0,-13 9-90,-3-9 90,3-2 0,3 1 0,7-7 0,-10 14 0,-11-5 0,19 7 0,-16 9 0,29 2 0,-18 9 90,18-1 180,2-8-270,14-2 179,10-17-89,0-2-90,10-8 0,3 0-90,21 0 180,13 0-359,13 0 269,0 0-180,8 17 180,-28-13 0,4 29 0,-10-12 90,-18 33-90,5-21 0,-32 11 179,-12-18-89,-14 4 0,-10 7-90,0-8 90,10-2-90,-18-1 0,27-13 0,-48 12 90,45-23 0,-14 6-90,35-8-270,10 0 270,0 0-180,0-8 180,10 6-89,14-7 178,2 9-178,39-8 178,-44 7 1,42-16-90,-37 7 90,21-9 0,21-25-270,-16 11 180,6-29-269,-24 23-3123,-21-7 3392,-3 17-90,-10-15-90,-52-28 270,28 32-135,-21-5 0,-6 7 45,-2 24-90,-7-13 90,26 19 3212,-8 16-3212,35 3-90,-35 15 0,39-5 180,-7 14-180,10-14 180,0 6-90,0-16 90,0 5-90,0-5 0,10 7 0,3-8 90,0-1 0,8-9-90,-8 0 0,0-9 90,-2-1-90,-11-17 0,0-10 0,0 5 90,0-19-180,0 19 90,0-13 0,0 8 90,0 8-90,-11 2 90,9 9-90,2 7 90,2 3-90,40 8-90,29 8 90,-3-6-115,-13 2 0,-1 0 25,-1-4 90,15 0 0,-11 0 0,-18 0 0,-5-8 0,-23 6 0,-11-6 320,-21 16-320,5-6-90,-49 23 90,34-21-90,-56 13 90,56-9 0,-34-6 0,18 6-90,7 1 90,-15-7-90,19 14 90,-32 11 0,16-13 0,-16 28 180,42-30 0,-6 24-180,30-16 0,2-1 0,2-2 0,40-7 90,-24 1-180,48-3 90,-38-8-3392,38 0 3392,-37 0-270,46 0 270,-33 17-180,36 28 180,-49-2 0,3 20 90,-53-10-2448,-26 22 2537,-16-13-44,18-20 0,-2-5 2314,-15-6-2270,-27 12-718,37-30 539,5-5 0,26-27 0,21-10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7.395"/>
    </inkml:context>
    <inkml:brush xml:id="br0">
      <inkml:brushProperty name="width" value="0.06" units="cm"/>
      <inkml:brushProperty name="height" value="0.06" units="cm"/>
    </inkml:brush>
  </inkml:definitions>
  <inkml:trace contextRef="#ctx0" brushRef="#br0">24 1 7533,'0'10'0,"-11"6"0,-1-6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6.548"/>
    </inkml:context>
    <inkml:brush xml:id="br0">
      <inkml:brushProperty name="width" value="0.06" units="cm"/>
      <inkml:brushProperty name="height" value="0.06" units="cm"/>
    </inkml:brush>
  </inkml:definitions>
  <inkml:trace contextRef="#ctx0" brushRef="#br0">353 365 7533,'-36'-67'-1260,"2"20"1350,21 11-90,-8 17 90,8-7 0,-11-3 0,11 8 90,-8-4-90,19 23 0,-9-15-90,11 15 90,0-6-90,0 8 90,0 8-180,0 3 90,-10 16 0,7-6 90,-18 5-90,8-7 180,-10 16-180,-1-12 0,1 21 270,-1 18-180,11 0-90,3 29 0,10-41-90,31 18 180,-13-51-90,48 16 90,-27-50-270,18 5 180,-10-32 0,0 13-270,-10-31 180,-3 4-90,-10 0 90,-1-12 90,-10 37-90,-2-19 180,-11 23-180,0 8 270,0 5-270,0 23 540,0 21-270,0 11 0,10 17-180,14-9 89,12-1-89,11-9 90,-10-16-269,18-4 89,-27-26-90,6-1 180,-13-9-90,-8-7-540,32-45 270,-6-1 270,8-13-179,-13 6 269,-21 54 0,8-16 359,-18 39 451,7 35-720,-10-6 180,10 35 179,-7-17-3841,28 3 3482,-4-9-180,-1-3 0,15-26 180,-25 7-270,18-15 180,-10 6-269,20-33-1,-15-6 90,15-17 3212,-20-5-3122,-11 13 90,8-6-270,-8 1 360,10 22 90,1-10 0,-11 31 360,8 35-450,-19-6 269,19 43-359,-8-30 180,0-3-449,19 15-451,-6-27 450,21 10 270,0-26 0,-10-9 0,-3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6.664"/>
    </inkml:context>
    <inkml:brush xml:id="br0">
      <inkml:brushProperty name="width" value="0.06" units="cm"/>
      <inkml:brushProperty name="height" value="0.06" units="cm"/>
    </inkml:brush>
  </inkml:definitions>
  <inkml:trace contextRef="#ctx0" brushRef="#br0">24 75 7533,'-13'-21'-1260,"2"-4"1081,11 23 89,0-14 0,0 14 0,0-7 90,0 9 0,11 0 0,2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7.396"/>
    </inkml:context>
    <inkml:brush xml:id="br0">
      <inkml:brushProperty name="width" value="0.06" units="cm"/>
      <inkml:brushProperty name="height" value="0.06" units="cm"/>
    </inkml:brush>
  </inkml:definitions>
  <inkml:trace contextRef="#ctx0" brushRef="#br0">24 206 7533,'-13'-21'-1260,"3"5"811,10 16 539,0 0-90,0-8 0,0 6 180,0-6-1,0 8 271,0 0-450,0 8 180,0-6 0,0 14-180,0-6 90,0 1 0,0 5 270,10 19-540,-7-18 180,18 33 0,-19-37 90,19 22-90,-18-14 0,7 5 270,-10-7-270,0-9-90,0-2-270,0-8 180,0-8-450,0-10 540,0-3 0,11-23 0,-9 13 450,30-14-270,-17 7 180,19-7 0,11 5 90,-16 3-270,36 10 89,-26 17-268,-2 10-1,4 10 90,-35 17 0,15 19 0,-21-21 0,0 16 179,-11-39-89,8 15-90,-7-15-179,10-11-1,10-3-3932,24-48 3932,-15 33-90,43-41 90,-43 45 360,36-13-270,-29 26 0,-3 1 360,-12 18 180,-11 18-360,10-4-90,-7 12 3302,7-16-3572,11 0 90,-16-9-180,27 7-488,-19-15 0,10 6 0,1-8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7.863"/>
    </inkml:context>
    <inkml:brush xml:id="br0">
      <inkml:brushProperty name="width" value="0.06" units="cm"/>
      <inkml:brushProperty name="height" value="0.06" units="cm"/>
    </inkml:brush>
  </inkml:definitions>
  <inkml:trace contextRef="#ctx0" brushRef="#br0">306 495 7533,'0'-29'-720,"-10"3"720,7 7 0,-18 1 0,19 7 90,-9-5 90,1 14-180,-3-7 0,-11 9 90,1 0 0,-1 0 180,-20 25-270,15-11 180,-26 38-90,39-21-180,-5 15 90,21-8-540,32-1 450,-14-16-180,37-4 180,-8-17-90,3-9 180,7-10 270,11-2-90,-26 3 0,13 10 180,-42 8 269,39 33-539,-21-8 90,37 20-90,-31-18-360,18-8 270,-6-1 0,22-15-360,0-31 450,-22-13-270,-28-21 1,-8-7 89,-2-3 45,-19 15 0,-5 0 45,-13-22-90,-7 36 0,-2-1 180,-7-37-90,9 39 0,1 6 90,5 7-180,-7 35 90,21 9 90,3 55-90,10-10 0,15 5 0,1 3-659,-8 18 524,17-12 0,2 2-45,-15-20 0,3 2 210,16 6 0,9 6 0,-2-5-300,-2 2 0,1-4 270,24 16 0,1-8 0,9-9 0,-1-14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08.145"/>
    </inkml:context>
    <inkml:brush xml:id="br0">
      <inkml:brushProperty name="width" value="0.06" units="cm"/>
      <inkml:brushProperty name="height" value="0.06" units="cm"/>
    </inkml:brush>
  </inkml:definitions>
  <inkml:trace contextRef="#ctx0" brushRef="#br0">306 130 7533,'-23'-26'0,"10"5"0,-8-14-450,8 14 270,0 2 180,-8 11 0,8 8 360,-1 0 0,-17 0-1,5 0-269,0 0-90,-16 17 180,26-5-180,-7 15 90,12-8-360,43 24 450,-24-10 0,54 21 0,-12 17-360,2-17 270,-7 10-90,-35-20-270,-10-7-269,-31 11-1,-8 8 540,-22-17 0,-6 4 0,6-14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1.430"/>
    </inkml:context>
    <inkml:brush xml:id="br0">
      <inkml:brushProperty name="width" value="0.06" units="cm"/>
      <inkml:brushProperty name="height" value="0.06" units="cm"/>
    </inkml:brush>
  </inkml:definitions>
  <inkml:trace contextRef="#ctx0" brushRef="#br0">363 298 6813,'-13'0'-450,"-8"-8"630,19 6-180,-9-6 0,1 8 270,-3-9-180,0-1-90,2 0 180,11-6-180,-10 13 0,-14-13 180,-2 6-270,-18-1 90,18 3 90,-29 16-90,26 11 270,-5 9-270,24 26 270,-1-4-270,19 14 89,-16-16-178,50-11-1,-24-18 180,27-11-270,-1-16 0,6-19-180,10-20 180,-3-11-180,-20-15 180,-3 15 90,-11 10 90,-10 5 0,-2 30 270,-1-3-180,-7 24 450,7 11-360,-10 10 449,32 41-449,-14-8 0,9-11 0,1-2-360,-2 2 360,29 9-270,-26-48 90,15-3-270,-20-27 0,10-36 91,-8 19-181,-3-42 180,-12 52-90,-1-25 0,1-2 270,4 19 90,9-44-270,-14 67 270,1 2-180,12 24 540,3 5-90,-2 33 179,-3-13-134,-4 7 0,0-1-315,1-7 90,24 28-450,-19-49 540,4-9-540,27-18 270,-25-4 0,16-31-180,9-30 180,-33 17-225,12 16 0,-3 1-134,-25-7-451,27-10 990,-30 23 90,9-8-360,-11 39 989,10 19-719,-7-3 180,18 38-90,-8-21-90,0 15 180,29 7-360,-24-3-270,47-3-360,6-3 450,-6-31-180,3-5-179,-24-27-1,-7-26 450,-11 11-450,-5-50 360,-21 46-89,0-57 538,0 60-89,0-9 360,0 36-90,11 16 179,-9 19-179,30 13 90,-17 16-450,40 0-90,-26-17-540,26-4 180,-19-25 360,1-1 0,7-9 0,-7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1.564"/>
    </inkml:context>
    <inkml:brush xml:id="br0">
      <inkml:brushProperty name="width" value="0.06" units="cm"/>
      <inkml:brushProperty name="height" value="0.06" units="cm"/>
    </inkml:brush>
  </inkml:definitions>
  <inkml:trace contextRef="#ctx0" brushRef="#br0">95 95 7533,'-47'-46'180,"21"23"-1,5-2-1078,21 25 809,0 0 0,10 8-758,3 11 0,11 10 0,-1 9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1.863"/>
    </inkml:context>
    <inkml:brush xml:id="br0">
      <inkml:brushProperty name="width" value="0.06" units="cm"/>
      <inkml:brushProperty name="height" value="0.06" units="cm"/>
    </inkml:brush>
  </inkml:definitions>
  <inkml:trace contextRef="#ctx0" brushRef="#br0">142 356 7533,'-47'0'0,"10"0"0,14 0 90,2 0 0,18 0 89,-7 8-89,10-6 0,0 6-90,0-8-90,0 0-269,10-16 359,-7 3-180,28-30 0,-15 11-90,28-38-3122,-17 35 3212,7-25 180,-21 39-90,8-6 0,-8 0 180,10 14 90,1-4 90,-11 17 90,8 26-90,-8-3-91,21 48-179,-19-28 0,6 11 90,-10-19 2943,12-14-2943,24 5-938,3-15 0,7-3 0,-10-8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2.446"/>
    </inkml:context>
    <inkml:brush xml:id="br0">
      <inkml:brushProperty name="width" value="0.06" units="cm"/>
      <inkml:brushProperty name="height" value="0.06" units="cm"/>
    </inkml:brush>
  </inkml:definitions>
  <inkml:trace contextRef="#ctx0" brushRef="#br0">296 413 7533,'-49'-18'0,"15"7"-180,-8 3 360,24 8-720,-27 16 450,32-11 0,-8 28 0,19-21 90,-19 15 270,8 8 90,-1-4-270,-6 15 90,17-17-360,3-2 270,3-17-450,28-1-270,16-34 540,-5 10-180,13-12 181,-42 11 89,-3 5 0,-10-7 179,11 7-269,-9-5 90,9 14-89,-11-6-1,0 8 90,0 0 1259,10 8-630,3 19-89,11 12-270,-1 0-270,53 22-90,-39-37-90,28-1 0,8-10 360,8-39-270,0-22 0,-2-11 135,-36 16 0,-5-5-302,16-31 0,-12 0 257,-26 9-45,-19 3 0,-5 3 45,1 13-45,-31-1 0,-8 11 135,12 28-94,-44 13 4,31 21 0,0 41 270,10-11-1116,15 21 0,10 3 1026,20 0 135,-6 8 0,12-2-46,19-38 1,12-5-135,16 15 0,6-5-225,1-15 0,2-8 45,-3-4 0,-3-7 135,25-14-809,-42-18 665,-21-3-306,-5-6 181,-21 9-1040,-10-1 1219,7 8 0,-18-5 0,8 6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0.911"/>
    </inkml:context>
    <inkml:brush xml:id="br0">
      <inkml:brushProperty name="width" value="0.06" units="cm"/>
      <inkml:brushProperty name="height" value="0.06" units="cm"/>
    </inkml:brush>
  </inkml:definitions>
  <inkml:trace contextRef="#ctx0" brushRef="#br0">48 224 7533,'-13'-27'-720,"-8"7"720,18 1 0,-7 3-90,10 14 0,0-7 0,0 9 0,10 0 90,3 9 90,11 17-90,-1 22 270,11 35-180,-18-13-45,1-17 0,-3 0 135,-11 17-90,7 5 0,-10-21 0,0-17 270,0-16-271,0-21 91,0-29-180,0-10 0,0-56-449,0 12 224,10 23 0,1-1-45,5-24-1741,20 18 0,4 4 2011,-6 9-45,3 6 0,1 11 45,-11 28 0,7 34 180,-11 23 0,11 37 180,-18 11-180,0-40 0,-1-3-400,-2 18 130,11-9 3419,-1-27-3239,-10-22-180,19 4-90,-17-34 180,40-4-270,-26-25-449,36-27 629,-46 28 553,12-15-643,-21 33 90,-7 6 180,7 3 90,-10 9-1,-10 26 181,7 20-360,3 4 540,13 30-450,21-30 180,34 13-180,-34-33 0,39-4 0,-46-26-1,9-9-178,-2-19 178,-21-11-178,-2 0 89,-11 11-270,-42-23 0,-10 25 90,-22-19 0,6 35-90,21 11 0,-10 8-89,18 8 359,5 11 0,23 10 0,11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8.177"/>
    </inkml:context>
    <inkml:brush xml:id="br0">
      <inkml:brushProperty name="width" value="0.06" units="cm"/>
      <inkml:brushProperty name="height" value="0.06" units="cm"/>
    </inkml:brush>
  </inkml:definitions>
  <inkml:trace contextRef="#ctx0" brushRef="#br0">175 56 6363,'0'-21'-539,"0"4"539,-10 17 0,7 0 90,-7 0-90,10 0 809,0 0-719,0 8-90,0-6 90,0 7-90,0-9 90,0 0 0,0 8-270,0-6 270,0 7-90,0-9-90,0 0 90,0 7 0,0-5 90,0 6-90,0-8 270,0 0-270,0-8 0,0 6 0,0-5 90,0-2-90,0 7 0,10-6 0,-7-1 0,7 7 0,0-6 0,-7 0 0,17 7 0,-17-7-90,17 8 90,-17 0 0,7 8 0,-10-7 0,0 32 0,0-19-3392,0 45 3392,0-34 0,-10 50 90,-3-49-90,-10 33 0,0-22 0,0-7 0,-21 21 0,26-36 90,-33 9-90,35-40 0,-7 4 0,23-31 0,3 28-90,28-25 90,-26 27 0,15-5-90,-20 10 3482,21 8-3392,-16 0 90,26 0-90,-18 0 90,-1 8-90,-1 2 180,9 9-180,-4-1 180,17 0-91,-20-7-89,28-4 90,-23-7-90,25 0 0,-19 0-809,9-7 539,-18 5 270,6-6 0,-11-1 0,3-1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1.167"/>
    </inkml:context>
    <inkml:brush xml:id="br0">
      <inkml:brushProperty name="width" value="0.06" units="cm"/>
      <inkml:brushProperty name="height" value="0.06" units="cm"/>
    </inkml:brush>
  </inkml:definitions>
  <inkml:trace contextRef="#ctx0" brushRef="#br0">94 0 7533,'-39'0'-900,"-3"8"900,40 28 270,-9-4 0,11 23-270,11 15 90,2-16 0,0 26-180,8 18-3342,-8-32 3522,0 31 564,-3-24-924,1 4 90,-9-17 320,9-8 1,-11-50 0,0-4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1.284"/>
    </inkml:context>
    <inkml:brush xml:id="br0">
      <inkml:brushProperty name="width" value="0.06" units="cm"/>
      <inkml:brushProperty name="height" value="0.06" units="cm"/>
    </inkml:brush>
  </inkml:definitions>
  <inkml:trace contextRef="#ctx0" brushRef="#br0">0 75 6813,'11'-29'-540,"12"11"450,3 10-89,8 8 101,11-9 0,-6 7 0,18-7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1.678"/>
    </inkml:context>
    <inkml:brush xml:id="br0">
      <inkml:brushProperty name="width" value="0.06" units="cm"/>
      <inkml:brushProperty name="height" value="0.06" units="cm"/>
    </inkml:brush>
  </inkml:definitions>
  <inkml:trace contextRef="#ctx0" brushRef="#br0">189 38 7533,'-13'-10'0,"-8"2"-360,8-1 270,0 7 90,-8-7-360,8 9 270,0 0 180,2 0-270,1 0 270,7 9-90,-7 1 270,-1 34-90,-2-19-180,0 26 90,3-22 180,10 34-270,0-28 180,10 25 0,14-40-450,12-1 90,1-11-90,18-41 0,-16 0 0,-2-31 0,-6 8 270,-18 8-90,0 11 1,-2 2 89,-11 14 179,0 3-89,-11 10-90,9 16 450,-19 10-90,18 28-90,-7 12-3842,20 25 3482,3-32-360,21 9-117,3-47 0,-1 12 0,-2-15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2.415"/>
    </inkml:context>
    <inkml:brush xml:id="br0">
      <inkml:brushProperty name="width" value="0.06" units="cm"/>
      <inkml:brushProperty name="height" value="0.06" units="cm"/>
    </inkml:brush>
  </inkml:definitions>
  <inkml:trace contextRef="#ctx0" brushRef="#br0">24 94 7533,'-13'40'-360,"2"-5"270,11 0 0,0-4 90,0 7 270,0 5-360,0-20 0,0 12 90,0-16 90,0-9-90,0-2 0,0-8-90,0-25-90,0 11 270,11-38-540,-9 5 450,19-11-270,-8-7 270,21 9-90,-18 17 90,26 4-89,-26 24 448,18 11-269,-11 35 450,1 24-450,-11 0 90,-3 4-90,-10-34 0,0 6 0,0-14 0,0-3 0,0-9-90,0-1-90,-10-14-90,7-13 0,3-4 0,13-28-180,11 11 90,10-24 180,-8 31 180,8-1 0,-21 34-180,8 0 810,13 34-360,-16-1-180,34 31-91,-26 0-178,11-22 89,18 1-270,-37-32-360,45-19 630,-55-13-360,33-25 360,-38 7-449,18-40 359,-18 42 90,7-23-90,-10 41 90,10-8 90,-7 14 179,18-3-179,-18 24 450,7 11-270,-10 2 90,21 31-450,-5-28 270,18 28-90,-21-31-90,-3-2 90,-10-11-180,11-8 0,2 0 180,10 0-450,-10 0 0,8 8 180,-18-6-360,18 15 271,-8-15 269,10 6 0,1-16 0,-1-2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2.829"/>
    </inkml:context>
    <inkml:brush xml:id="br0">
      <inkml:brushProperty name="width" value="0.06" units="cm"/>
      <inkml:brushProperty name="height" value="0.06" units="cm"/>
    </inkml:brush>
  </inkml:definitions>
  <inkml:trace contextRef="#ctx0" brushRef="#br0">141 56 7533,'-34'-8'-720,"8"-2"630,3-1-90,2-5 450,8 14-180,0-7-90,2 9 90,11 0-540,11 0-269,12 17 719,3-13 0,19 29 0,-9-12 0,32 33 0,-26-21 0,3 11 0,-25-18 629,-7 29-359,1-21 0,-4 27 90,-10-32 0,-10 8-181,-4 0 91,-9-8-360,10-10-90,-18-11 91,25-8-361,-15-16 180,21-13 0,21-44 180,-15 28 180,25-24-270,-18 40 540,10 0-450,11 11 450,-7 9 0,7 34-360,-11-10-3392,1 53 3482,-11-41-90,-3 25-90,-10-34 90,0 1 0,0-9-450,11-2 180,12-8-450,3-16 1568,8 3 0,-10-22 0,-1 6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23.545"/>
    </inkml:context>
    <inkml:brush xml:id="br0">
      <inkml:brushProperty name="width" value="0.06" units="cm"/>
      <inkml:brushProperty name="height" value="0.06" units="cm"/>
    </inkml:brush>
  </inkml:definitions>
  <inkml:trace contextRef="#ctx0" brushRef="#br0">94 505 7533,'-26'0'-990,"-5"0"900,28 0 90,-18 0 0,19 0 360,-9 0-180,11 0 0,0 9 90,0-7-180,0 14 0,0-13 269,0 38-359,0-24 180,0 34-270,0-38 90,0 28-90,0-34-89,11 26-1,-9-31 180,19 6-90,-18-8 90,18 0-180,-8 0-90,0-8 270,18-3-720,-5 1 540,11-7-179,18 7 359,-26 0 0,15-15 0,-21 21 0,1-30 0,-11 22 270,8-23-181,-18 14 1,7 2 270,-10 3-180,0 14 0,0-7 0,-10 9-90,-4 0 180,-9 0 269,-21 0-449,4 9 450,-7 1-360,3 17 90,18 11-360,-8-15 90,21 18 90,2-29-360,11 15 90,42-17-180,-31-2 90,62-8 1,-55-8-631,58-19 990,-45 13 90,14-19 270,-25 56-91,-6-9-179,-1 32 90,7 7 90,35 22-450,-10-21 180,-1-24 0,1-8-360,-6-14-90,16-23 0,-3-11 91,-23-9 179,14 5 0,-3-5-180,-27-44 0,0 17-52,-2-21 592,-11-14-270,-21 8 89,14 37 1,-2 0 0,-25-31 0,1 29 0,1 3 360,9 1 0,-40-10-405,53 101 0,7 19 405,-10 17-538,5 0 0,5 5 268,6-20 0,5 3 0,1 2 0,3 6 0,1-4-1139,-1 4 1,4-1 958,15 24 0,4-9 90,4-23-540,29-16 450,-19-23 0,4-5 0,38 1 0,-28-13 0,0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38.629"/>
    </inkml:context>
    <inkml:brush xml:id="br0">
      <inkml:brushProperty name="width" value="0.08" units="cm"/>
      <inkml:brushProperty name="height" value="0.08" units="cm"/>
    </inkml:brush>
  </inkml:definitions>
  <inkml:trace contextRef="#ctx0" brushRef="#br0">0 281 22553,'24'0'-809,"-11"0"809,8 0 0,-8 0 0,10 0 90,1 0-90,-1-9 453,1 7-275,-11-7-178,-3 1-123,11 6 306,-5-14-519,28 14 337,-17-6 538,17 8-992,-18 0 275,18 0 268,-7 0 123,31 0-396,5 0 699,0 0-607,-15 0-448,7 0 539,-23 0 0,57-9 169,-23 7-126,-3-2 1,0-1 65,11 5-98,-22 0 1,-4 0 10,-8 0 1,18 0-1,-29 0 91,47 0-237,-31 0 102,-1 0 1,5 0-11,-6 0 0,1 0 55,45 0 90,-8 0-181,9 9-78,-53 1-259,39 1 187,-18-3 3,29 0 85,2-6 112,-36 2 1,-3 0-104,5 5 107,0-8 1,1 0 203,4 8-19,-3-9 1,0 0 123,8 0-151,13 0 1,-1 0 59,-6 0-150,17 0 1,-2 0 141,-26 0-133,-6 0 1,11 0 0,-7 0-37,-15 0 0,-2 0 57,33 0 1,0 0-39,-33-5 1,-1 1 9,19 3 1,1 0-5,-17-3 1,1-1 18,40 1 1,-2 0 22,-9 2-17,15-6 0,0 0 130,-9 6-155,-1-2 1,-1 0-14,-8 4-47,-4-4 1,4-1 32,-22 4 0,1 0-21,21-3 1,4-1 14,-9 5 0,3 0-48,-9 0 1,4 0 0,-5 0-39,2 0 1,-2 0 44,16 0 0,-2 0 3,-30 0 1,0 0 13,45 1 0,2-2-41,-39-2 1,2-2 40,11 5 0,6 0 1,-14-1 17,-6-7 74,26 7 1,4 2-66,-10-1-4,-7 0 1,2 0 30,-20-5 1,-4 1 157,29 2-179,-23-2 0,3-1 44,3 1 0,3 0-36,21-4 0,8-3 10,-2 0 1,6-2 0,-5 0 124,4-2 1,-4-1-16,13 3 1,-14 0 96,-34-4-362,1 15 139,23-7 62,-6 9-151,-19 0 0,1 0-134,29 0 68,-16 0 1,6 0 7,13 0 0,0 0-13,-16 0 1,-2 0 139,-2 1 0,-5-2-12,22-7-11,-32 7 0,-1 0 165,42-7-110,-17 11 0,-5 2-150,-15-3 43,16 7 1,3-1-101,-4-6 150,-8 1 0,11 0 1,-10 0-54,15-3-31,-7 0 1,-7 0 84,-31 0-110,61-9 456,-68 7-188,65-7 250,-68 18-532,21 1 0,0 9 0,0-1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39.928"/>
    </inkml:context>
    <inkml:brush xml:id="br0">
      <inkml:brushProperty name="width" value="0.08" units="cm"/>
      <inkml:brushProperty name="height" value="0.08" units="cm"/>
    </inkml:brush>
  </inkml:definitions>
  <inkml:trace contextRef="#ctx0" brushRef="#br0">659 37 21631,'0'-18'-7496,"0"8"5117,0 2 1145,0 8 3444,0 0-737,11 8-1919,-9 2-923,9 9-631,-1 32 1608,-7-15 248,7 51 1,-10 6-780,0-24 1,0 3 0,0-11 0,0 6 813,0 10 0,0 15 0,0 1 1,0-13 362,0-3 1,0 0-192,0 2 1,-1 13 0,1-2 0,1-16 85,4-16 1,1-6-83,-5 19 1,0 1 11,4-5 0,1-3-169,-1-9 1,0 0 90,-4 12 1,1-2-47,8 14-27,-9-1 0,-2 1 89,1 12 34,0-23 0,0 6-14,1 10 1,-2 5 25,-4-22 0,-3 2 1,0 3 89,0 11 1,0 4 0,-2 1-102,2-11 1,-2 3 0,1-2-1,0-8 97,-3 13 1,0-6 49,0 13 1,3-6 55,7 14-736,-9-30 0,1 2 576,8-13 1,1 2-278,-9 34 1,-1-3 200,9-5-432,-7-6 0,-4 15 1,3-11 356,8-23 1,-1-1 8,-7 13 1,-2 7 0,3-5 570,6-2 0,3 0-623,-1 4 0,1 8 0,1-6 252,5 6 1,1-1-246,-3-8 0,0 3 0,1-7-142,7-7 0,-3-1 94,-17 29 0,-2 2 91,14-20 0,-3-1-30,-20 27 0,-4-9 820,7-19-563,-16 14 0,-1 1 323,12-11 413,-7-4 0,4-5-393,21-19-364,-18 6-400,14 6 0,1 2 188,-7 13 274,7 3 1,2-1-682,4-15 216,-4-10 0,-3 1-154,-6 26 106,-10 15 482,10-11-207,-19 8 274,27-29-445,-16 17 523,21-40 935,0 23-1485,0-37 1443,0 16-1494,0-38 716,-10-3 30,-3-3 252,0-5-1118,-8 8-2146,-3 8 2863,-2 3 1,-8 16 0,11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42.062"/>
    </inkml:context>
    <inkml:brush xml:id="br0">
      <inkml:brushProperty name="width" value="0.08" units="cm"/>
      <inkml:brushProperty name="height" value="0.08" units="cm"/>
    </inkml:brush>
  </inkml:definitions>
  <inkml:trace contextRef="#ctx0" brushRef="#br0">11632 7777 16627,'-26'0'-1709,"5"0"1709,11 0 0,7 0 0,-28 0 180,15-8-731,-7 6 713,12-6-827,-10 8 665,6 0 0,-19 0 90,10 0 0,-20 0 0,-6 0 481,-31-8-582,29 6 639,-34-6-720,33 8 137,-14 0 0,-9 0-45,7 0 0,-1 0-472,-23-1 0,-2 2 436,7 1 0,1 4 121,3 2 0,3 2-15,17-1 1,-5 3-1016,-19 4 1,-10 3 0,12-2 1089,25-5 1,2 0-122,-16 0 0,-9 0 0,16-1 139,-3 6-130,-4-12 1,-16-4-1,9 3-393,20 6 0,-2-1 353,-6-5 0,-13-3 0,1 1 1,14 1-12,15 5 0,2 1-11,-31-2 0,-13-1 0,10-1-29,22 2 0,1-1 31,-12 0 0,-8 0 1,8-1-22,7-1 1,6 0 17,6-3 0,-2 0 15,-41 7 1,-3 1 15,24-8 1,0 0 89,10 2 0,-3 0 1,-2 0-120,-15-3 1,-3 0 0,8 0 192,9 0 1,2 0-194,2 0 1,-5 0 0,11 0 48,-21 0-694,13 4 0,-12 3 1,7-2 667,18-3 1,-1 0 10,-29 5 1,-11 2-1,17 0 393,-2 1-358,9-5 1,-4 0 10,18 4 1,2-1-17,-12-6 1,-2-2-21,-1 5 1,-4-1 4,11-3 1,-4-2 0,5 1-50,-2 0 0,1 0-145,-35 0 0,5 0 71,8 0 86,24 4 1,-10 3 0,9-2-9,-31-1 21,30 1 1,-8 2 0,11-3 37,-15-4-43,-3 1 0,0-2 1,-5-7 11,14 3 1,3 0 1552,7-5-1619,-8-2 1,1-1-192,4 0 1343,-10 0 0,1-1-1333,20 4 207,-10 2 1,-1 0-167,6-3-368,-39 1 545,41 1-48,9 9 681,-9 0-424,11 0-8,-31 0-20,2 9 79,-8-7-80,23 3 0,2-1 15,-1-4-92,-5 1 0,-1-2-91,1-8-9,-1 0 1,-1-1-123,-4-2 83,20-2 1,3 3-287,11 9 244,-7-6-149,-34-1 562,20 7-334,-31-7 1263,63 9-1095,-57-8-28,35-11-173,-43-1-13,13-23-254,36 20 464,-13-12-668,31 16-241,-10 9 480,8 1-25,-18 9 695,7 0-165,1 0 291,2 0-9,10 9 420,1-7-140,-1 7-138,1-2-85,10-5-495,-8 23-154,-13-4 413,15 0-307,-12 3-160,21-22 244,-14 23-394,-2-21 133,-8 21 341,0-23-24,-13 15-132,8-15 23,-6 7-57,22-1 254,-22-6-158,17 6-244,-17-16-357,32 6 288,-8-23-1034,19 13 349,-9-32-248,11 13 185,11-48 318,-9 42-509,19-40 959,-18 46-3,18-56 620,-19 15-166,9 1 0,-1-1 130,-7-13-260,2-10 0,0 1-181,-5 9-142,0 12 1,0-3 153,4 15 1,3-2 74,2-4 0,4-7 1,-1 3-1163,2-14 1,0-1 1172,1 9 1,1-3-1,-2 8 43,-3 17 1,1-4-85,3-19 1,4-19 0,-2-2 0,-2 13 57,-3 0 1,-1 0-7,4 2 1,3-13 0,-1 1 0,-4 12 1,-5 2 1,-3 1-656,1 9 1,0-8 0,0-1 0,0 7 585,-2 4 1,1 5 0,-1-5-5,-1-14 1,0-9 0,0 3-1,-2 13-484,0 7 0,-2 5 441,-4-7 0,-3-5 1,0 4-37,2 4 0,-4-3 37,-4 0 1,-6-11 0,-2-1 0,3 11-88,-3-1 0,-1-2 77,-2-11 0,-5-17 0,0 2 1,6 21-45,6 25 0,2 3 53,-9-24 1,-2-11-1,5 15-315,7-1 379,1-2 0,4-6 740,7 19 0,6-2-86,8-6 1,6-5 0,0 5-160,-2 2 1,1 2 34,13-28 1,-3 8 745,-13 14-870,-6 4 0,-4-1 246,-13-15-596,-5 9 0,-4 0-363,-10-7-550,-5-6-379,24 19 1000,18 7 0,5-1 47,2-27 281,7 25 1,1 1 497,3-16-103,-7 35 0,-4-2 706,-12-50-463,-6 24-67,-10 39-1385,2 18-157,11 15 451,0-15-320,-10 15 1201,7-15-1451,-7 7 898,10 0-368,0 2 713,0 24 186,0-3-338,10 30-634,-7-12-608,7 15 938,-10 16 183,0-10 128,-5 8 0,0 2 85,2 7-12,-11 6 0,-3 5 51,10-22 0,-2 2 95,-9 14 0,-7 8 0,3-4 34,1 5 0,0 2-120,4-13 0,-1 9 0,0 0 0,3-10-30,1 5 0,2 1-180,3 0 1,0 10 0,1 2 0,3-13-50,2 4 0,3-2-38,0 11 0,0 9 0,0-5-91,0 8 1,3-4-50,5-24 1,4 0 0,-1 1-35,-2 6 0,-1 0 1,1-1 1,3-6 0,1-2 0,-1 0 33,-3-3 0,-2 1 0,0 2 81,1 15 0,0 4 1,-3-6 46,-4 1 0,1-2 43,4-3 1,2 5 0,-1-5-4,-6 4 0,0 3 69,4-6 0,1 10 1,0 2-1,-2-9 41,-2-10 0,-2-6 0,1 5 3,0 1 1,1 5 0,0-1 0,3-4-47,3-2 1,2-4 0,4 5-82,3 12 0,3 7 1,2 2-1,0-6-74,1 4 0,0-3 0,1 3 33,1-4 0,1 5 0,0-1 0,-3-9-57,-6-10 1,-2-7 0,0 4 100,-3 2 0,1 4 1,-2 0-1,0-3-8,-1 5 0,-2-3 0,0 2-18,2 20 1,0 3-1,-9-8 275,-18 0 0,-8-7 239,1 4 1,-4-4-203,-3-15 1,-1-7 0,3-16 0,3-7 0,2-2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3.514"/>
    </inkml:context>
    <inkml:brush xml:id="br0">
      <inkml:brushProperty name="width" value="0.06" units="cm"/>
      <inkml:brushProperty name="height" value="0.06" units="cm"/>
    </inkml:brush>
  </inkml:definitions>
  <inkml:trace contextRef="#ctx0" brushRef="#br0">400 1 7533,'-37'0'-900,"4"0"91,-12 0 809,27 0 0,-14 8 0,22-6 0,-3 7 0,-11-9 0,1 8 0,10 2 90,2 1-90,11 5 0,0-5 90,0 7-90,0-8-90,-10-1 90,-3-1 0,0-6 269,-19 6 1,27-8 0,-26 0 90,18 0-270,0 0 0,2-8 90,32 6 90,37-23-360,7 21 0,16-21 0,-3 23 0,-15-14 0,8 5 90,-3-7 90,-29 7-540,16 3 270,-40 8 180,17 0 0,-19 8 0,10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3:58.829"/>
    </inkml:context>
    <inkml:brush xml:id="br0">
      <inkml:brushProperty name="width" value="0.06" units="cm"/>
      <inkml:brushProperty name="height" value="0.06" units="cm"/>
    </inkml:brush>
  </inkml:definitions>
  <inkml:trace contextRef="#ctx0" brushRef="#br0">70 92 6273,'0'-20'360,"0"3"-180,0 17-90,0-8 0,10 6 180,-7-5-180,17-2-180,-17 7 180,18-6-90,-9 8 90,1-9 0,8 7-180,-19-6-180,9 8 270,-11 0-180,-11 8 90,9 3 0,-19 7 90,8 1-90,-20 6 270,18-12-180,-16 11 180,18-13-180,-10 15 90,10-14 90,3 21-180,10-29 90,0 20-90,10-22 0,3 15-90,0-15 90,7 6 0,-7 0 0,10-6 0,0 14 0,-10-6 90,-3 17-90,-20-15 90,-3 21-540,-10-29 90,10 21 360,3-23 0,10 13 0,0-5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13.897"/>
    </inkml:context>
    <inkml:brush xml:id="br0">
      <inkml:brushProperty name="width" value="0.06" units="cm"/>
      <inkml:brushProperty name="height" value="0.06" units="cm"/>
    </inkml:brush>
  </inkml:definitions>
  <inkml:trace contextRef="#ctx0" brushRef="#br0">178 168 7533,'10'-28'-1080,"-7"1"900,7 8 180,1 1 0,-9-1 0,9 0 180,-1 0-180,14 9 90,2 2-90,8 8 0,21 8 0,-3 19 0,8 29 0,-33-14 0,-9 9 0,-22 34 0,-11 2 0,8-26 0,-4-2-126,-8 22 1,-9-4 125,-7-29 0,-6-5 45,0 5 0,-4-1 90,-9-1 0,-2-5-135,7-9 0,4-8 0,-2-7 0,16-44-90,28-29 0,3-13 0,24-13 90,12 24 0,11 12-90,11 28 270,-19 9-180,16 18 360,13 34 270,8 1-361,7 3 342,-4-13-701,-19-40 270,0-5-630,-13-10 181,-24-6-1,9 0-90,-17 6 360,19-5 0,-21 15 0,-2 3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1:50.743"/>
    </inkml:context>
    <inkml:brush xml:id="br0">
      <inkml:brushProperty name="width" value="0.06" units="cm"/>
      <inkml:brushProperty name="height" value="0.06" units="cm"/>
    </inkml:brush>
  </inkml:definitions>
  <inkml:trace contextRef="#ctx0" brushRef="#br0">2295 225 7533,'0'-29'-1439,"0"10"1169,0 2 270,0 15 0,0-6 0,0 8 359,0 0-269,0-8-90,-11 6 90,-2-6-90,-10 0 90,-1 6 0,-10-15 0,-23 7 0,-27-18-45,28 17 0,-5 2-454,-24-6 0,-3 3 364,12 5 0,1 3 90,-5-2 0,-2 4-75,12 10 0,-3 5 0,7-1-772,6-5 1,2 2 756,-38 16 0,4 3 45,8 0 0,13 7 0,-13 10 0,12-4-45,23-8 0,1 0-105,-25 8 1,-10 4-1,14 0 150,30-1 0,5 1 0,-14 10 0,2 4 0,12-3 0,6 6 30,6 5 0,3 7 0,5-6-30,3-9 0,9 5 72,8 4 0,7 16 0,4 6 0,2-4 0,-1-13-1041,10 16 0,6-3 969,-2-4 0,5 13 0,2-3 0,0-16-45,4-10 0,10-7-215,4-8 0,14 7 1,6 0-1,-2-2 1,-10-10 259,16 10 0,3-6-160,-12-9 1,14 6-1,3 0 1,-5-7 0,-15-14 159,-7-16 0,-4-10 0,40-3 0,3-10 0,-27-7 0,-2-8 12,-13 1 1,1-5-1,-1-2-12,0-2 0,-1-4 0,0-6 112,-7-7 1,-1-7-1,-1-2 1,-3 5-83,0 5 0,-4 3 0,0-6-8,0-10 1,1-9-1,-4 0 1,-8 10 477,-7 1 0,-7-1-440,4-21 0,-1-12 0,-8 10-15,-12 19 0,-8-1-68,-1-2 1,-4-11-1,-3 1 1,-1 12-68,-7 5 0,-10 2 72,-2 2 0,-10-12 0,-5-2 0,1 4 0,6 12 153,-10-5 0,-4 6-180,-4-2 0,-10-8 0,-2 3 0,10 13 0,5 11 0,-2 10-165,-13 8 0,-10 6 0,9 6 210,18 8 0,2 7 0,-25 9 0,6 11 0,3 31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0.722"/>
    </inkml:context>
    <inkml:brush xml:id="br0">
      <inkml:brushProperty name="width" value="0.08" units="cm"/>
      <inkml:brushProperty name="height" value="0.08" units="cm"/>
    </inkml:brush>
  </inkml:definitions>
  <inkml:trace contextRef="#ctx0" brushRef="#br0">2589 300 19559,'-50'8'301,"-5"-6"-380,8 6 289,-3-8-332,14 0-20,4 0-49,9 9 699,-3-7-392,-8 7-90,0-1 244,8-6-409,-8 6 461,-11 0-64,6-6-94,-18 15-257,-1-15 30,-2 15 92,-11-7-52,11 8 244,-18 1-126,5 0 2,-11 8 262,-7 1-713,7 10 895,0 7-518,33-8 1,1-1 64,-16 10-173,-2 22-164,13-31 151,25 2 1,0 3-480,-32 14 314,4 23-379,3-25 437,20-9 1,0 1-195,-20 12 227,20-14 1,4-3-16,8-12 41,-9 17 1,-1 3 202,-1-6-159,1 4 1,0 0 74,-1-1-66,6-2 0,-1 3-45,-13 19 18,13-17 1,3-3-72,3 2 33,5 0 0,2 1-245,0 10-1385,5-7 0,1-1 1210,0-9 72,7 28-223,-7-20 157,10 23-149,0 1 460,-5-15 0,-1 0-53,3 26 215,-7-30 1,0-4 103,7-4-132,-3 28 1,2 3 162,4-5 1356,-2 4 1,4 1-1411,8 3-3410,13 15 2960,-7-15 66,5 14-184,-21-37 509,5-1 0,1 2-143,-4 9 173,3-16 1,1 0-96,4 12-2059,3 30 2391,0-14-782,-3-9 0,1-3 723,2-8-39,4 29 0,0 1-97,-1-25-106,0-3 0,-1-1-48,-2-7 9,24 2 0,2 2-47,-13 6 797,11-2 0,-1-4-824,-12-19 80,7 24 1,6 3-134,18-8 256,-21 5 1,0 2-201,20-1 341,-14-1 0,1 1-104,-2-23 0,1-1 125,0 17 0,1-2-79,35 7 537,-14-11-355,-22-19 1,4 1-28,13 4 1,-2-3 482,3 1-804,1 8 0,-1-1 381,-3-16-188,-5 8 1,2 1 229,21 4-944,-6-3 0,0 1 724,6 6-121,-3-9 1,1 1 1407,15 12-1342,-4-10 1,6 1 43,-17-8 1,-1 0 200,8 3 1,-4-4-108,17 0-855,-25-11 1,-1-1 871,11 4-31,-2-4 1,6 1 700,-12-3 0,2-1-833,20 6 1,1-3-19,-20-6 1,-1-1 4,4 3 0,-7-1-13,-7-2-76,21 1 63,-21 1 0,5 1-38,18-6 1,2-2-4,-16 4 1,3 1 97,6-1 1,8 0-1,-12-2 1285,20-3-1310,3 8 0,2 1-7,-45-8 1,1 0-73,14 4 0,7 1 0,-6-2-30,-8-1 1,4-1 34,5 2 0,13 1 0,0 1 0,-12-4-1,-3-4 1,-2 0 284,3 3 0,6 1 0,-8 0-337,-10-2 0,-4 0 10,4-3 0,-1 0-1224,35 7 1287,-32-7 0,2-2-55,-4 1 1,-1 0 65,10 1 0,0-2-4,-6-3 1,0 0 188,0 3 0,1 0-173,12-7 0,-1-1 659,-19 8 0,1 0-675,29-9 0,10-5-24,-6 1 0,6-2 0,-9 1 15,-12-3 1,0 0-20,9 1 0,7 0 0,-12-1-24,-25 2 0,-2-3 12,40-12 0,3-2-9,-29 10 0,0 0 49,26-11 0,-5 0-108,7-4 164,-34 15 1,1-1-4,-9 1 0,2-2 42,35-8 0,1-4-48,-29 4 1,0-2-28,10-3 1,7-4 0,-7 4-2,-7 0 1,-4 1-10,20-12 1,-2 3 3,-23 18 0,-1 0 128,23-21 0,2-2 389,-19 19 0,1-2-461,21-22 0,-6 0 6,2-4-2,-23 20 0,6-4 0,-6 3-21,-14 7 1,0 0 11,35-19 0,-7 2-76,-28 4-53,7 4 0,11-7 0,-11 4-31,4-22 44,-3 24 1,10-5 0,-12 5 130,-6-20-1378,5 18 1,1-1 1276,-1-35-32,1 25 0,-3 1 76,-14-7 68,14-17 0,3-3-185,-1-2 73,-15 12 1,3-13 0,-4 13-654,11-14 589,-19 8 1,-6 2-214,-3 20 411,-5-3 1,-2-3-407,-1-32 132,2 10 1,0 0 37,-4 33 0,-2 2 37,-3-16 1,-2 0-4,0 15 0,-1-2-39,-14-36 1,-3-2 63,10 30 0,-1 2 288,-6-18 1,-2 5-360,-11-1 51,7-3 1,-3-5 92,-1 16 0,-1-1-263,-3-26 0,-1 2 244,7 32 1,1 6 11,-9-31 7,11 30 0,-3-2 12,0-2 0,-2-2 18,-9-15 1,-3-1 10,-2 1 1,-4-1 2,-2 8 0,-4-2 1,4 6 815,6 6 1,1 2-808,-1 3 0,-4-2 0,2 7 29,2 8 0,-2 3-20,-27-27 1,-3-2 35,17 16 1,0 2-42,-17-12 0,-1 5 52,23 21 0,-5 1-925,-8-3 1,-9-3 0,5 3 923,0 1 1,1 0-69,3 2 1,-4-2-1,5 5 56,5 5 1,-1 2-9,-7-4 1,-6-3 0,2 3-41,-8 2 0,0 0 24,12 1 1,-2-1 0,5 3 53,-1 6 1,0 4-95,-25-4 0,-2 0 40,17 1 0,-1 0-20,7 3 0,-4 2 0,4 1-68,0 2 0,-2 2 70,-6 0 0,-8 1 1,5 1-30,-3 2 0,0 0-1,6 0 1,-4 0 0,5 0 39,-5 0 1,0 0-25,5 5 0,-5 2 0,4-2-30,-5-3 0,1 0 32,8 5 1,-4 3-1,6-2-3,1-3 0,-1 1-7,-16 4 0,-10 3 0,8-1-644,6-5 1,2 1 637,5 2 0,-5 1 0,7 0 14,8-2 0,-1 1-255,-13 3 0,-9 3 1,6 0 260,-1 5 0,1 0-18,10-6 0,-4 0 0,7 1 672,6 1 1,0 1-704,-9 0 0,-8 0 1,4 0-414,-6-1 0,-1 1 438,8-2 0,-5 3 0,7-2 7,0 1 0,8-1-5,15-6 0,0 1-32,-24 5 1,0 1 23,30-5 1,-1 1-4,-13 2 1,-8 2-1,3 2 718,-10 12 0,-5 4-710,5-6 0,-11 2 1,-1 1-1,9-1-6,9 2 1,7-1 0,-3 1-4,-16 5 0,-5 1 0,1-1 3,-2 1 0,1 0 0,9-3-342,10-4 1,2 0 376,-1-4 0,-5 2 1,7-4 70,6-4 0,8 0 1184,-19 15-1403,-8 0 1,-4 3 68,30-10 1,2 0-149,-18 12 1,-3 5 162,14-5 1,0 4-1,6-3 1,8-1-1,2 2 1,-18 21-1,0 1 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2.386"/>
    </inkml:context>
    <inkml:brush xml:id="br0">
      <inkml:brushProperty name="width" value="0.08" units="cm"/>
      <inkml:brushProperty name="height" value="0.08" units="cm"/>
    </inkml:brush>
  </inkml:definitions>
  <inkml:trace contextRef="#ctx0" brushRef="#br0">94 74 10899,'-23'-18'-2340,"10"-1"1536,-8 1 703,18 7-139,-18 3 442,19 8 124,-9 8 4,11 3-432,0-1 21,0 23 494,0-2-466,11 33 477,-9 3-427,13 10 1,1 3-389,0 16-526,-4-15 1,0 3 919,-1-24 0,-1-1-83,-3 10 0,-1 5-75,0 16 0,1-2 132,-1-30 1,-2-5 63,-4 41-249,0-84 228,-21-18 12,-5 4 0,0-29 0,5 12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2.967"/>
    </inkml:context>
    <inkml:brush xml:id="br0">
      <inkml:brushProperty name="width" value="0.08" units="cm"/>
      <inkml:brushProperty name="height" value="0.08" units="cm"/>
    </inkml:brush>
  </inkml:definitions>
  <inkml:trace contextRef="#ctx0" brushRef="#br0">47 168 18124,'-10'-46'-4734,"7"15"3516,-7-13 297,20 24 1588,3 1 200,11 11 286,10 8-833,-8 0-409,29 17 789,-16 3-398,29 26 55,-8 18-1112,-11-21-41,-15 17-755,-23-30 363,-32 15 920,16-13 33,-37 11 859,5-23 458,-33 15 433,18-22-375,-14 4 320,30-17-272,-1 0-920,-7-9 186,28 7-838,-5-14-792,21 14-147,0-7 258,10 9 861,4 0 293,9 0-3481,1 0 3612,-1 0-64,11 0 640,-8 0 74,29-16 347,-16 4-852,19-32 40,10-12-136,-26 12-141,12-7-24,-20 15-153,-18-19-404,5 19 3351,-21-13-4133,0 38 141,-21-7 59,16 7-507,-16 3 918,10 8 583,-2 0 494,0 0-307,3 0 634,10 0-1,0 0 77,0 8-672,10-6 24,3 6-856,0-8 568,8 0 0,-8 9 1,11 1-1</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4.168"/>
    </inkml:context>
    <inkml:brush xml:id="br0">
      <inkml:brushProperty name="width" value="0.08" units="cm"/>
      <inkml:brushProperty name="height" value="0.08" units="cm"/>
    </inkml:brush>
  </inkml:definitions>
  <inkml:trace contextRef="#ctx0" brushRef="#br0">471 149 18124,'-36'0'-1350,"12"-8"-84,-18 6 1585,24-7-776,-37 9 973,-2 17 210,15-5-115,-23 23 62,38-22 36,-7 12 291,11-7-480,-1 3 375,11 6-789,3 0-609,10 2-459,10 8-424,45 26 34,-21-28 166,31 17 166,-20-34 437,15 25 151,-8-17 269,-7 17 120,-24-16 215,-19 2 112,9 0-309,-11-2 224,-21-17 817,5-1 207,-18-9-606,11 0 316,-1-17-464,1-4-288,-11-24 47,18 22-291,-15-18-1138,28 28 177,3-14 553,13 17 980,31-7 622,-4 7 14,7-9 314,39-16 146,-29 12-797,3 1 0,3-8-20,-2-13 0,-4-3-207,-15 17 1,-3-2-472,4-21 0,-10 0-470,-23 13-205,-52-23-605,11 29 50,-37-10 360,31 32 164,-7 3 310,18 8 409,2 25 242,3-11 694,19 63-526,2-40-193,2 42-192,30-15-4090,-6 21 3260,21-14-38,0 7-249,0-46 317,0-6 912,-10-18 513,7-24 421,-18 3 590,-2-13-691,17-43-131,-33-3-303,24-7-353,-32 10-263,0 49 3091,0-7-3959,0 8 7,0 17 267,0 12 175,0 11 617,0 6-449,0 0 376,10-6-458,3 6 93,0-8 46,8-1 243,-8-7 125,0 5-216,29-5 565,-24-1-181,16-2 552,-2-24 491,-6-13-211,10-2-294,9-13-102,-19 7 116,-2-3-636,-14 3 11,-10 1-635,0 16-405,-10 1-155,7 19 740,-8 11 485,11 24-776,11 21-113,-8-13 496,7 9-332,21-33 466,-2 0 451,29-9-332,-22-2 0,-2-16 0,-10-3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4.955"/>
    </inkml:context>
    <inkml:brush xml:id="br0">
      <inkml:brushProperty name="width" value="0.08" units="cm"/>
      <inkml:brushProperty name="height" value="0.08" units="cm"/>
    </inkml:brush>
  </inkml:definitions>
  <inkml:trace contextRef="#ctx0" brushRef="#br0">448 457 17081,'0'-19'-3126,"-11"1"-232,-2-2 2427,0 2 516,2 7 350,1 3 169,7 8 656,-7 0-760,10 0 781,0 0 296,-10 0-82,7 0 157,-39 0-248,34-8-762,-44 6-181,26-6-263,-11 8 392,-7 0 0,-14 16 280,17 5-13,-4 24-255,35-5 191,20 22-1206,14-12 150,12-2-176,1-21 470,7-19-8,-18-25 358,29-28 222,-36 9 30,12-24 617,-31 23-556,0-19-36,0 6-291,0-3-1151,0 15 265,0 1 122,0-9 411,-21-26-292,5 26 441,-7-5-51,12 34 220,22 31-28,-9-1 677,19 24-785,-8 17 60,32 29 211,-16-19 37,3-12 0,1 0 138,-4 8-1847,3-17 0,1-3 1780,-4 1 29,15 0 306,-10-47 888,-8-21-280,-2 3 88,-3-45-558,-8 44-132,10-68-133,-10 62 336,-2-37 2821,-11 49-4405,0 9 88,0 1 100,0 9 1347,0 0-109,0 17-443,52 20-190,-18-3 91,55 9 404,-50-33 278,5-2-1,-10-8-510,13 0-86,3-16 994,-13-21-463,-16 3-129,-42-25-1085,-5 35 273,-11-11-393,-18 17 581,5-1-216,-31 9 236,29 12 0,0 4 490,-16 6 10,-8 32 1004,63-30-1364,24 28 1,15-30-1,21 15 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5.253"/>
    </inkml:context>
    <inkml:brush xml:id="br0">
      <inkml:brushProperty name="width" value="0.08" units="cm"/>
      <inkml:brushProperty name="height" value="0.08" units="cm"/>
    </inkml:brush>
  </inkml:definitions>
  <inkml:trace contextRef="#ctx0" brushRef="#br0">24 57 18443,'-13'-20'-5109,"2"-6"-2546,11 24 7308,0-6 1457,0 8-28,0 0-155,11 8-1155,2 11-71,0 2 292,18 22 269,-5 13-320,17 13 0,3 5-19,-16-24 1,-2 1 975,11 24 1,0 0-1584,-9-25 1,-5-1 446,-10 4 0,-1 0-56,30 36 97,-20-2-216,-11-64 251,-3 1-179,-10-24 359,0-8 1,-10-2 0,-3-9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5.666"/>
    </inkml:context>
    <inkml:brush xml:id="br0">
      <inkml:brushProperty name="width" value="0.08" units="cm"/>
      <inkml:brushProperty name="height" value="0.08" units="cm"/>
    </inkml:brush>
  </inkml:definitions>
  <inkml:trace contextRef="#ctx0" brushRef="#br0">236 187 18282,'0'-40'-4710,"0"-12"3230,0 30 605,0-5 548,0 10 49,0 7-11,0-1 140,0 3-893,0 8 1725,-11 8 259,-2-6 266,-10 15-216,-11 2 217,7 2 5,-17 31-293,7-3-163,11 18-1321,5 5-84,21-30-470,11 1-306,2-25 245,31-8 1046,-15-10 433,5-10 193,8-33-265,-24 10 8,16-13 431,-13-6-105,-8 28 3,0-28-1208,8 40 864,-18-14-1455,7 24 1869,1 2 54,23 27-927,-6-4 85,38 21-109,-38-24 127,17-1-510,-22-11 1046,1-8-403,-1 0 0,1-16 0,-1-5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6.569"/>
    </inkml:context>
    <inkml:brush xml:id="br0">
      <inkml:brushProperty name="width" value="0.08" units="cm"/>
      <inkml:brushProperty name="height" value="0.08" units="cm"/>
    </inkml:brush>
  </inkml:definitions>
  <inkml:trace contextRef="#ctx0" brushRef="#br0">1 981 18282,'0'-21'-4170,"0"-4"2780,0 23 155,0-6 548,0 8 1709,0 0-228,10 8-880,14 11-622,2 10 969,18 16-147,-7 3-121,7 11 1,1 4-3255,2 18 2723,-4-13 0,0 5-19,-13-13 0,-3-3 57,15 28 367,-12-29 0,-5-6 126,-12-19-291,-2-22 902,-11-30-736,0-24 256,0 6-53,0 1 68,-11-6-453,9 13 3813,-9-6-3600,11 2-400,0 14 321,11-14 304,2 6 229,41 8 632,30 38 47,-16 7-218,-3 30-232,-44-25-622,-18 7 27,7 9-544,-20 5 377,-14 14-667,-2-33 811,-18 2 282,18-30 603,-19-12-110,19-3-88,3-16-270,12 2-843,43-12 799,-14 7-497,26-4 46,1 8 37,15-18 90,2 3 292,17-20 349,-29 22-102,-20-6 1,-3-2-791,-1 6 196,-11-10 1,-9 2-767,-16 25-532,-45-43 537,21 52 439,-32-17-23,43 41 762,-1 35-386,11-8-42,3 44 156,20-29-1762,6 2 0,2 1 1339,11 6 55,3-17 1,1-6 23,-4-17-485,47-11 1232,-45-25 284,45-28 230,-47-15-768,-5-5 0,-4-2 176,-7-4-519,-15-2 0,-6 1-225,-8 16 2972,-18-33-3648,0 17-342,-13-14 751,28 33 0,-1-5 312,-14-16 1,3 0-260,20 18 1,3 1 360,-14-17 1,3 3 334,16-10 303,-8 13-503,22 30 311,2 36 853,21 36-973,-5 6 1,-1 6-387,14 38 427,-4-10 0,0 5-1145,-7-9 1,-2-1 985,-3 0 1,0 5-28,5 3 1,4 6-1,-4-4-530,-3 4 1,-1-2-156,8 12 1,1-4 561,-8-27 1,-2-14 150,1-19 214,6-14 374,-19-36-336,6-27 80,-17 13-124,28-18 1,-15 21 0,18-7-1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00.194"/>
    </inkml:context>
    <inkml:brush xml:id="br0">
      <inkml:brushProperty name="width" value="0.06" units="cm"/>
      <inkml:brushProperty name="height" value="0.06" units="cm"/>
    </inkml:brush>
  </inkml:definitions>
  <inkml:trace contextRef="#ctx0" brushRef="#br0">93 74 6903,'0'19'180,"0"-1"-90,0 0 0,0 9-90,0-7 0,0 7 90,0-1 0,0 10 0,0-5 180,0 36-270,0-48 89,0 29-89,0-46 0,0 23 0,10-21 90,3 20-180,0-21 90,7 5 90,-7-8-90,10 0-90,-10-8 90,8-3 0,-19-7-89,19-1 133,-8-32 1,-3-5-45,5 15 0,-2-16 0,-5-2 0,-8 15-89,-21 11 89,16-18-180,-26 39 180,-2-13-90,15 23 0,-44-6 90,55 8-270,-45 24 90,47-9-360,-25 36 270,27-21 270,-7 15 0,-1-8 0,-1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28:57.020"/>
    </inkml:context>
    <inkml:brush xml:id="br0">
      <inkml:brushProperty name="width" value="0.08" units="cm"/>
      <inkml:brushProperty name="height" value="0.08" units="cm"/>
    </inkml:brush>
  </inkml:definitions>
  <inkml:trace contextRef="#ctx0" brushRef="#br0">236 37 17796,'0'-18'-4360,"0"8"2097,0 1 997,-10 9 2394,7 0-256,-7 0-249,10 9-976,0 1-737,0 9 1360,0 8-180,0-14 90,0 19-1180,0-28-90,-11 29 287,-2-20 1652,0 6-461,-8-3 457,-2-6 165,-4 9-122,-6-9 408,9 7-405,0-15-7,11 7-428,3-9 67,31 0-189,26 8-508,5 2-72,16 9-126,-21-1-2962,0 1 2893,0 0 273,-3 9 1,1 4-407,13 5 275,-14 1 1,-10 3-272,-31 7-298,-9-9 395,-28-12 574,0-11 226,8-14 3569,-39 15-3533,13-7 465,-29 9-197,31-8-1165,-15 5 1,36-6 0,-15 9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6.061"/>
    </inkml:context>
    <inkml:brush xml:id="br0">
      <inkml:brushProperty name="width" value="0.08" units="cm"/>
      <inkml:brushProperty name="height" value="0.08" units="cm"/>
    </inkml:brush>
  </inkml:definitions>
  <inkml:trace contextRef="#ctx0" brushRef="#br0">71 2239 22377,'-13'-8'-5232,"-8"6"5831,19-6-4344,-9 8 4809,1-9-1912,7 7 242,-7-7 241,10 9 275,0 0 1196,10 0-913,3 0 2158,0 0-2351,-2 0 1348,10 0 0,-6 0 90,40-16-867,-16 12-366,40-29 521,4 12-528,-15-1 0,12-7 0,-5 2 122,-3 4 1,2-2-96,15-7 1,9-6 0,-11 5 114,-23 7 0,0 0-188,4-3 1,10-5 0,1-2 0,-8 4-165,9-7 0,2 0 127,-9 6 1,10-4-1,1 0 1,-6 3-167,-1-2 0,-4 3 0,5-2 63,5 1 1,6-2 0,1 1 0,-5 1-3,2 0 1,-4 1 0,6-2-15,-10 5 1,9-2 0,1-1-1,-4 1 1,-10 4-9,-7 2 0,-8 2 0,8-3 4,4-2 0,11-3 0,3-2 1,-4 1-1,-11 4 2,20-10 1,-2 1-11,-2 3 1,13-5 0,0 1 0,-15 6-18,-5-1 0,-1 1 4,-8 6 0,9-2 0,1-1 0,-7 3-40,-7 0 0,-5 2 0,5 0 19,24-6 0,6-1 1,-6 2 11,-25 9 0,-4 1 0,1 1 54,7 0 0,0 1 0,-11 3 71,6-4-59,0 9-4,-52 2-560,8 8 379,-18-9-1636,7-1 716,-31-1-47,6 3-173,-40 16 1391,5 11-163,-2-6 0,-8 4 196,1 6 0,-6 6 0,3-3-87,-12-2 1,-1 0 850,-15 10 1,3 2-512,26-10 1,-1 0-53,-7-2 0,-7 1 1,4 0 201,-10 7 1,-3 1-582,15-10 1,-9 2-1,2 0 1,7-3 42,-7 3 1,0 0 42,-4 0 0,-8 3 0,1 0-9,1-1 0,1 2 1,-3 0-17,14-5 1,-1 1 0,-3 2 0,-2 0 27,4 1 0,-4 1 0,-1 1 0,0 0 0,2-2-28,-16 5 1,0-1-1,2 0 1,4 0-21,10-1 0,4 0 0,0 0 1,2-2 11,-23 3 0,1-3 0,14-1-75,24 1 0,1-2 66,-10-5 0,-7-1 0,6 0-15,11 5 0,2-2 20,-22-1 0,-3-1 92,11 0 0,5 0-11,-20 9-15,13-6 0,-13 3 0,12-2 112,-14 11-113,-4 0 1,7-6-14,44-18 50,16 12-888,25-23-986,74 6 1201,-8-8 517,-6-5 1,19-3 0,4-3-1,-10 2 0,11-3 1,1-1 56,-7 1 1,10-2 0,1 0 0,-10 0-2,6-2 1,6-5-8,-17 2 0,15-5 1,11-3-1,5-2 1,-1 1-1,-6 1 0,-13 3 257,2 1 0,-11 3 0,1-1 1,12-4-44,-13 2 0,10-3 0,7-3 0,5-1 0,1-2 0,-2 2 0,-6 0 0,-8 4 0,-11 3 34,26-8 1,-16 6-1,9-6-199,-14 3 0,10-4 0,4-3 1,-1 1-1,-5 1 0,-10 4-37,8-2 1,-11 2 0,10-2 12,-9 3 0,9-3 0,6-2 0,-2 0 1,-6 2-1,-12 5-55,-4-1 0,-9 3 0,8-2 11,14-2 1,13-4 0,4 0 0,-5 2 0,-15 5-28,4-1 0,-3 2-29,17-7 0,10-4 1,-20 8-150,-6 4 131,11-12-162,-63 24-178,-57 11 475,-13 11 1,-32 5 1,-26 6 0,10 0-43,20 1 1,-2 0 20,4-5 1,-9-1 0,-3 2 0,5-1-7,-6 5 1,3 0 0,-8 2-7,7-4 0,-8 1 1,-3 0-1,1 1 1,5-2 50,1 1 1,5-1-1,0 0 1,-4 2 7,-1 1 0,-6 1 1,0 2-1,5-3 1,10-1-73,-18 4 0,-3 4-27,23-6 0,-13 5 1,-7 3-1,-4 1 0,1 0 1,4-1 23,5-3 1,1-1 0,1 0 0,-1 0 0,-1 1 0,-2 1-4,6-2 1,-2 2-1,-1 0 1,0 0-1,0 0 1,3-1-1,4-2 23,-16 5 1,1-1-1,3-1 1,8-2 0,12-5-47,-11 7 0,9-6 42,-10-1 1,-2-2 52,21-4 1,-2 1-1,3-2 64,-11 0 1,4-1 81,-6 6 0,7-1 20,-5-2-18,46-9-58,-5-2-16,65-8-522,1-8 433,24-7 1,8-5-99,-20 1 0,3-3 2,23-6 0,12-2 0,-1-2 6,-9 2 0,0-2 0,9-1 19,-3 4 1,9-3 0,5 0 0,-2 0 0,-6 2 21,-7 1 1,-4 1 0,0 0 0,7-1-2,-3 2 1,7-2 0,4-1-1,0 1 1,-5 2 0,-7 3 203,18-3 0,-9 5 1,11-3-194,-11 1 0,12-3 0,6-2 0,0 1 1,-5 2-1,-12 4 28,12-1 0,-10 5 1,6-3 1,-13 2 0,7-3 0,2 0 0,-2 1 1,-7 1 30,16-2 1,-7 2 0,-5 0-14,-19 4 0,-4-1 1,9-2-32,6-1 0,13-3 0,4-2 0,-5 1 0,-14 3-50,14-8 0,-2 0-19,-6 3 1,12-2-1,-3 1 1,-20 4-196,14-10 101,-27 11 0,-5 0-40,-5-5-459,-41 14-1328,-1 5 1954,-69 22 0,-32 16-81,51-10 1,-6 4 66,-13-3 1,-18 5-1,-12 2 1,-3 1-1,6-2 1,14-3-30,-1 2 1,9-2 0,-8 2 73,-8 1 1,-12 2 0,-3 0-1,4 0 1,14-4 23,14-3 1,8-2 0,-11 3 24,0-2 1,-14 3-1,-8 2 1,-3 1 0,1 0-1,5-2 1,11-1 353,-1 2 0,10-2 0,-1 0 0,-11 3-436,8-4 1,-11 2-1,-7 1 1,-3 1-1,1 0 1,4-1 0,9-2-1,13-3 59,-12 7 0,14-4 1,-5 3-61,-9 2 0,-6 2 0,-1 2 0,3-2 0,11-2 1,3-1-1,-1 1 1,-5 1-7,-6 3 1,-6 3 0,-1 1 0,2-2 0,7-1-11,-11 5 1,6-3 0,-6 2 46,9-6 0,-9 2 0,-2-1 0,8-2 0,16-5 12,7-1 1,6-3 17,-44 16 0,17-7 44,62-21-273,42-1-640,5-9 930,20-11 0,7-3 39,-5 4 0,6-3-121,23-15 1,19-11 0,3-3 0,-10 6 0,-16 9 1,-6 3 0,7-4-20,-1-1 0,8-5 0,2-1 0,0 0 1,-6 2 17,-2 2 1,-5 2 0,0 1 0,3-2 22,16-5 0,4-1 0,1 0 0,-2 0 202,-4 0 1,-2 1 0,2-2 0,8 0-239,-18 9 0,7-2 0,3 0 0,2 0 0,-1 0 0,-3 2 0,-6 1-26,4-2 0,-6 3 0,-1 0 1,1 0-1,5-2 35,7-1 0,6-1 0,2-2 1,1 1-1,-3 1 0,-5 1 0,-4 2 1,-3 0-1,-2 2 1,-3-1-1,-1 1-3,5-2 0,-3-1 0,-2 2 0,-3 1 24,9 0 1,-3 1-1,-3 0-64,-7-3 1,-2-1 0,-10 5-107,17-3 15,-17-1 1,-11 2-369,-35 15-273,-13 1-1863,-13 9 2537,-74 16 180,17-3-27,1 2 0,-15 4 1,7-1 40,13-2 1,-3 1-54,-15 3 1,-16 3 0,-2 1 0,12-4 176,-6 3 0,0 0-81,24-6 1,-7 3-1,-6 2 1,-1 0-1,0 0 352,-5 3 1,-2 0 0,-2 0 0,0 2 0,0 0-505,10-2 1,0 1-1,-1 0 1,0 1 0,0 0-1,0-1-37,-1 0 1,0 0 0,0-1 0,0 1 0,3-1 0,2 1-14,-1 1 1,1 1 0,2 0 0,5-2 0,4-3 7,-11 2 0,7-4 0,1 2-29,0 3 0,2 2 0,0-2 5,5-4 1,0-1 0,-3 3 10,-1 3 0,-5 3 0,1 1 0,6-3-37,-17 5 0,-2 2 90,7-1 1,-12 5 0,1 0 0,16-6-80,13-4 1,2 0 62,-19 11 0,-10 4 0,13-6-55,25-15 0,6 0-150,-10 22 1,6-5-436,14-23 643,66 15-1706,20-32 1805,13-14 1,24-10 0,7-4-1,-11 3 19,-16 7 1,-4 1-1,7-3-29,3-3 1,11-5-1,2 0 1,-3-1 0,-9 4 16,-3 0 0,-8 3 1,12-6-17,-6 3 1,11-5-1,8-3 1,4-1 0,-1 0-1,-5 2 1,-8 5 98,10-3 1,-8 5 0,0 0 0,11-5-144,-12 2 0,8-3 0,6-3 0,4-1 0,0-1 0,-3 2 0,-4 3 0,-8 3 361,5 1 0,-7 4 0,-3 1 0,0 0 0,5-2-412,-2-3 1,4-3 0,1 0 0,-1-1-1,-2 2 1,-5 2-4,12-3 0,-5 3 0,-2 1 0,3-3 1,9-6 1,4-2 0,-5 1 0,-13 5-5,-4 3 1,-7 2 8,-9 3 0,2-1 0,-2 1-50,26-6 0,-8 4 110,11-8-131,-19 14 0,-13 3 128,-46 7-684,-26 18 45,-45 9 591,-5 11-70,5-5 1,-12 4-1,3-1-10,-1 0 1,-6 2 46,5-2 1,-14 6 0,-6 1 0,2-1 0,10-4 8,4-4 0,7-4 0,-12 5 7,10-1 1,-11 4-1,-7 3 1,-2 0 0,0 1-1,6-4 1,9-4 187,-26 6 0,11-6 0,-10 4-85,18-2 0,-9 3 0,-5 3 0,0 0 0,3-2 0,6-3-72,-7 1 0,6-4 1,0 1-1,-3 2 33,3 3 1,-4 2 0,-1 1 0,2 0 0,4-2-25,-2-1 0,4-1 0,2-1 0,0 1-10,-2 2 1,0 1 0,3-1-1,7-3-24,-15 6 1,6-3 131,-7 1 1,11-4-147,20-6 6,-4 2-46,62-25 58,10 0 5,3 0 22,42-9 291,8-1-72,31-18-41,0 8-88,-26-9 1,0-2-149,26 4 87,-21-12 0,-2 2-183,-6 20 462,3-25-878,-45 40-32,-23-6 472,-23 16 1,-3 11 0,-8 11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8.325"/>
    </inkml:context>
    <inkml:brush xml:id="br0">
      <inkml:brushProperty name="width" value="0.06" units="cm"/>
      <inkml:brushProperty name="height" value="0.06" units="cm"/>
    </inkml:brush>
  </inkml:definitions>
  <inkml:trace contextRef="#ctx0" brushRef="#br0">71 279 7533,'-24'-63'-990,"11"22"810,3-11 270,10 23 180,0 0-90,0 1-180,0 10 90,0 7 0,10 3-180,3 8 270,0 8-90,8 28 135,-18 18 0,-3 8-135,10 29-511,-8-3 1,-4-2 420,-8-3 270,3 8 0,1 0-360,-7-14 180,1-9 0,3-8 0,6-30-180,-7-3 359,-1-9-358,8-7 89,-7-28 0,20 2 240,15-35 0,5-9-330,25-20 90,-15 22 0,1 2-180,27-16 180,-29 43-179,16 25 179,-29 8 0,8 71-90,-21-36 90,-9 19 0,-8 2 0,-9-14 0,-2 2 0,-4-2 0,-7-14 0,-18 19 90,18-40-180,-8 5 180,10-17-90,1-25 0,10 2 0,23-31 0,6 15 0,18-7 89,10 0-89,16-18 0,3 4-486,5 4 486,-42 21-255,37-9 255,-53 20 180,32-20-180,-42 26 0,-42 7 0,32 3 474,-42 8-474,38 0 0,-20 33 0,8-8 267,3 21 3,12-3-270,11 5 0,11-7-90,12 19 90,14-45-629,31 10 539,-16-25 90,37-8 0,-37-11 0,16-10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8.610"/>
    </inkml:context>
    <inkml:brush xml:id="br0">
      <inkml:brushProperty name="width" value="0.06" units="cm"/>
      <inkml:brushProperty name="height" value="0.06" units="cm"/>
    </inkml:brush>
  </inkml:definitions>
  <inkml:trace contextRef="#ctx0" brushRef="#br0">24 57 7533,'-10'-21'-630,"7"-4"630,-7 22-90,10-5-90,0 8 270,10 0 0,-7 8-90,7 3 90,1 24 90,2 5 45,4 18 0,0 6-135,-2 17-60,-4-17 0,1 12 0,-3-9-447,-7 26 327,2-15 0,0 14 1,-1-13-1435,-3 20 1344,1-11 0,-2-2-90,-10 5-1559,9-4 1649,-9-27 180,11-18 0,11-51 0,2-1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8.859"/>
    </inkml:context>
    <inkml:brush xml:id="br0">
      <inkml:brushProperty name="width" value="0.06" units="cm"/>
      <inkml:brushProperty name="height" value="0.06" units="cm"/>
    </inkml:brush>
  </inkml:definitions>
  <inkml:trace contextRef="#ctx0" brushRef="#br0">47 0 7533,'-13'0'0,"-7"0"-360,17 9 180,-8 1 360,11 34 90,0-3-90,5 9 0,1 6 89,-3 35-829,11-3 1,3 2 559,-9-29 0,0 3 90,5 17 0,3 10 0,-1-10-225,-2-17 0,0-2 75,-2 7 0,1 6 1,-1-10-211,13 24-360,-17-33 0,-1-4 451,4 0 179,-20 0 0,-3-42 0,-11-2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9.009"/>
    </inkml:context>
    <inkml:brush xml:id="br0">
      <inkml:brushProperty name="width" value="0.06" units="cm"/>
      <inkml:brushProperty name="height" value="0.06" units="cm"/>
    </inkml:brush>
  </inkml:definitions>
  <inkml:trace contextRef="#ctx0" brushRef="#br0">24 168 7533,'-13'-10'0,"2"-7"0,11 7 0,0 0-810,0-7 360,11 7 271,12-9 179,14 0 0,41 1 0,-12-1 0,25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09.509"/>
    </inkml:context>
    <inkml:brush xml:id="br0">
      <inkml:brushProperty name="width" value="0.06" units="cm"/>
      <inkml:brushProperty name="height" value="0.06" units="cm"/>
    </inkml:brush>
  </inkml:definitions>
  <inkml:trace contextRef="#ctx0" brushRef="#br0">1 675 6363,'10'-21'540,"-7"-4"-360,28 15 0,-15-9 0,18 9-180,0-15 90,23-4-90,-15-11 0,7-2 0,-1-3 90,-14-10-180,5 2 0,-3 0 90,-20 1-90,5-35 0,-52 35-180,-19 4 270,-13 40-90,6 29 360,23 16-180,10 1 0,11-1-90,3 8 450,10 52-361,10-12-583,6-12 1,2-2 583,1 1-90,22 7 90,-28-50-270,11-2 180,-1-9 0,1-7 0,10-4 0,-8-14 0,8-12 0,-21-18-270,8-10 1258,-8-26-1168,11-12 180,-11 14-135,3 13 0,-1 4 45,-10 15 0,27-30 270,-30 59-90,19 1 90,-8 26 449,21 29-449,-18-3 450,15 45-540,-18-45-180,11 28 90,-1-40-990,11 4 990,3-25 0,-1-2 0,-2-8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0.410"/>
    </inkml:context>
    <inkml:brush xml:id="br0">
      <inkml:brushProperty name="width" value="0.06" units="cm"/>
      <inkml:brushProperty name="height" value="0.06" units="cm"/>
    </inkml:brush>
  </inkml:definitions>
  <inkml:trace contextRef="#ctx0" brushRef="#br0">141 56 7533,'-10'-19'-720,"-3"9"630,-11 1 90,11 1 90,-8 6 0,19-6-90,-19 8 90,18 0 0,-18 8 90,19 3 90,-9 57 0,11-20-136,4 9 1,3 8-252,-2-6 1,3 4 161,13 33 0,2 3-90,-9-27 0,1 1 105,3-5 0,2 3 0,-3-11-60,-2 8-318,2-14 1,-2-4 227,-13-19-1170,9-4 990,-22-18 270,-12-9 0,-3-9 0,-8-2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0.741"/>
    </inkml:context>
    <inkml:brush xml:id="br0">
      <inkml:brushProperty name="width" value="0.06" units="cm"/>
      <inkml:brushProperty name="height" value="0.06" units="cm"/>
    </inkml:brush>
  </inkml:definitions>
  <inkml:trace contextRef="#ctx0" brushRef="#br0">47 701 7533,'-13'-39'0,"-8"4"0,19 16 0,-9 1 180,11-1-1,11 0-448,2-8 179,10 15 180,1-13-360,-1 23 180,1-7-180,31 1 270,-24 6 0,45-6 90,-48 8 180,59 8-90,-53-6 179,41-10-359,-38-5 360,31-47-450,-37 25 90,7-4 0,-3-1 90,-16-1-450,4-11 1,-2 0 269,-8 11-90,-13-36 90,-13 67 270,-31 10-180,15 10 270,-15 17-1,10 19 271,7 37-360,-6-11-270,19 25 90,14-30-540,34-1 540,6-27-107,48-14 1,-33-33 0,24-2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1.074"/>
    </inkml:context>
    <inkml:brush xml:id="br0">
      <inkml:brushProperty name="width" value="0.06" units="cm"/>
      <inkml:brushProperty name="height" value="0.06" units="cm"/>
    </inkml:brush>
  </inkml:definitions>
  <inkml:trace contextRef="#ctx0" brushRef="#br0">330 37 7533,'-23'-9'0,"-1"7"0,0-6 90,11 8 90,-7-8-1,6 6 91,-9-6 90,-1 8-180,11 0 270,-28 25-270,22-11 359,-25 63-539,20-40 135,16 22 0,3 3-135,-5-12 180,31 36-450,-16-57-269,58-10 449,-42-11-450,54-24 360,-46 3-540,36-39 720,-46 28-90,33-29-89,-36 25 179,7-1-90,-12 2 629,-11 25-449,0 4 90,0 50-810,0-26 361,0 34 89,0-31-810,10 17 990,3-15 0,21 4 0,3-16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01.260"/>
    </inkml:context>
    <inkml:brush xml:id="br0">
      <inkml:brushProperty name="width" value="0.06" units="cm"/>
      <inkml:brushProperty name="height" value="0.06" units="cm"/>
    </inkml:brush>
  </inkml:definitions>
  <inkml:trace contextRef="#ctx0" brushRef="#br0">69 1 7263,'-12'10'180,"1"-2"-180,11-8-180,0 0 180,-10 8 0,8-6 0,-9 6 0,11-8 0,0 0 0,0 9 0,0-7 0,-10 6 0,7-8 0,-7 0 90,10 0 539,0 0-629,0 8 0,0 2 0,0 0 90,0 6-90,0 3 0,0 1 90,0 7-180,0 23 0,0-23-89,0 40-1,10-44-180,-7 19-180,7-29 540,11 2 0,-6-15 0,19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1.343"/>
    </inkml:context>
    <inkml:brush xml:id="br0">
      <inkml:brushProperty name="width" value="0.06" units="cm"/>
      <inkml:brushProperty name="height" value="0.06" units="cm"/>
    </inkml:brush>
  </inkml:definitions>
  <inkml:trace contextRef="#ctx0" brushRef="#br0">24 1 7083,'-14'18'360,"4"0"-270,20 10 0,4 9 179,20 11-89,-19 16-1036,17 3 766,-9 6 180,-11-17 0,2 5-135,9 4 0,-1 4 0,-8 20 0,-2 0-270,0-14 0,-1-5 270,-4-12 1,-3-6-766,-4 10 891,0-33 0,0-10 1,0-11-1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1.811"/>
    </inkml:context>
    <inkml:brush xml:id="br0">
      <inkml:brushProperty name="width" value="0.06" units="cm"/>
      <inkml:brushProperty name="height" value="0.06" units="cm"/>
    </inkml:brush>
  </inkml:definitions>
  <inkml:trace contextRef="#ctx0" brushRef="#br0">24 355 7533,'-13'-21'180,"3"-4"89,10 15-89,0 0 0,10-6-360,-7 5 270,7-8-90,1 1 0,23-17 90,-6 11-360,38-27 180,-38 28-89,27-20-1,-29 22 180,8 2 90,-21 11 269,8 58-359,-18-21 0,7 50 180,-10-40-90,0 15 90,11 18-90,-9-26-90,19 38-90,13-58 0,-15 8 180,22-41-90,-28-6-90,11-39 0,0 28 90,-11-53-270,-3 42 90,-10-19 91,0 18 89,0 16-270,0-7 180,0 8 270,0-8-270,0 14 90,0-3 359,0 24-179,0 2 0,0 10 0,0-2 270,10 50-450,-7-37-180,28 55 270,-25-64-1259,35 13 539,-25-25 180,18-1-179,-21-25 629,8 3 0,-18-22 0,7 6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2.060"/>
    </inkml:context>
    <inkml:brush xml:id="br0">
      <inkml:brushProperty name="width" value="0.06" units="cm"/>
      <inkml:brushProperty name="height" value="0.06" units="cm"/>
    </inkml:brush>
  </inkml:definitions>
  <inkml:trace contextRef="#ctx0" brushRef="#br0">1 448 7892,'0'47'450,"0"-1"-270,0-8 0,0-1-180,0 1 90,0-1 90,0 0-180,0 0 360,0 0-180,0-8-180,0-1-90,0-18 270,0-18-91,0-13-179,0-28 1,0-6-181,0-7-38,-1-11 1,2-1-53,10 10 180,-9-25-180,8 35 0,1 2 90,2-17-1804,2 6 1,4 4 1803,7 24 0,8-7-254,0 68 524,-18-4 0,5 24 0,-21-9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2.341"/>
    </inkml:context>
    <inkml:brush xml:id="br0">
      <inkml:brushProperty name="width" value="0.06" units="cm"/>
      <inkml:brushProperty name="height" value="0.06" units="cm"/>
    </inkml:brush>
  </inkml:definitions>
  <inkml:trace contextRef="#ctx0" brushRef="#br0">71 290 8162,'13'11'630,"8"-11"-720,2-11 270,-7-8-450,15 1 270,-18-1-90,11 0 180,-11-8-450,8 7 270,-18-8-90,7 10 1,-10-17-3483,0 4 3482,0-6-270,-42 18 180,0 19 540,-28 36-360,23 21 810,13 12-226,25-5 1,5 2-675,-7 4 0,38 15 0,9-6 90,-10-36 1786,21 4 0,3-11-2325,-21-34 179,36 7 71,-36-18 0,26-9 0,-19-11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12.609"/>
    </inkml:context>
    <inkml:brush xml:id="br0">
      <inkml:brushProperty name="width" value="0.06" units="cm"/>
      <inkml:brushProperty name="height" value="0.06" units="cm"/>
    </inkml:brush>
  </inkml:definitions>
  <inkml:trace contextRef="#ctx0" brushRef="#br0">235 1 7533,'-49'0'-270,"4"0"-90,22 0 270,-1 0 1259,1 8-989,9-6 90,4 14 0,10-14 0,0 15 180,-10 2-360,7 2 629,-18 30-629,18-25 180,-7 17-180,10-25 180,10 18-360,-7-14 90,18 22 90,2-15-180,4 9 0,-4-10-90,8 16 90,-15-13 90,8 14 360,-14 9-360,-41-12-540,-8 11 270,-1-23 270,-1-11 0,38-11 0,-7-8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33:21.224"/>
    </inkml:context>
    <inkml:brush xml:id="br0">
      <inkml:brushProperty name="width" value="0.06" units="cm"/>
      <inkml:brushProperty name="height" value="0.06" units="cm"/>
    </inkml:brush>
  </inkml:definitions>
  <inkml:trace contextRef="#ctx0" brushRef="#br0">964 384 7533,'14'-37'-900,"-4"8"540,0 2 91,14 0 628,2-2-269,8 0 0,-10 2-270,-1 16 270,-10 3 0,-2 8-270,-11 17 90,-32 20 0,3 5 45,-25 12 1,-12 3-752,15-14 0,-2 0 766,2 1 0,-5 3 0,1-2 30,-25 12 0,-2-1-285,19-13 1,-1 2 0,3-5 284,-11-1 0,2-3-28,-7 10 1,11-8 117,27-25 0,7-5-90,64-27-785,30-25 0,9-7 830,-26 21 0,4-2-75,20-11 0,10-7 0,-10 4 53,-23 11 1,2 0 6,25-12 0,13-5 0,-5 1-583,-22 13 0,-3 1 0,2-2 613,15-7 0,4-2 0,-5 4 30,6-5 0,-7 7-128,-24 12 1,0 3 82,11 3 0,-4 3 1864,4 0-2359,7 13 270,-95 42 0,-41 23 0,5-5 90,19-15 1,-3 2-115,-11 10 0,-13 10 1,0 0-1,9-10 159,3-6 0,-2-3 45,-1 1 0,-11 6 0,0-1 0,8-6 45,-2-2 0,-1-2 15,-12 9 0,-9 3 0,17-12 2418,-1-13-2388,-3 10 317,53-31-137,16-10-270,23-4 90,40-32 0,11-6-90,4 7 308,-11 3 0,11-7 1,-7 5-309,-10 11 0,0 0 60,13-11 0,7-5 0,-5 3-60,-5 6 0,1 0 90,6-6 0,7-4 0,-9 9 48,-18 14 1,-2 4-364,25-9 0,-9 8 45,-30 22 90,-35 44-89,-49 0 134,-11 6 0,-8 5-490,6-3 0,-5 2 535,-4-3 0,-6 3 0,4-1-30,17-10 0,2 0 0,-5-1 120,-10 0 0,-8 0 0,1-1 0,12-6-90,4 0 0,3-4 135,-34 8 0,16-9 1279,54-23-1414,87-48 0,-24 14-464,15-3 0,2-2 554,4-13-90,11 5-45,-17 3 0,4-4 45,-4 2 0,4-1-30,11-4 0,7-3 0,-6 1 120,-7-5 0,-1 0-90,3 9 0,5-2 0,-9 6 45,-15 6 0,-3 4-135,13-8 0,-18 18-180,-54 49 270,-10-10-45,-34 27 0,-13 7 165,10-16 0,-5 1-150,-8 14 0,-8 7 0,4-6-625,-2-8 1,-1 0 594,2 4 0,-5 4 1,13-8 59,25-19 0,4-4 0,-10 3 0,6 2 0,12 14 0,15-13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08.814"/>
    </inkml:context>
    <inkml:brush xml:id="br0">
      <inkml:brushProperty name="width" value="0.035" units="cm"/>
      <inkml:brushProperty name="height" value="0.035" units="cm"/>
    </inkml:brush>
  </inkml:definitions>
  <inkml:trace contextRef="#ctx0" brushRef="#br0">0 1 24575,'12'0'0,"21"0"0,41 0 0,-23 0 0,2 0 0,8 0 0,2 0 0,-2 0 0,1 0 0,-1 0 0,2 0 0,4 0 0,3 0 0,15 0 0,5 0 0,-17 1 0,3 0 0,2 1-498,12 1 1,3 1 0,2 0 497,-17 1 0,3-1 0,1 1 0,-2 0 0,-3 1 0,0 0 0,-2 0 0,0-1-166,15 2 0,-1 0 1,-3 0 165,-10-1 0,-3-1 0,-1 0 0,22 0 0,-3-1-47,-1-1 1,-1-1 46,-3 0 0,-1-2 0,-4 1 0,-2-2 0,-4 1 0,-3 0 723,-8 0 0,-2 0-723,-10 0 0,-1 0 533,36 0-533,-7 0 103,2 0-103,4 0 0,-3-1 0,-9-3 0,-16 0 0,-15-1 0,-14 1 0,-10 2 0,-9-1 0,-5 1 0,-3-3 0,-8-8 0,5 8 0,-4-6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0.664"/>
    </inkml:context>
    <inkml:brush xml:id="br0">
      <inkml:brushProperty name="width" value="0.035" units="cm"/>
      <inkml:brushProperty name="height" value="0.035" units="cm"/>
    </inkml:brush>
  </inkml:definitions>
  <inkml:trace contextRef="#ctx0" brushRef="#br0">1054 1 24575,'-12'0'0,"-13"1"0,-28 17 0,-29 27 0,32-7 0,-1 5 0,-4 10 0,1 5 0,-1 10 0,3 5 0,17-16 0,1 2 0,0 3-411,-1 9 0,0 5 0,2 2 411,-1 12 0,1 5 0,1 1 0,8-19 0,0 1 0,1 1 0,2 1 0,0-1 0,1 2 0,1-1 0,2-1 0,2-4 0,2 0 0,1-1 0,1-1 0,0 15 0,1-2 0,3-3-28,2-10 0,2-3 0,1-3 28,1 22 0,1-5 0,1-13 0,1-3 0,1-13 0,1-4 0,4 29 0,2-29 1227,-3-23-1227,-2-16 90,-1-10-90,-3-10 0,-1 2 0,0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2.447"/>
    </inkml:context>
    <inkml:brush xml:id="br0">
      <inkml:brushProperty name="width" value="0.035" units="cm"/>
      <inkml:brushProperty name="height" value="0.035" units="cm"/>
    </inkml:brush>
  </inkml:definitions>
  <inkml:trace contextRef="#ctx0" brushRef="#br0">33 477 24575,'29'0'0,"29"2"0,28 3 0,-36 0 0,0 0 0,44 10 0,-20-1 0,-17-1 0,-13-2 0,-14-2 0,-9 1 0,-6 0 0,-4-1 0,-2 2 0,3 1 0,11 10 0,9 7 0,5 4 0,-3-2 0,-9-12 0,-9-10 0,-8-24 0,-5-42 0,-2-42 0,-1 34 0,0-3 0,0-2 0,0 2 0,0 8 0,0 4 0,2-30 0,1 31 0,0 23 0,1 16 0,-3 12 0,-1 17 0,-6 19 0,-9 27 0,-16 27 0,9-34 0,-2 1 0,-4 4 0,-1 1 0,0-3 0,0-2 0,3-7 0,3-3 0,-14 23 0,17-26 0,10-17 0,6-12 0,2-5 0,-4-4 0,-5-2 0,-5-5 0,-8-6 0,-11-8 0,-15-11 0,-14-11 0,-10-11 0,-2-9 0,9 0 0,15 8 0,16 14 0,18 15 0,17 14 0,11 12 0,6 8 0,-5-2 0,-4-1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4.213"/>
    </inkml:context>
    <inkml:brush xml:id="br0">
      <inkml:brushProperty name="width" value="0.035" units="cm"/>
      <inkml:brushProperty name="height" value="0.035" units="cm"/>
    </inkml:brush>
  </inkml:definitions>
  <inkml:trace contextRef="#ctx0" brushRef="#br0">130 484 24575,'0'22'0,"0"5"0,0 19 0,0 10 0,0 1 0,0-1 0,-2-24 0,-6-28 0,-12-44 0,-6-35 0,11 24 0,2-2 0,1-3 0,1 0 0,4 5 0,2 2 0,-3-35 0,6 27 0,2 20 0,1 16 0,3 13 0,10 14 0,15 18 0,16 18 0,13 15 0,4 3 0,-3-4 0,-6-6 0,-5-8 0,-3-7 0,4-3 0,4-6 0,-1-5 0,-6-7 0,-12-7 0,-10-10 0,-3-25 0,3-26 0,6-29 0,-12 32 0,3-1 0,1 0 0,0 1 0,0 4 0,-1 1 0,15-25 0,-11 25 0,-9 23 0,-5 13 0,-3 10 0,0 10 0,2 17 0,6 30 0,7 37 0,-10-33 0,0 4 0,1 8 0,0 2 0,0 1 0,-2-1 0,0-3 0,0-2 0,-3-8 0,0-3 0,3 33 0,-5-27 0,-4-25 0,-1-22 0,-2-10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01.597"/>
    </inkml:context>
    <inkml:brush xml:id="br0">
      <inkml:brushProperty name="width" value="0.06" units="cm"/>
      <inkml:brushProperty name="height" value="0.06" units="cm"/>
    </inkml:brush>
  </inkml:definitions>
  <inkml:trace contextRef="#ctx0" brushRef="#br0">70 37 6813,'-25'0'-719,"-6"0"898,28 0 1,-7 8 180,10-6-180,0 15 0,0-15 90,0 23-270,0-21 90,20 28 0,-4-28 90,7 20-91,-3-22-89,4-2 90,1-2 0,9-31 0,-22 20 0,-1-30 0,-11 23-90,-11 2-180,9 1 90,-39 15 0,23-6-449,-16 8 359,24 0-90,0 8-360,7 2 271,-7 9 359,10 7 0,10-6 0,3 7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5.648"/>
    </inkml:context>
    <inkml:brush xml:id="br0">
      <inkml:brushProperty name="width" value="0.035" units="cm"/>
      <inkml:brushProperty name="height" value="0.035" units="cm"/>
    </inkml:brush>
  </inkml:definitions>
  <inkml:trace contextRef="#ctx0" brushRef="#br0">99 372 24575,'35'0'0,"24"0"0,25 0 0,10 0 0,-16-4 0,-22-9 0,-26-15 0,-15-14 0,-9-7 0,-4-4 0,-6 3 0,-10 5 0,-10 5 0,-9 14 0,-3 10 0,-3 10 0,-3 9 0,-4 11 0,-11 12 0,-8 14 0,-1 8 0,7 1 0,19 0 0,18 1 0,13 6 0,8 10 0,2 11 0,4 0 0,5-11 0,7-18 0,8-18 0,16-7 0,34-2 0,-18-10 0,4-3 0,11 1 0,3-4 0,2-3 0,-1-6 0,-9-4 0,-5-5 0,30-25 0,-30-8 0,-28 1-1696,-14 6 0,-12 18 0,-2 6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6.397"/>
    </inkml:context>
    <inkml:brush xml:id="br0">
      <inkml:brushProperty name="width" value="0.035" units="cm"/>
      <inkml:brushProperty name="height" value="0.035" units="cm"/>
    </inkml:brush>
  </inkml:definitions>
  <inkml:trace contextRef="#ctx0" brushRef="#br0">0 1 24575,'0'12'0,"0"22"0,0 43 0,0-15 0,0 7 0,0 21 0,0 5-317,0-22 0,0 2 0,0 1 317,0-2 0,0 1 0,0-2 0,0 28 0,0-5 116,0-16 1,0-7-117,0 22 0,0-44 0,0-33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7.096"/>
    </inkml:context>
    <inkml:brush xml:id="br0">
      <inkml:brushProperty name="width" value="0.035" units="cm"/>
      <inkml:brushProperty name="height" value="0.035" units="cm"/>
    </inkml:brush>
  </inkml:definitions>
  <inkml:trace contextRef="#ctx0" brushRef="#br0">0 1 24575,'21'0'0,"30"0"0,-1 0 0,8 0 0,15 0 0,3 0 0,8 0 0,-2 0 0,-9 0 0,-5 0 0,21 0 0,-46 0 0,-28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8.563"/>
    </inkml:context>
    <inkml:brush xml:id="br0">
      <inkml:brushProperty name="width" value="0.035" units="cm"/>
      <inkml:brushProperty name="height" value="0.035" units="cm"/>
    </inkml:brush>
  </inkml:definitions>
  <inkml:trace contextRef="#ctx0" brushRef="#br0">67 676 24575,'0'-18'0,"-2"-13"0,-1-21 0,-6-21 0,-2-11 0,-1-2 0,2 9 0,2 8 0,2 11 0,2 10 0,3 13 0,1 12 0,1 10 0,11 7 0,17 4 0,20 1 0,16 1 0,2 0 0,-7 0 0,-14 1 0,-12 1 0,-8 2 0,-4 2 0,-2 3 0,-2 0 0,-3-1 0,-3 0 0,-5-2 0,-4 1 0,0 2 0,1 6 0,3 18 0,8 25 0,8 24 0,-9-32 0,0 1 0,14 43 0,-6-21 0,-6-25 0,-9-28 0,-3-12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19.146"/>
    </inkml:context>
    <inkml:brush xml:id="br0">
      <inkml:brushProperty name="width" value="0.035" units="cm"/>
      <inkml:brushProperty name="height" value="0.035" units="cm"/>
    </inkml:brush>
  </inkml:definitions>
  <inkml:trace contextRef="#ctx0" brushRef="#br0">0 0 24575,'0'0'0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20.179"/>
    </inkml:context>
    <inkml:brush xml:id="br0">
      <inkml:brushProperty name="width" value="0.035" units="cm"/>
      <inkml:brushProperty name="height" value="0.035" units="cm"/>
    </inkml:brush>
  </inkml:definitions>
  <inkml:trace contextRef="#ctx0" brushRef="#br0">99 7 24575,'-9'-4'0,"-7"2"0,-6 4 0,-1 4 0,6 4 0,8 6 0,7 4 0,2 7 0,0 1 0,0 2 0,0 1 0,6-2 0,11 2 0,7-4 0,5-6 0,-1-10 0,7-7 0,23-3 0,24-1 0,-32 0 0,1 0 0,1 0 0,-2 0 0,30 0 0,-24 0 0,-25 0 0,-19 0 0,-8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9:08:21.447"/>
    </inkml:context>
    <inkml:brush xml:id="br0">
      <inkml:brushProperty name="width" value="0.035" units="cm"/>
      <inkml:brushProperty name="height" value="0.035" units="cm"/>
    </inkml:brush>
  </inkml:definitions>
  <inkml:trace contextRef="#ctx0" brushRef="#br0">434 0 24575,'-17'0'0,"-14"0"0,-27 0 0,-18 0 0,-8 3 0,11 3 0,22 4 0,21 3 0,19-2 0,8-1 0,3 1 0,6 2 0,8 3 0,5 1 0,5-4 0,2-2 0,11-1 0,13 4 0,14 8 0,9 8 0,-3 6 0,-8 2 0,-13 1 0,-13 0 0,-11-3 0,-10 0 0,-6-3 0,-6-3 0,-14 5 0,-15 2 0,-22 2 0,-16-2 0,-9-8 0,-6-9 0,1-8 0,5-6 0,17-5 0,16-1 0,22 0 0,9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6.979"/>
    </inkml:context>
    <inkml:brush xml:id="br0">
      <inkml:brushProperty name="width" value="0.06" units="cm"/>
      <inkml:brushProperty name="height" value="0.06" units="cm"/>
    </inkml:brush>
  </inkml:definitions>
  <inkml:trace contextRef="#ctx0" brushRef="#br0">0 596 7533,'0'-20'-1260,"0"-6"1081,0 24 179,0-14 89,0 14-89,0-6 0,0 0 0,0 5 90,0-21-90,0 20 0,11-22 90,12-1-90,-7 5 0,5-14 0,10-7 90,-13 18-90,37-43 0,-29 43-90,29-27 90,-26 31 0,36-6 0,-36 17 0,36 2 0,-36 8-90,36 16 90,-36-3 0,36 22 0,-36-14 90,26 14-90,-18-14 90,31 39-90,-16-33-3392,16 33 3392,-21-47-106,31 11 106,-33-22 45,19-4 0,0-5 53,-25-5-39,26-12 0,-2-4 65,-29 4-66,21-6 0,-3-1 59,-28 9-18,59-30 17,-64 29-116,35-20-99,-38 22-19,26-14-6,-37 14 9,16 2-3,-21 3 3314,0 14-3238,0-6 196,10 8-36,-7 8-109,8 2 31,-11 0 0,10 15 50,-7-21 16,28 38-154,-15-36 88,28 35-26,-18-28-9,21 12 1,3 2-28,0-2-33,23 5 0,5 0 76,3 1-63,-18-15 1,0-3 131,10 4-145,16-26 46,-27-1 0,5-11 0,0-2-10,-5 7 66,10-10 1,5 2-6,-21 16 0,-2 4 37,-2-6 1,0 1-1287,6 3 0,-6 4 1266,-5 2-101,11 0-554,12-1 1,3 2 676,19 7-149,-23-8 0,10-1 0,-10 4-127,17 13-910,-8-10 0,-2-1 925,0 5-147,1 10 0,0 2 455,9-6-110,-12 14 1,-4 0 492,-7-7 98,-17 8 0,-3-1-518,-12-14 1,11 17-360,-53-33-35,9 0 506,-9 0 0,1 8 0,-3 3 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1.699"/>
    </inkml:context>
    <inkml:brush xml:id="br0">
      <inkml:brushProperty name="width" value="0.08" units="cm"/>
      <inkml:brushProperty name="height" value="0.08" units="cm"/>
    </inkml:brush>
  </inkml:definitions>
  <inkml:trace contextRef="#ctx0" brushRef="#br0">47 447 8260,'0'-47'-1845,"0"10"1770,0 10 37,0 8 15,11-8-42,2-2 87,0 0-5,-3 2-45,-10 17 28,0-7 90,0-10 0,0 4 180,0-20-210,0 22-3,0-14-1,0 23-175,0-5 119,0 17 56,0 25-56,0-2-90,11 56 80,-8-34 5,6 11 0,2 0-11,3-8 8,-8 4 0,1-1 88,3-15-159,-10 40 169,-10-51 31,-3 27-90,-11-31 225,-10-3-154,18-10 180,-25-16-231,35 6-2,-15-23-62,21 21-108,0-12 101,11 7 24,23 7-28,5-7-349,39 9 298,-36 0-255,34-8 408,-47 6-58,67-22 1,-49 3-1,42-17 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1.999"/>
    </inkml:context>
    <inkml:brush xml:id="br0">
      <inkml:brushProperty name="width" value="0.08" units="cm"/>
      <inkml:brushProperty name="height" value="0.08" units="cm"/>
    </inkml:brush>
  </inkml:definitions>
  <inkml:trace contextRef="#ctx0" brushRef="#br0">94 187 8260,'-36'0'-990,"12"8"882,14-6 31,10 15 150,0-7-145,0 9 21,10-1 75,3 1-11,21 0-53,-8-1 235,50 1-141,-42-9-3322,52-10 3414,-57-10-46,26-25-83,-29 12 162,-2-37-256,-14 10 86,-31-8-73,6 13-87,-30 17 107,9 10-199,-32 8-63,15 2-347,-25 40 712,39-15-167,-16 43 195,39-29-79,-5 32 0,32-31 0,2 12 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01.845"/>
    </inkml:context>
    <inkml:brush xml:id="br0">
      <inkml:brushProperty name="width" value="0.06" units="cm"/>
      <inkml:brushProperty name="height" value="0.06" units="cm"/>
    </inkml:brush>
  </inkml:definitions>
  <inkml:trace contextRef="#ctx0" brushRef="#br0">0 92 8162,'13'0'90,"-3"0"90,1 0-90,-9 0 90,19 0-270,-19 0 270,19-9-90,-19 7 90,19-6-180,-19 8 180,9 0-90,-11-8 359,10-2-539,3-8 180,0-1-269,-3 9-1171,-31 2 1170,6 8-809,-18 8 989,-1 2 0,9 17 0,-9 1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2.296"/>
    </inkml:context>
    <inkml:brush xml:id="br0">
      <inkml:brushProperty name="width" value="0.08" units="cm"/>
      <inkml:brushProperty name="height" value="0.08" units="cm"/>
    </inkml:brush>
  </inkml:definitions>
  <inkml:trace contextRef="#ctx0" brushRef="#br0">494 0 8260,'-37'29'-1288,"4"-10"1163,9-2 46,11-7 78,-8 17-26,8-6 179,-21 23-164,18-13-8,-25 14-3294,25-7 3261,-18 7-240,5 2 1,3 3 259,5 10 25,-17 2 0,3-3 6,27-24-123,-34 25 136,40-39-150,-9-2 147,11-11-20,0-8 0,0 0 0,0 0 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2.646"/>
    </inkml:context>
    <inkml:brush xml:id="br0">
      <inkml:brushProperty name="width" value="0.08" units="cm"/>
      <inkml:brushProperty name="height" value="0.08" units="cm"/>
    </inkml:brush>
  </inkml:definitions>
  <inkml:trace contextRef="#ctx0" brushRef="#br0">24 0 10985,'-13'11'190,"2"-2"-67,11-9-246,0 8-457,0-6 134,0 14 217,11-5-55,2-1-61,10 7 13,-10-15 157,8 6 66,-18-8 571,18 0 0,2 0 0,-7-8 65,5 6-129,-21-6-442,-11-1-236,-12-1-4,7-9-179,-15 9 301,28 2-371,-18 8 154,19 0 147,-19 0 514,18 0-262,-7 25 1,10-11 0,0 21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2.961"/>
    </inkml:context>
    <inkml:brush xml:id="br0">
      <inkml:brushProperty name="width" value="0.08" units="cm"/>
      <inkml:brushProperty name="height" value="0.08" units="cm"/>
    </inkml:brush>
  </inkml:definitions>
  <inkml:trace contextRef="#ctx0" brushRef="#br0">47 75 6731,'-10'11'110,"7"-2"-205,-7-1 238,-1-6-25,9 5-160,-9 2 242,11 2-254,0-1 267,0-1-274,11-9 274,2 0-231,10-9 210,22-18-46,-27 4-162,13-12 164,-31 16-778,0 1 451,0 7-58,0 3 181,-10 8-795,-14 0 0,-2 8 0,-8 2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3.614"/>
    </inkml:context>
    <inkml:brush xml:id="br0">
      <inkml:brushProperty name="width" value="0.08" units="cm"/>
      <inkml:brushProperty name="height" value="0.08" units="cm"/>
    </inkml:brush>
  </inkml:definitions>
  <inkml:trace contextRef="#ctx0" brushRef="#br0">259 56 8260,'0'-11'-856,"11"-5"631,-9 14 215,19-6-104,-18 8 30,18 0 178,-8 0-180,0-9 199,8 7-138,2-6 153,3 8-145,19 0-12,-19 0 29,8 0 0,-21 0 0,-3 0-24,-10 0 17,0 0-20,-20 0 27,-7 0 0,1 0 0,-26 8 12,34-6-3,-37 7 3,29-1 12,-29-6 68,26 14-64,-15-6-11,31 1 88,2 5-129,11-5-42,11 7-30,2 1-5,52 8 68,-31-6-39,31 6 23,-31-9-5,-8 27 73,-2-21-27,-14 45 114,-10-45 94,-31 28 88,13-40 47,-58 5-286,45-17-190,-56 0 134,56-9-490,-45-1 555,48 0-569,-17-6 316,32 13 71,3-5 114,10 8 1,10-8-1,3-3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3.896"/>
    </inkml:context>
    <inkml:brush xml:id="br0">
      <inkml:brushProperty name="width" value="0.08" units="cm"/>
      <inkml:brushProperty name="height" value="0.08" units="cm"/>
    </inkml:brush>
  </inkml:definitions>
  <inkml:trace contextRef="#ctx0" brushRef="#br0">376 57 7540,'13'-21'-766,"-2"-4"445,-11 23 232,0-7 36,0 9 93,0 0-11,0 9-64,0-7-22,0 15 12,-11-6 167,-12 57 84,-3-29-231,-2 21 0,1 1 92,-2-14-1208,-15 40 1268,20-48-84,1 15-313,-1-6 243,1-1 128,-11 16-101,8-22-151,-8 21 147,21-39-172,2 2 75,11-25 378,21-17 1,-5-3-1,18-17 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4.196"/>
    </inkml:context>
    <inkml:brush xml:id="br0">
      <inkml:brushProperty name="width" value="0.08" units="cm"/>
      <inkml:brushProperty name="height" value="0.08" units="cm"/>
    </inkml:brush>
  </inkml:definitions>
  <inkml:trace contextRef="#ctx0" brushRef="#br0">47 0 7450,'-26'0'-809,"5"0"809,21 8-113,0-6 225,0 14-67,0-14-78,0 15 99,0-7-122,0 1-1,32 5 109,-14-5-37,37-1 26,-29-1 81,8-9 24,-21-9-66,-3 7-8,-10-6-251,-10-1 252,7 7-266,-39-6-78,35 8 281,-35 0 1,29 8-1,-11 3 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34.512"/>
    </inkml:context>
    <inkml:brush xml:id="br0">
      <inkml:brushProperty name="width" value="0.08" units="cm"/>
      <inkml:brushProperty name="height" value="0.08" units="cm"/>
    </inkml:brush>
  </inkml:definitions>
  <inkml:trace contextRef="#ctx0" brushRef="#br0">94 95 7540,'-13'8'-438,"3"-6"264,0 6 181,7-8-30,-8 0 8,11 8-60,0-6 108,0 7-89,0-1 64,0-6 10,11 7-90,2-9 72,21 0 0,-8-9 82,8-9 94,-10-3-200,-11-6 61,-3 8-87,-10 1 138,0-1-234,-21 8 109,-5 3-14,-11 8 52,-7 16 0,7 5 1,-10 17-1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0.77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71 19 11629,'-26'-10'-984,"-6"1"438,30 9 546,-9 0 90,53 9 90,-21 1-180,44 0 0,-28-1 90,20-1-90,-2-3 0,3 1 0,25 4 45,-8-3 0,4 3-90,-2 3 0,-2 0 0,-15-6 0,0 0 45,11 11 0,2-2-45,6-13 0,-4-4 45,17 1 45,2-11 0,-3-5-45,-23-7 45,-17 2 0,-3-1-45,-8 1 90,25 2-270,-47 11 180,14 8-90,-22 0-90,-7 0 180,-35 8-90,11-6 180,-34 7-90,32-9 0,-32 0 0,24 0-45,-41 0 0,-5 0 45,19 0 0,-18 0 0,1 0-89,22 0 89,-13 0 0,-18 0 0,10 0 0,-23 0 0,9 0 0,-17 0 0,18 0 0,1 0 0,3 1 0,2-2 179,13-8 91,-21-1 0,63 0-180,5 1 0,21 9-180,31 0-90,-13 0 180,58 0 0,-34 0 0,9 0 0,8 0-45,4 0 0,4 0-45,28 4 0,1 1 90,-21-1 0,2 2 0,2 2 0,6 2 0,-12-1 0,22 4 0,-29-3 0,9 2 0,-10-1 0,16 1 0,3 9 0,-3 2 0,-19-1 0,1-5 0,-8 2 0,-37-1 0,35-8 0,-38-2 0,19-8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1.49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319 245 11629,'52'0'-492,"0"0"0,24-9 36,3 7 276,-12-7 180,-4 9-89,18 0 133,-25 0 1,1 0-45,24 0 60,-17-1 0,11-2 0,-8-1-105,-15 0 0,1-2 105,27-6 0,12-4 0,-14 0 30,14-9-45,-2 4 0,-8-1-45,-37 3 90,31 9-180,-61 1 0,6 9 90,-63 0 0,11 9 0,-37-7 0,11 6 0,17 0 0,-46 3 0,31-1 30,-7-3 0,-14-1 0,8-2-30,-32-2 30,25 1 0,-12 0 0,12-1-30,-19-2 45,26 0 0,0 0 0,15 1 0,1-2 0,-1-2 0,-1-2-45,-2 1 0,-6-3 30,-3-3 0,-6-2 0,6-1-30,11 2 0,1 0 90,-29-7 0,13 0-270,45 8 90,35 1-90,15 9 180,42 0 0,-15 0 0,9 0-45,30 4 0,4 1 45,-20-4 0,4 0-30,9 2 0,8 0 0,-11 0 30,-22-3 0,0 0 0,6 0 0,12 0 0,1 0 0,-12 0 0,2 0 0,-2 0 0,16 0 0,8 0 0,-13 0 0,14 0 0,-20 0 0,-11 0-180,-33 0 180,31 8 0,-48 11 0,19 9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09.129"/>
    </inkml:context>
    <inkml:brush xml:id="br0">
      <inkml:brushProperty name="width" value="0.08" units="cm"/>
      <inkml:brushProperty name="height" value="0.08" units="cm"/>
    </inkml:brush>
  </inkml:definitions>
  <inkml:trace contextRef="#ctx0" brushRef="#br0">424 115 8219,'-24'9'-773,"1"-1"349,10 1 92,-8 9 330,18 4-76,-18 4 71,8 1-15,-10-6 43,-32 47-45,23-38 18,-1 8 1,1 0-17,6-15 22,-19 21 143,19-32-24,3 13-95,12-23 61,11-2-3,0-11-53,21-24-42,-15 12-37,35-37 125,-25 36-21,28-53 107,-7 17-179,0-17 7,-3 13 140,-11 18-224,-10 26 33,8-13 58,-18 28-87,7 5 95,-10 13-47,0 39 7,11-28-36,-9 61 32,9-47 51,4 13 0,1 1-80,2-6 85,27 24-6,10-16 64,7-21 23,1 3 31,2-28 1,-49-8-61,-6-8 29,-12 6-74,-61-7 46,29 9 7,-19 0 0,-4 0-37,3 0-19,-2 0 1,2 0-11,9 0-12,-9-4 1,1 0-32,19 2-8,-42-6 132,61-1-221,-6 7-58,21-7 142,10 1 73,3 6-101,32-22 209,-16 11-99,46-22-82,-33 15 212,47-24-121,-47 21 220,34-29-261,-58 38 10,24-19 63,-40 22-135,9 1 129,-11-15-152,-11 21 14,-23-21-23,6 23 53,-38-6 2,48 8-81,-55 0 52,62 0-42,-41 0 152,49-9-86,-17 7 82,17-7-196,13-7 163,-4 12-73,25-21 90,-28 23-90,18-6-176,-19 8 220,19 8-2,-18 3 116,-3 24-229,-13-12 284,-21 28-84,7-19 9,-17 21-96,28-30 114,-15 10 133,28-31-45,-7 6-108,10-8-67,0-8-141,31-10 252,-12 5-93,15-3-258,-14 8 159,-17 6 78,28-6-98,-25 8 96,25 0 46,-28 8-64,7 2 14,-10 8-78,0 1 97,0 0-89,11 7-111,-9-13 122,9 20-7,-11-20 5,21 30 45,-6-20-11,19 12 13,-21-24 280,-2 5-176,-11-14 380,0 6-351,0-16-25,0-2 35,0-9-93,-11-8 46,9 7-81,-19-24-178,18 21 172,-7-37-5,10 35-76,0-35 90,10 37-325,-7-20 269,7 30-148,-10-4 59,0 17 111,0 17-43,0-13 257,11 30-204,-9-22 244,9 15-255,-11-16 519,10 5-337,-7-14-111,7 6-43,-10-8 53,0 0 114,0-8-144,-10-2 0,7-9 63,-18-8-72,8 6-304,-10-14 272,10 23-485,2-5 250,22 17 216,33 17-14,-2-5-63,18 16 0,0 4 64,-10 3 164,3-4 1,1 0-162,-5 15 145,1-15 124,-5 4-358,-32-16 1174,-34-9-515,-60-18-395,10 4-60,4-12 1,3-1 51,20 13-781,-53-21 513,66 23 172,-24 2 0,32 10 1,-1 8-1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1.066"/>
    </inkml:context>
    <inkml:brush xml:id="br0">
      <inkml:brushProperty name="width" value="0.035" units="cm"/>
      <inkml:brushProperty name="height" value="0.035" units="cm"/>
    </inkml:brush>
  </inkml:definitions>
  <inkml:trace contextRef="#ctx0" brushRef="#br0">0 0 24575,'0'0'0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12.512"/>
    </inkml:context>
    <inkml:brush xml:id="br0">
      <inkml:brushProperty name="width" value="0.08" units="cm"/>
      <inkml:brushProperty name="height" value="0.08" units="cm"/>
    </inkml:brush>
  </inkml:definitions>
  <inkml:trace contextRef="#ctx0" brushRef="#br0">588 411 8219,'13'-10'110,"8"-7"-78,-8 7-1096,11-9 892,-11 8 269,-3-5-33,-10 14-309,0-6 289,0 8 18,0 16-313,0 38 179,0-17 1,0 40-1,0-54 207,-10 12-22,7-24-3,-7 5-112,10-14 92,-11-18-124,9 9 92,-9-51 18,11 42-166,0-36-23,0 39 3,0-11-25,0 13 135,0 1 35,0 1 86,0 9-60,0 0 75,-10 9 114,7-7-180,-18 15 92,19-15 2,-9 6-90,11-8-118,0 0 44,0 8-46,0-6-24,0 6-1,0 1-1,11-7 298,12 15-302,-7-15 426,15 5-370,-28-7 246,7-16-91,-10-13-45,0-10-1,-10-6-47,-24-9-73,16 20-134,-45-26 123,55 37 60,-23-4-523,31 20-215,0 23 810,21 4-177,5 18-89,21-1 298,21 17-25,-26-21-167,33 27 253,-46-29-203,5-2 10,-24-4 354,-10-23-134,0 7-23,-20-18-74,4 7 109,-29-23-210,19 21 131,-18-29-227,28 20 107,-26-13-22,37 15-127,-26 3 47,18 0-315,0 5 63,2-5 200,11 16 225,11 11-214,2 2 175,10 15-51,-10-16 117,-2 7-151,-11-9 176,0 1-139,-11 0 213,-12-9-12,-3-1 77,-71-18-34,47-1-174,-15-3 0,0-2-109,10-5 88,-2 6 0,4 1-119,19 3-224,-39 1 65,57 9-73,-7 0 122,12 0 9,22 0 91,-9 0 367,40-8-349,-13-2 285,49-25-187,-25 4 19,2-4 1,-1-1-31,-7 1 72,13-8 1,-2 1-76,-24 15-3215,42-33 3196,-61 39 149,6-6-186,-21 17-325,0 2 184,-10 8-41,-3 16 7,0-3 3497,-8 55-3343,18-39-87,-28 64 18,26-57 309,-16 50-263,21-51 205,0 34-187,0-46 77,0 12 43,0-16-74,0-9 161,0-1 14,0-9-51,0-9-207,0-1 90,0-1-90,-21-5 84,5 5 4,-18 1-65,21-6 41,-18 5 0,15 1 207,-28-15-176,17 21 119,-27-29-115,25 20 96,-26-14-118,39 9-523,-5 8 436,21 2-171,32 8 222,-14 0-29,47 8 112,-36-6-97,26 14 77,-29-14 48,8 6-44,-21-8 208,-2 8-280,-11-5 188,-42 5-109,31 0 276,-72-6-276,62 6 101,-55-8-107,58 0-648,-14 0 502,32 0-7,0 0-61,11 0 190,23 0 1,15-8 0,22-2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25.847"/>
    </inkml:context>
    <inkml:brush xml:id="br0">
      <inkml:brushProperty name="width" value="0.06" units="cm"/>
      <inkml:brushProperty name="height" value="0.06" units="cm"/>
    </inkml:brush>
  </inkml:definitions>
  <inkml:trace contextRef="#ctx0" brushRef="#br0">213 1 6363,'-26'10'0,"5"-2"180,21 1 0,0 1-180,0 9 270,0-1-270,0-7 180,0 14-90,0 20-90,0-10-90,11 59 180,-9-57-90,8 22 0,1 2 0,2-2 0,-6 13 0,-1 2 0,5-5-1606,-10 0 0,-2 0 1606,1-4-1079,0 11 0,0 3 1079,0 2-251,-3-11 0,-1 12 1,0-11 160,2 18-60,-4-15 1,-3 12 0,3-7 149,5-16 0,-1 0-30,-4 5 0,-2 6 0,1-6 30,7-3 0,-2-2 0,-13 22 0,-2-4 0,2 12 0,1-15 0,-3 14 0,3-11 0,6-24 0,1 2 30,-4 34 0,0 14 0,1-17-30,-3 5 90,6-3 0,1-1 0,-4-11-90,9 3 0,2 0 0,-1 0-90,5 17 0,0-3 90,-2-33-180,6-5 0,3-6 90,1-24 522,0-10 0,8-19 0,-8-10 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27.714"/>
    </inkml:context>
    <inkml:brush xml:id="br0">
      <inkml:brushProperty name="width" value="0.06" units="cm"/>
      <inkml:brushProperty name="height" value="0.06" units="cm"/>
    </inkml:brush>
  </inkml:definitions>
  <inkml:trace contextRef="#ctx0" brushRef="#br0">518 300 7533,'0'-54'-900,"0"28"990,11-7 0,-9 33 0,30 0 0,-17 0 0,19 0-180,0 9 180,-7-7 0,59 7-90,-39-9 90,22 1 0,3-2-90,-2-8 90,28 8 0,0 0 0,-17-8-732,17 8 0,-2 2 732,-26-1-1514,16 0 1,3 0 1333,8 0 120,-31 0 0,10 0 0,-9 0-125,-12 0 1,0 0 124,19 0 0,9 0 0,-10 0-75,-22 0 0,0 0-99,13 0 0,8-1 0,-2 2 189,19 7 0,0 1-144,10-3 0,1 0 99,-7 3 0,2 1 0,-21-4 0,3-1 0,-9 0 453,-10 1 0,-1-1-408,29 1 0,6-2-75,-22-3 0,3 0 0,-7-3-277,-5-2 0,1-2 277,18 0 0,11 0 0,-11-1 30,-23-2 0,1 0-30,19 0 0,10 0 0,-8 0 30,-15-2 0,2 1 0,11 3 0,14 1 0,0-1 0,-15 0 0,-12-3 0,0 1 0,8 4 0,14 1 0,-1 0 0,-15-1 0,-11-5 0,-3 1 0,24 2 0,11 2 0,-11-2 0,-23-2 0,-1 0-45,43-1 1,0 1 44,-48 4 0,0 0 0,43-4 0,0 1 0,6 6 0,-2-3 0,0 2 0,-4 3 29,-27 4 1,9 3 0,-10-2 60,15 0-90,6 4 0,-4-1 0,-29-8 45,21 0 0,5 0-45,6 0 0,-18 0 0,-3 0 0,-5 0 180,-6-5 1,2 1-271,25 2 90,-7-3 0,-2 1 0,-4 4 0,29-8 0,-68 6 0,26-6 0,-29 8 1248,18 0-1248,-18 0 1869,8 0-1869,-21 0 0,-2 8 0,-11 3 1242,10 15-1242,3-5 117,0 15-117,-2-16 0,-11 32 90,0-19-90,0 62 0,0-47 0,5 31 0,0 4 0,-2-17 0,7 28 0,1 1 0,-9-25 0,9 15 0,-1 2-238,-7-8 238,7 7 0,1 2 0,-9-1 45,8-15 0,1 5-45,-4-6 0,-1-3-553,0-11 0,1 0 553,3 8 0,1 2-45,1 22 0,0-3 45,-5-37 0,2 1 0,4 14 0,4 9 0,-6-11 0,-5 19 0,14 1 0,1 2-90,-15 6 90,3-14 0,4 13 0,-4-13-241,-6 15 271,2-17 0,3 12 0,-1-15 177,7 1-163,-9 6 1,3-1 1057,13-12-1012,-19 5 0,-2 7-90,6-17 0,-1 0-202,-5-1 1,0 0 201,0-7 0,0-1 135,0 8 0,0-3-225,0 8 90,0 3 0,0-6 0,0-28 0,-11 36 0,-2-45 263,-10 29-263,-1-33 0,-10 7 90,8-17-90,-29 7 0,26-7-180,-57 9 180,52-9-45,-23 4 0,-3-3 45,12-7 0,-15 8 0,-4 1 90,-1-2-1702,11-2 0,2 0 1612,-8 2-663,8-2 0,0-2 843,-13-5-573,-13 2 0,-3 1 393,-2 3 45,-12-7 0,0 0-45,12 7 0,3-3 0,1-2 0,4-1 30,14 1 0,-12 0 0,10-1-30,-31-2 89,30 1 1,-8 0 0,10-3-90,-13-6 124,-15-4 0,0-2-34,12-1-246,13 2 1,-12-2 0,14 2 65,1 1 90,1 1 0,-12-3 0,12 3-90,-4-1-617,-18-1 0,0 1 617,18 1 95,4 3 0,-12-2 0,9 2-5,-29-5 30,20 4 0,-12 0 1,14 2-31,-12 5-272,-12-6 1,0-1 271,11 7-45,20-2 0,1 0 225,-5 4-270,1 0 97,-1 0 1,-2 0-8,-16 0-80,12 0 1,-15 0 0,13 0 79,-18 0 95,19 0 0,-14 0 1,14 0-186,-11 0 318,22 0 1,-11 0 0,6 0-274,6 0 0,2 0 45,-14 0 0,2 0-45,15 0 0,-1 0 0,-27 0 0,0 0 45,32 0 0,-4 0 0,-19-1 0,-11 0 0,12 3 0,23 2 0,2 0-30,-20-1 0,-9 0 0,10 2 30,21 4 0,2 0 0,-49-4 0,2 1-90,16 10 120,13-11 0,-11-3 0,9 1 1144,-27 8-1144,15-5 0,-14-1 0,16 1-30,-1 4 0,12-5 0,-11 1 0,14 2 90,1 10-45,-32-7 0,1-3 45,30 2-45,-21 0 0,2-3 45,35-5-90,-5 6 0,3 1 1485,23-7-1845,-25 6-540,38-16 1399,-5 6 1,21-23 0,0 4-1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29.014"/>
    </inkml:context>
    <inkml:brush xml:id="br0">
      <inkml:brushProperty name="width" value="0.06" units="cm"/>
      <inkml:brushProperty name="height" value="0.06" units="cm"/>
    </inkml:brush>
  </inkml:definitions>
  <inkml:trace contextRef="#ctx0" brushRef="#br0">49 1 6094,'0'20'-180,"0"-4"90,0-7 90,0-7 0,0 7 0,0-1 0,0-6 180,0 6-90,0 0 179,0-5-269,0 13 90,0-14 0,0 15 0,-11-7-90,9 9 180,-9 24-180,11-18 90,0 52 0,-10-41 0,7 50 0,-7-42-1786,8 15 0,4 2 1606,-2-1 135,0-7 0,0 0-45,0 3 0,0 25 90,0-20-90,0 5 0,0-1 0,0-5 45,0 20 0,0 2-45,0-20 45,5 19 0,0 1-45,-2-13 45,7 9 0,1-1-45,-9-9-1225,4-6 1,-1-1 1224,-5 7-45,5-6 0,0 1 45,-2 22-758,7 2 0,1 0 758,-9-6-43,4 13 0,-1 0 43,-5-13 0,0 14 0,0 1 0,0-16 0,0 19 0,0-1 0,0-24 0,0 20 0,0 1 0,0-16 0,0 4 0,0 0 0,0-6 253,0 18 1,0-2-254,0-25 596,0 19 1,0-4-597,0-35 609,0 23-609,0-45-270,0 2 180,0-16 2573,0 5-2483,10-17 0,3 0 0,0 0 0,-2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29.880"/>
    </inkml:context>
    <inkml:brush xml:id="br0">
      <inkml:brushProperty name="width" value="0.06" units="cm"/>
      <inkml:brushProperty name="height" value="0.06" units="cm"/>
    </inkml:brush>
  </inkml:definitions>
  <inkml:trace contextRef="#ctx0" brushRef="#br0">60 0 7533,'-36'19'-1080,"12"17"1170,24 12 90,3 1-180,18 5 90,-19-8 0,19 43-90,-8-23-848,-1 3 0,0 1 848,1 4 0,-5 4 0,-1 17 0,-1-10 0,-5-23 0,0 4 0,3 16 0,3 19 0,-1 0 0,-2-16-45,-2-9 0,-1 0 45,1 7 0,1 14 0,0 1 0,-1-14 45,-1-3 0,-2-2-45,-2 14 0,-1 10 0,1-12 45,2-21 0,-1 1 14,-6 24 1,-4 11 0,1-11-60,3-22 0,0-1 30,0 19 0,0 9 0,1-15-30,-4 10 45,10-34 0,2 3-45,-1 8 0,0-3 0,0 22 45,0-23 0,0-3-2653,0-1 2608,0 0 90,0 2-731,9-8 0,3 1 551,4 9-333,0-18 0,2-5 153,-5-16 437,-3-2 0,-10-8 0,0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1.631"/>
    </inkml:context>
    <inkml:brush xml:id="br0">
      <inkml:brushProperty name="width" value="0.06" units="cm"/>
      <inkml:brushProperty name="height" value="0.06" units="cm"/>
    </inkml:brush>
  </inkml:definitions>
  <inkml:trace contextRef="#ctx0" brushRef="#br0">0 57 5824,'13'-21'0,"-2"4"0,-11 17 0,0-8 0,0-3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2.831"/>
    </inkml:context>
    <inkml:brush xml:id="br0">
      <inkml:brushProperty name="width" value="0.06" units="cm"/>
      <inkml:brushProperty name="height" value="0.06" units="cm"/>
    </inkml:brush>
  </inkml:definitions>
  <inkml:trace contextRef="#ctx0" brushRef="#br0">24 130 6273,'0'-20'180,"0"4"-180,0 16 450,0 0-450,11 0 90,-9 0 0,9 0 0,-11 8 90,0 11-90,0 2 0,0 30 0,0-17 0,0 36-90,0-37-90,0 10 90,0-24 90,0 0-180,0-1 90,0-7 0,0 5 0,0-14 0,-11 15 0,9-15 90,-9 6-90,11-8-90,0 0 90,-10 0 0,7-8-90,-7-3 90,10 1 0,0-6-180,0-11 180,0 4-90,0-54 90,10 40-180,3-42 180,0 48 0,19-37 0,-17 40 0,30-23 0,-19 40 0,18 3 0,-18 16-90,19 11 0,-30 2 90,17 22 0,-30-3-247,-2-1 157,-13 5 76,-21-7 14,19-6 179,-38 13-179,35-23 180,-37 14-180,29-23 180,-8 13-180,21-23 90,3 15-90,10-15 0,0 5 426,0-7-516,31 0 196,-13 0-106,48 0-3572,-38 0 3662,27 0-90,-29-7-1529,40 5 1349,-24-6 180,5 8 0,-6-9 0,-14-1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3.431"/>
    </inkml:context>
    <inkml:brush xml:id="br0">
      <inkml:brushProperty name="width" value="0.06" units="cm"/>
      <inkml:brushProperty name="height" value="0.06" units="cm"/>
    </inkml:brush>
  </inkml:definitions>
  <inkml:trace contextRef="#ctx0" brushRef="#br0">282 0 6543,'-26'0'90,"-5"0"-180,28 0 180,-7 0-90,10 0-180,0 0 270,-11 0-90,9 8 90,-19-6-180,8 14 180,-11-5 0,-10 24-90,18-12 90,-25 37-90,35-34 360,-25 50-270,28-49 0,-7 24-270,20-40 180,14-4 0,-8-7-180,25-16 180,-25 4-180,29-32 180,-19 22-180,-3-14 90,-12 18 90,-1-1-90,-7 1 90,7 7 0,1-14-90,-9 13 180,9-7 180,-11 19 0,0 2-90,0 31-180,10-18 180,3 37-180,0-29 180,-2 12-90,-1-17-360,24-7 180,-16-3-270,35-16 360,-48-3-270,37-24 270,-37 13-90,16-22 0,-21 24-180,0-24 450,0 30-270,10-12 270,-7 18-270,7 6 270,-10 2-180,21 35 0,-5-10-90,8 27-90,7-31 180,-15 5 0,18-7 0,-11-1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3.583"/>
    </inkml:context>
    <inkml:brush xml:id="br0">
      <inkml:brushProperty name="width" value="0.06" units="cm"/>
      <inkml:brushProperty name="height" value="0.06" units="cm"/>
    </inkml:brush>
  </inkml:definitions>
  <inkml:trace contextRef="#ctx0" brushRef="#br0">71 0 7533,'-23'0'-180,"10"0"180,-8 0-1080,18 9 990,-7-7-89,10 15 179,0-7 0,0 0 0,0-2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3.930"/>
    </inkml:context>
    <inkml:brush xml:id="br0">
      <inkml:brushProperty name="width" value="0.06" units="cm"/>
      <inkml:brushProperty name="height" value="0.06" units="cm"/>
    </inkml:brush>
  </inkml:definitions>
  <inkml:trace contextRef="#ctx0" brushRef="#br0">24 1 7533,'-11'29'0,"9"-11"-720,-9-1 270,11 2 630,0 1 0,0 7-180,0-8 90,0-1 90,0 1 0,0 8-180,0-6-90,0-3 180,0-9-90,0-9-180,11 0 270,-9-9-180,9 7 90,-11-15 90,0 7-180,0-9-90,21-16 180,-16 13-90,37-22 180,-27 15 90,19 8-180,-10 5 360,-1 16-270,-10 0-90,-2 8 90,-11 2 0,10 9 0,-7 0-270,7 16 270,1-12-720,-9 20 450,9-22 180,-11 6 0,0 0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8"/>
    </inkml:context>
    <inkml:brush xml:id="br0">
      <inkml:brushProperty name="width" value="0.06" units="cm"/>
      <inkml:brushProperty name="height" value="0.06" units="cm"/>
    </inkml:brush>
  </inkml:definitions>
  <inkml:trace contextRef="#ctx0" brushRef="#br0">23 1 5824,'-13'10'0,"3"-3"0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2.659"/>
    </inkml:context>
    <inkml:brush xml:id="br0">
      <inkml:brushProperty name="width" value="0.06" units="cm"/>
      <inkml:brushProperty name="height" value="0.06" units="cm"/>
    </inkml:brush>
  </inkml:definitions>
  <inkml:trace contextRef="#ctx0" brushRef="#br0">10 366 6723,'-2'-79'-899,"-6"42"1708,18-12-539,-10 49 360,0 0-540,0-8-180,0 6 90,0-5 0,11 7 90,-9 0-90,9 0 0,-11 0 0,10 0-3302,-8 0 3122,9 0-468,9 0 648,-4 0 0,27 0 0,-17 0 0,17 0 0,-17-9 3071,28 7-3071,-26-6 0,26 8 0,-28 0 0,17 0 969,4 0-969,1 0-180,40 0 90,-35 0 90,24 0 90,-41 0-180,8 0 180,-18 0 90,-3 0 0,-13-8-90,-10 6-1,0-6-178,0 8 358,0 0-89,10 0-90,-7 0-90,17 0 270,-7 0-180,0 0 0,-3 0-180,21 0 0,-13 0-90,46 0 90,-36 0 90,26-8-90,-28 6 90,28-15 0,-16 15-180,19-14 180,-21 14-269,28-14 269,-23 14-180,36-6 90,-39 8 180,16-9-90,-39 7-90,16-6 180,3 8-90,-16 0 90,33 0-90,-36 0 0,19 0 0,-11-8 0,10 6 90,3-14-90,10 14 0,-20-7 0,15 1 0,-26 6 89,19-6-89,-22 8 0,19 0 90,-15 0-180,17 0 1,-20 0 89,-3 0 0,-10 0-90,0 8 90,0-6 0,0 15 0,10-7 0,-7 0 0,17-2 90,4 0-90,-9-6 0,16 15 0,-18-15 89,20 14-89,-18-14 90,6 22 0,-21-20-90,10 29-90,-7-21 180,17 23-180,-17-15-89,17 23 179,-7-12 0,10 13 0,-10-15 0,8 22 0,-9-19 0,1 13 89,-3 6 1,-10 22 0,0-10-90,10-3 0,1-2 0,-6-12-135,14 10 1,3-1 134,-6-11-45,-1 3 0,3 0 45,5-5-135,-5 29 0,-3 1 135,1-15-720,-4 15 1,-4-2 629,-8-27 90,0 26-23,0-30 23,0 6 0,0-8-90,0-1 90,0 1 90,0 8-90,0-7 0,0 23 0,11-12 45,-10 7 0,0 8-45,4-1 0,0 0 0,-4-1 0,-2 2 762,1 10 0,0-4-762,0 10 0,-5-25 0,0-2 28,3 14-28,-19 10 0,18-36 0,-7 36 0,10-34-1696,0 8 0,0 0 1696,0-13-422,0 62 422,0-66 90,0 36-90,0-40 180,0 38-180,0-42 0,-10 33 0,7-47 0,-27 12 0,14-22 3273,-17 15-3183,10-15 0,-21 6 0,16-8-180,-26 0 180,28 0-180,-28 0 0,16 0-90,-49 0 90,43 0 90,-18-1 0,-2 2-90,16 7-1111,-26-3 0,-1 0 1111,16 5-648,-20 3 1,-1-1 737,18-8 45,-13 7 0,1 2 45,28-2-674,-18-2 0,3 0 404,25 1 108,-17-2 0,0 0 72,12 3-90,-15-3 0,-6 2 90,-27 9 45,10-6 0,1-1 45,-12 1 123,18 0 1,6-2-214,19-9 1034,-27 15-1124,30-15-90,-4 5 180,-1-14-630,16-12 630,22-1 0,1-14 0,-3-3 0,-10-9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8.429"/>
    </inkml:context>
    <inkml:brush xml:id="br0">
      <inkml:brushProperty name="width" value="0.06" units="cm"/>
      <inkml:brushProperty name="height" value="0.06" units="cm"/>
    </inkml:brush>
  </inkml:definitions>
  <inkml:trace contextRef="#ctx0" brushRef="#br0">71 123 6633,'-26'-11'-270,"5"3"360,21 8-90,0 0 180,0-8-90,0 5-90,-10-13 90,7 14-90,-7-15 0,10 15 90,0-15-90,0 15-180,0-23 180,0 21 90,10-4-90,-7 18 0,7 34 90,-10-19 0,11 52 0,-9-42-90,9 44 90,-11-47-90,0 12 90,0-17-90,0-6 0,0-2-180,0-28 180,0-3-270,10-40 270,3 19-180,11-38 90,-1 38 0,11-27 0,-18 46 90,15-19 180,-28 30-270,18 3 270,-8 11 90,0 16-180,-3-6 0,1 30-90,-9-34 0,9 32 0,-1-45-360,3 21 450,11-22-360,-1 5 90,-10-8 0,8-8 180,-8 5-89,11-5 89,-11 8 449,8 8-269,-8 3 0,21 7 0,-18-7-90,36-3-90,-34-16 90,27-3-180,-22-7 180,11-25-270,-18 17 0,26-41 180,-37 41-180,5-25 180,-23 38-540,-31-3 451,15 24-181,-15 2 270,-1 25 0,27-4 0,-13 15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8.748"/>
    </inkml:context>
    <inkml:brush xml:id="br0">
      <inkml:brushProperty name="width" value="0.06" units="cm"/>
      <inkml:brushProperty name="height" value="0.06" units="cm"/>
    </inkml:brush>
  </inkml:definitions>
  <inkml:trace contextRef="#ctx0" brushRef="#br0">24 113 7533,'-13'19'0,"3"-1"-630,10-7 270,0 5 180,0-5 270,0 7 0,0 1 0,0 8-90,0-14 90,0 11 0,0-21-90,10 5 0,-7-8 0,18-17 0,-8 5 90,10-32-90,-9 21 0,-4-28 0,0 28-270,-7-13 90,18 26 0,-18-6 1,17 5 179,-17-7 0,18-1 0,-8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9.329"/>
    </inkml:context>
    <inkml:brush xml:id="br0">
      <inkml:brushProperty name="width" value="0.06" units="cm"/>
      <inkml:brushProperty name="height" value="0.06" units="cm"/>
    </inkml:brush>
  </inkml:definitions>
  <inkml:trace contextRef="#ctx0" brushRef="#br0">142 1 6813,'-26'8'-360,"5"-6"270,21 7 0,0-9 180,-11 8-90,9-6 90,-9 7 0,1-1 0,-3 2 180,-11 25 0,11 13-180,3-7 90,10 28-90,0-45-180,0 37 90,0-47-180,21 11 270,-6-25-270,19-8 90,-10-11-90,-1-1 0,1-16 90,-1-1-90,-10 6 0,8-21 90,-8 29 180,0-20-180,-2 22 90,-11 2-89,0 11 268,0 8 181,0 0-360,0 8 450,-11 19-270,9-4 0,-9 21-90,11-23 0,21 22-90,-16-29-180,27 19 180,-30-30-180,30 5 90,-17-16-180,19-27 90,-21 9 90,8-25 90,-18 22-90,18-17 90,-19 24 270,9-12-270,-11 32 450,0 10-450,0 5 90,0 47 0,0-33-540,0 33 360,10-39-758,3 14 0,11-14 0,-1 6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39.813"/>
    </inkml:context>
    <inkml:brush xml:id="br0">
      <inkml:brushProperty name="width" value="0.06" units="cm"/>
      <inkml:brushProperty name="height" value="0.06" units="cm"/>
    </inkml:brush>
  </inkml:definitions>
  <inkml:trace contextRef="#ctx0" brushRef="#br0">71 1 6903,'-26'0'-630,"5"0"451,21 0-91,-10 0 360,7 0-90,-7 8 90,10-6-180,0 15 90,10-7-90,3 17 90,11-6 0,-1 6 0,-9-9 0,6 10 0,-17-8 0,8 16 0,-11-16 180,10 32-180,-7-35 179,7 32 271,-10-28-450,0 8 90,0-10 90,0-3-180,0-13 0,0 13-180,0-14 0,0-2 180,0-2 0,0-14 0,10 5-180,-7 0 0,18-30 91,-8 24 178,0-42-89,8 44 270,-8-18-270,11 31 630,-1-6-630,-10 16 360,-2 36-270,-11-9 269,0 43-628,0-36 179,0 11 90,0-23 0,0-4 0,0-7 0,0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1.629"/>
    </inkml:context>
    <inkml:brush xml:id="br0">
      <inkml:brushProperty name="width" value="0.06" units="cm"/>
      <inkml:brushProperty name="height" value="0.06" units="cm"/>
    </inkml:brush>
  </inkml:definitions>
  <inkml:trace contextRef="#ctx0" brushRef="#br0">24 131 7533,'0'-21'-360,"0"4"-90,0 9 270,0 6 90,0-6 90,0 8 90,0 0-90,0 8 90,0 11-90,0 1 90,0 24-90,0-21 0,0 20 90,0-22-90,0 14 0,0 11 0,0-13 0,0 36 0,-11-53 90,9 17-90,-9-33 90,11-16-90,0-5 0,0-25 0,11 7 0,12-40 0,-7 34 0,14-12 0,2 2-90,-11 16 90,16 1 0,2 7-180,-10 21 0,26 1 0,-29 18 90,-3 42 90,-23-13-45,-14 10 0,-6-1-44,2-12 448,-45 42-269,45-52 180,-26 26-90,31-30 450,-19 14-630,27-14-90,-5-2 90,33-11-180,14-8 0,10-8 0,0-2 90,0-9-899,10-8 989,-17 6 0,14-6 0,-17 8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2.164"/>
    </inkml:context>
    <inkml:brush xml:id="br0">
      <inkml:brushProperty name="width" value="0.06" units="cm"/>
      <inkml:brushProperty name="height" value="0.06" units="cm"/>
    </inkml:brush>
  </inkml:definitions>
  <inkml:trace contextRef="#ctx0" brushRef="#br0">118 113 6903,'0'-40'-899,"0"13"989,0 11 89,0 14-89,0-15 0,-10 15 0,7-7-90,-7 9 90,-1 0 90,-2 0 90,-21 34-180,18-18 180,-4 53-270,20-36 0,0 29 90,0-31-180,0 12 90,0-22-90,10-2 90,3-10-360,21-26 360,-8 4-180,8-22 90,-10 14-270,-1-30 270,-10 26 0,8-19 90,-18 34 90,7-7-90,-10 15 90,11-14 90,-9 14 180,9 10-180,-11 4 180,0 40-360,10-27 90,3 26 0,0-30-180,8 6-90,-8-16-180,21-3-450,-18-16 721,47-44-1,-53 23 269,42-56 271,-49 77-270,7-15 0,-20 42 0,7-1-90,-7 1-270,20 25 90,-7-28-180,28 25 270,-15-39 0,18 6 0,-11-8 0,1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2.315"/>
    </inkml:context>
    <inkml:brush xml:id="br0">
      <inkml:brushProperty name="width" value="0.06" units="cm"/>
      <inkml:brushProperty name="height" value="0.06" units="cm"/>
    </inkml:brush>
  </inkml:definitions>
  <inkml:trace contextRef="#ctx0" brushRef="#br0">47 1 6723,'-26'0'-899,"5"0"899,21 0 0,0 8 0,0-6 0,0 15 0,0-15 0,0 23 0,0-13 0,0 15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2.605"/>
    </inkml:context>
    <inkml:brush xml:id="br0">
      <inkml:brushProperty name="width" value="0.06" units="cm"/>
      <inkml:brushProperty name="height" value="0.06" units="cm"/>
    </inkml:brush>
  </inkml:definitions>
  <inkml:trace contextRef="#ctx0" brushRef="#br0">0 104 7533,'0'38'-1350,"0"-9"1350,0-2 0,0-8 0,0-1 270,0-8 0,0 7-180,0 1 90,0 3-90,0-2 90,0-11-180,0-8 0,0 0 90,0-8-270,0-19-270,0-4 450,11-6 0,-9 10-180,19 0 0,-18 6 180,18-14-90,-19 14 90,19-6-90,-8 9 180,11-1 180,-1 0-180,1 9 180,-1 10-90,1 10-180,-11 17 270,8 27-180,-19-10-900,9 51 810,-11-58 0,10 31 0,3-39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4.531"/>
    </inkml:context>
    <inkml:brush xml:id="br0">
      <inkml:brushProperty name="width" value="0.06" units="cm"/>
      <inkml:brushProperty name="height" value="0.06" units="cm"/>
    </inkml:brush>
  </inkml:definitions>
  <inkml:trace contextRef="#ctx0" brushRef="#br0">95 56 7533,'-13'-8'-1709,"-8"6"1709,18-7 0,-7 9 90,0 0-180,7-8 629,-8 6-539,1-6 270,7 8-270,-7 0 90,10 0-180,0 0 180,0-8 0,0 6-90,10-6-90,-7 8 90,18 0 0,-18 0 0,17 0-90,-6 0 90,19 16 90,-17-4-90,26 32 0,-37-21 90,16 29-90,-21-29 90,11 53 0,-9-39 0,9 34-90,-11-51 90,0 14-180,0-30 180,10-4-180,3-13-270,0-39 360,8 28-270,3-45 90,2 36-202,8-13 292,-21 28 359,18 9-179,-26 9 270,27 34-180,-30-17 0,19 51-90,-8-51 383,21 41-383,-18-52-270,26 19 0,-27-25-90,30-25 0,-19 10-269,18-37 269,-17 30 360,7-14-180,-21 18 90,8 7 0,-19 3 180,9 16-1,-11 3 451,0 24-450,0-12 180,21 20-270,-16-31 0,37 5-90,-37-17-90,26 0 90,-28-8 0,28-19-90,-26 12-90,16-26 90,-21 37-180,-10-29 90,-3 29 90,-11-13-90,1 17 0,-1 0 91,1 0-181,-1 8 270,11 3 0,-8-1 0,8 7 0,-10-7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5.049"/>
    </inkml:context>
    <inkml:brush xml:id="br0">
      <inkml:brushProperty name="width" value="0.06" units="cm"/>
      <inkml:brushProperty name="height" value="0.06" units="cm"/>
    </inkml:brush>
  </inkml:definitions>
  <inkml:trace contextRef="#ctx0" brushRef="#br0">0 216 7083,'0'29'-540,"0"-10"450,0 22 0,0-24 360,0 18-90,0-19-180,0-14 0,0 15 90,0-15-90,0 7 90,11-9-90,-8 0 0,7-9 0,0-9 0,-7-4 90,8-21-90,-11 21 0,10-22 90,3 7-90,11 6 270,10-37-360,-19 40 90,17-15 90,-19 26-90,10 15-180,-10-15 270,-2 15-270,-1 2 180,-7 11-180,7 49 90,-20-31 90,-3 48 90,-11-54 180,-10 28 0,8-28-90,-8 4-180,21-11 90,-8-5-90,18-1 89,3-1 1,14-9-90,9 0-359,11 0 269,3 0-540,10 0 90,-11-9 540,9 7 0,-9-15 0,11 7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3.296"/>
    </inkml:context>
    <inkml:brush xml:id="br0">
      <inkml:brushProperty name="width" value="0.06" units="cm"/>
      <inkml:brushProperty name="height" value="0.06" units="cm"/>
    </inkml:brush>
  </inkml:definitions>
  <inkml:trace contextRef="#ctx0" brushRef="#br0">46 293 6903,'-12'0'-630,"-9"0"720,18 0 90,-7 0-90,10 0-270,0 0 180,10 0 270,-7 0-270,28 0 0,-16 0 180,39 0 0,-15 0 90,38-8-180,-16 6 0,-6-5 0,0-2 0,22-2-90,4 2 0,0 1 0,4-3-60,-12 6 0,14 0 0,-14-1-1957,12-4 2017,1 5 0,-3 0 0,-24-4-254,10 1 209,-1 0 0,6-2-45,-12-4 0,4 0 90,3 4 0,6 1 0,-6-1 0,-6-4 0,0 2 0,26 5 0,-7 3 0,-23-4 0,-6 8 0,0 0 0,6 0 0,2 0 90,26 0-90,-35 0 1889,14-8-1709,11 6-180,18-6-450,-18 0 450,18 5 0,-67-13 0,16 7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5.617"/>
    </inkml:context>
    <inkml:brush xml:id="br0">
      <inkml:brushProperty name="width" value="0.06" units="cm"/>
      <inkml:brushProperty name="height" value="0.06" units="cm"/>
    </inkml:brush>
  </inkml:definitions>
  <inkml:trace contextRef="#ctx0" brushRef="#br0">189 19 7533,'-13'0'-720,"2"0"630,1-8 90,7 6 90,-18-7 0,19 9-90,-19 0 90,18 0-90,-7 0 180,-1 0-90,-2 9 0,0-7 0,-8 23 0,19-21 180,-19 46-181,18-34-178,-7 36 178,10-40-268,21 13 179,-16-23-450,26 6 450,-18-8-180,0 0-180,8-16 180,-8 12 90,0-21 0,8 15 180,-18-1-180,7-5 0,-10 14 180,0-7 180,11 1-180,2 6 450,0-7-450,-3 18-90,1 1 90,-8 1-180,17-3 90,-17-8-90,18 0 90,-18 0-360,7 0 360,0 0-360,4 0 450,-1 0-180,-3 0 180,-10 0 180,11 0-180,-9 0 90,9 0 0,-11 0 90,0 8-270,0-6 90,0 6 0,0 1-990,0-7 810,0 7-90,0-9 0,0 0 0,10 8 0,3 2 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5.764"/>
    </inkml:context>
    <inkml:brush xml:id="br0">
      <inkml:brushProperty name="width" value="0.06" units="cm"/>
      <inkml:brushProperty name="height" value="0.06" units="cm"/>
    </inkml:brush>
  </inkml:definitions>
  <inkml:trace contextRef="#ctx0" brushRef="#br0">71 0 6543,'-13'0'-719,"-8"0"719,19 0 0,-9 0 0,11 0 0,-10 0 0,7 8 0,-7 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6.430"/>
    </inkml:context>
    <inkml:brush xml:id="br0">
      <inkml:brushProperty name="width" value="0.06" units="cm"/>
      <inkml:brushProperty name="height" value="0.06" units="cm"/>
    </inkml:brush>
  </inkml:definitions>
  <inkml:trace contextRef="#ctx0" brushRef="#br0">24 242 6903,'0'21'180,"0"-5"-90,0-7-90,0-7 90,0 15 0,-11-15 0,9 14-90,-9-14 90,11 15-90,0-7 90,0 9-90,0-9 0,0 7 0,0-15-90,0 6-90,0-8-180,11 0 360,-9-8-270,30-10 270,-27-4-90,16-4 90,-11 15-90,-7 3 270,18 8-90,-19-8-90,9 6 360,-1-7-360,-7 9-270,7 9 90,-10 1-360,11 0 361,2-2-1,0 1 180,8-7 0,-8 7 0,0-9 0,-3 0 0,1-9 0,-9 7 0,9-7 270,-11 9-91,0 0 361,0-8-360,-11 6 180,9-6-270,-19 8 270,-3 8-91,-2 11-89,3 1-90,12 8-360,11-10 360,0 1-270,11-1 90,-9 1-179,30-9 269,-27-2-360,26-24 270,-28-5-180,28-49 360,-25 25-270,14-51-90,-20 44 180,0-12 90,0 18 0,0 9 0,0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49.749"/>
    </inkml:context>
    <inkml:brush xml:id="br0">
      <inkml:brushProperty name="width" value="0.06" units="cm"/>
      <inkml:brushProperty name="height" value="0.06" units="cm"/>
    </inkml:brush>
  </inkml:definitions>
  <inkml:trace contextRef="#ctx0" brushRef="#br0">24 112 7533,'-14'-41'-1350,"4"-1"1440,10 40-90,0-6 90,0 8-90,0-9 90,0 7 0,0-6-90,0 8 180,0 0-180,0 8 90,0-6-90,0 7 0,0-9 0,0 0 90,10 0-90,-7 8 0,8-6 0,-11 7 0,0-9 90,0 0-90,0 8 0,0-6 0,0 6 0,0-8 90,0 0-90,0 8 0,0-6 0,0 6 0,0-8-630,0 0 810,0-8-180,0 6 0,0-6 0,0 8-629,0 0 629,0-8 0,10-3 0,3-7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0.029"/>
    </inkml:context>
    <inkml:brush xml:id="br0">
      <inkml:brushProperty name="width" value="0.06" units="cm"/>
      <inkml:brushProperty name="height" value="0.06" units="cm"/>
    </inkml:brush>
  </inkml:definitions>
  <inkml:trace contextRef="#ctx0" brushRef="#br0">118 168 7533,'-23'-50'-450,"-1"-18"540,1 51-450,10-16 180,2 33 0,11 0 270,0 0-90,-10 0 270,7 0-270,-7 0 90,10 8-180,0 3 180,0 7-90,0 1 0,0 41 0,10 11-634,-7 16 724,7-15-450,1-1 360,-9-36-359,19 49 359,-8-56-450,11 23 450,-11-40 0,8-20 0,-8-12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0.212"/>
    </inkml:context>
    <inkml:brush xml:id="br0">
      <inkml:brushProperty name="width" value="0.06" units="cm"/>
      <inkml:brushProperty name="height" value="0.06" units="cm"/>
    </inkml:brush>
  </inkml:definitions>
  <inkml:trace contextRef="#ctx0" brushRef="#br0">24 18 7263,'-13'-10'90,"3"2"-360,10 8 180,0 0 0,0 8 180,0 3 90,10 15-180,3 3-90,11 34 0,-11-20 90,8 19-433,-8-24 163,11-1 180,-11 1-191,7 15 11,-17-11 270,18 36 0,-18-34 0,7 18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0.391"/>
    </inkml:context>
    <inkml:brush xml:id="br0">
      <inkml:brushProperty name="width" value="0.06" units="cm"/>
      <inkml:brushProperty name="height" value="0.06" units="cm"/>
    </inkml:brush>
  </inkml:definitions>
  <inkml:trace contextRef="#ctx0" brushRef="#br0">37 225 7533,'-13'-19'-1350,"-8"0"991,18 0 359,35-16 0,-12 21 0,46-20-481,-30 32 750,11-15-269,11 11 0,5 2-179,23-6-34,-18 1 1,0 1-1,23-2 1,-7-8-1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0.865"/>
    </inkml:context>
    <inkml:brush xml:id="br0">
      <inkml:brushProperty name="width" value="0.06" units="cm"/>
      <inkml:brushProperty name="height" value="0.06" units="cm"/>
    </inkml:brush>
  </inkml:definitions>
  <inkml:trace contextRef="#ctx0" brushRef="#br0">24 298 6094,'-13'11'0,"2"5"269,11-5-89,11 7 90,2 26-180,10-19-90,-10 27 90,-2-32-90,-1 15 90,14 3-90,-9-7 90,17 20 0,-30-28 90,9 13-90,-11-26-90,0-10 90,0-10-270,0-18 270,0-9-90,-11-2-90,9-7 90,-19 9 0,18 0-180,-7-25 180,10 2 0,13-2 0,5-1 0,11-5-1696,3 17 0,4 6 1606,14 16 90,-14 3-508,27 15 508,-53 3 0,43 41-90,-51-16 90,-12 59 0,-6-40-90,-14 7 0,-5 1 0,-7-1 90,-16 19 0,4-25 0,4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1.647"/>
    </inkml:context>
    <inkml:brush xml:id="br0">
      <inkml:brushProperty name="width" value="0.06" units="cm"/>
      <inkml:brushProperty name="height" value="0.06" units="cm"/>
    </inkml:brush>
  </inkml:definitions>
  <inkml:trace contextRef="#ctx0" brushRef="#br0">48 31 7533,'-26'-19'-1709,"5"8"1979,21 11-181,0 2 1,0 15 180,0 1-180,0 3 90,0 14-180,0-14 90,0 31 0,10-11-270,-4 11 0,1 2 180,17 12-135,-17 0 0,-1-1 45,15-10-179,-18 16 269,7-44 0,-20-8 0,-4-1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1.782"/>
    </inkml:context>
    <inkml:brush xml:id="br0">
      <inkml:brushProperty name="width" value="0.06" units="cm"/>
      <inkml:brushProperty name="height" value="0.06" units="cm"/>
    </inkml:brush>
  </inkml:definitions>
  <inkml:trace contextRef="#ctx0" brushRef="#br0">1 124 7533,'0'-30'-810,"0"3"630,0 8 90,31 1-180,-13 7 181,27 3-1,-11 0 0,-8 6 90,60 2 0,-39 2 0,42 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4.175"/>
    </inkml:context>
    <inkml:brush xml:id="br0">
      <inkml:brushProperty name="width" value="0.06" units="cm"/>
      <inkml:brushProperty name="height" value="0.06" units="cm"/>
    </inkml:brush>
  </inkml:definitions>
  <inkml:trace contextRef="#ctx0" brushRef="#br0">24 212 6543,'0'20'-270,"0"5"270,0-15 90,0 8 90,0 17-90,0-13-90,0 21 90,0-23 360,0 56-360,0-46 0,0 37 0,0-57 270,0 7-360,0-15 0,-10-2 89,7-10-268,-7-17 269,10-9-270,0-11 180,0 0-360,0-23 360,0 28-180,20-36 180,-4 38 45,19 1 0,4 1-135,-6 3 90,9 4 0,1 3 90,-4 8 0,48 1-90,-44 19 0,22 19 0,-42 1-90,-31 48 90,3-40-90,-39 47 90,19-53 0,-19 21 0,-13-6 0,16-7 0,-33 13 0,36-31 0,-9 5 0,24-17 0,13 0 180,20 0-90,13 0-90,3 0 270,7 0-90,-10 0-91,11 0-89,2 0 90,10 0-539,21 16 539,-26-4-990,33 15 720,-56-17 180,23 6 0,-28-5 0,10 7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3.128"/>
    </inkml:context>
    <inkml:brush xml:id="br0">
      <inkml:brushProperty name="width" value="0.06" units="cm"/>
      <inkml:brushProperty name="height" value="0.06" units="cm"/>
    </inkml:brush>
  </inkml:definitions>
  <inkml:trace contextRef="#ctx0" brushRef="#br0">165 634 7533,'-26'8'0,"-16"-6"-990,26 15 451,-7-15 359,2 15 180,18-7 90,-7 9-180,-1-1 809,9 34-449,-9-25 90,11 42-360,11-47 0,2 14 180,31-26-3482,-26-1 3212,14-9 0,-22 0 90,3-9 0,11 7-180,-1-15 180,-10 7-90,-2-17 3482,-1 6-3392,3-22 0,0 20-90,8-29 90,-18 29 0,7-4-90,-10 19 90,0 8 0,0 0 90,11 25-90,-9-10 0,9 36-90,-1-28-90,3 20 0,11-22-90,-1 6 270,1-16-359,10-20 359,-18-3 0,15-23 0,-18-11 0,11 13 0,-11-2 0,8 18 0,-19 15 449,19 2-449,-8 10 270,11 51-90,-1-33-90,-10 41 0,-2-49 180,-1 16-180,-7-24 0,7 4-90,-10-16 0,21-24-90,-16 9-270,37-61 180,-26 47 180,28-56-90,-7 60-449,10-27 269,-11 31 270,30-13 0,-45 21 0,41-12 0,-56 23 180,15 2-90,-32 2 179,-12 23-179,-4-12 180,-27 21-180,35-13 90,-23 6-180,29-8 270,-21 7-180,19-13-180,-6 12 180,21-23-90,21 15 0,5-15 0,21 7 0,-11-9-270,40 16 180,-31-3 0,33 30 0,-52-21 90,-5 14 0,-21 7 0,0-18 0,-10 18 0,-3-24 0,-11-9 90,1 7-90,-1-15 90,-10-2-90,8-2 0,-8-23 0,21 12 0,2-21 0,11 12 0,42-29 0,-21 26 0,20-10 0,4 2 90,-3 8-45,7-13 0,2 0-45,3 10 0,-3-10 0,-2 0 0,-8 13 0,4-27 0,-35 40 90,-10-13-90,-10 23-90,-24 2 90,5 2 0,-36 23 0,47-13 0,-45 31 0,55-20 0,-23 20 0,31-21 0,10 21-180,3-20 0,42 12 180,-24-24-180,56-11 180,-56-11-90,45-24-90,-47 4 90,9-15 0,-1-3 90,-5-1 135,2-18 0,-3-1-45,-15 11 135,-4-12 0,-3 1-225,-9 11 90,0 0 0,0 4-90,0 19 270,0-8-360,-11 34 180,9 34-180,-9-2 270,11 55-180,0-23 0,3 7 0,5 6 0,2-17 0,3-1-378,-1 12 1,2-1 287,3-12 0,0 1 45,1 21 0,-2-1-45,10 21-1571,-8-10 0,-2-4 1661,-3-23-90,8 6 90,-18-50-1922,-3-10 1742,-3-10 225,-28-42 0,5 17 0,-21-27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3.281"/>
    </inkml:context>
    <inkml:brush xml:id="br0">
      <inkml:brushProperty name="width" value="0.06" units="cm"/>
      <inkml:brushProperty name="height" value="0.06" units="cm"/>
    </inkml:brush>
  </inkml:definitions>
  <inkml:trace contextRef="#ctx0" brushRef="#br0">37 205 7533,'-10'-18'0,"7"7"809,-18-14-629,19 13 0,2-7-360,13 3-180,52-3 180,-10-2-335,16 3 605,-6 1-270,-5 7 270,-8 0-903,45 2 0,-63 16 1,31 2-1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4.431"/>
    </inkml:context>
    <inkml:brush xml:id="br0">
      <inkml:brushProperty name="width" value="0.06" units="cm"/>
      <inkml:brushProperty name="height" value="0.06" units="cm"/>
    </inkml:brush>
  </inkml:definitions>
  <inkml:trace contextRef="#ctx0" brushRef="#br0">94 160 7533,'-21'-46'-1529,"16"15"1529,-26 4 0,28 19 0,-7 8 0,10 0 269,-11 0 1,9 17-270,-9-5 270,11 40-270,0-19 90,0 54 0,0-50-90,11 40 90,2-46 0,21 14-90,-8-24 90,29-4 90,-26-17 0,57-50-180,-63 21 45,12-21 0,-7-4-135,-25 9 180,-3-50-180,-24 60 90,8-17 0,-46 25 0,41 14-360,-55-12 180,47 23-360,-36 10 540,47 5-449,-14 39 359,32-19 90,0 29 0,21-23 0,5 7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4.561"/>
    </inkml:context>
    <inkml:brush xml:id="br0">
      <inkml:brushProperty name="width" value="0.06" units="cm"/>
      <inkml:brushProperty name="height" value="0.06" units="cm"/>
    </inkml:brush>
  </inkml:definitions>
  <inkml:trace contextRef="#ctx0" brushRef="#br0">47 20 7533,'-23'-11'-1439,"10"3"1439,2 8 0,11 8 0,0 3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4.797"/>
    </inkml:context>
    <inkml:brush xml:id="br0">
      <inkml:brushProperty name="width" value="0.06" units="cm"/>
      <inkml:brushProperty name="height" value="0.06" units="cm"/>
    </inkml:brush>
  </inkml:definitions>
  <inkml:trace contextRef="#ctx0" brushRef="#br0">24 0 7533,'-13'36'-900,"2"3"720,11 8 0,0-1 180,0-8 0,0-1 0,0 0-90,0 8 90,0-13-89,11 19-91,-8-36 180,17 18 0,-6-39 0,9 4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5.122"/>
    </inkml:context>
    <inkml:brush xml:id="br0">
      <inkml:brushProperty name="width" value="0.06" units="cm"/>
      <inkml:brushProperty name="height" value="0.06" units="cm"/>
    </inkml:brush>
  </inkml:definitions>
  <inkml:trace contextRef="#ctx0" brushRef="#br0">24 20 7533,'-13'-11'-1170,"3"2"990,10 9 180,0 0 0,10 0 180,-7 0 0,7 0-180,-10 0 0,11 0 0,2 0 0,10 9 0,1 1 90,-11 9-90,-3 9-180,-10-8 180,0 7 90,0 0-180,0 19 90,0-5 180,-10 30-180,7-38 450,-28 43-450,26-49 90,-16 33 0,21-48-90,31 22 90,-12-30-585,36 5 0,7-1 495,-10-8 0,4 0 0,-2 0 0,-7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5.533"/>
    </inkml:context>
    <inkml:brush xml:id="br0">
      <inkml:brushProperty name="width" value="0.06" units="cm"/>
      <inkml:brushProperty name="height" value="0.06" units="cm"/>
    </inkml:brush>
  </inkml:definitions>
  <inkml:trace contextRef="#ctx0" brushRef="#br0">47 0 7533,'-26'0'-1260,"5"0"1081,21 0-91,0 0 540,0 9 89,0 10-179,0 1-90,0 7-90,0-8 270,0 16-270,0-12 90,42 37 90,-21-36-270,44 20 180,-7-17-270,-6-14 270,16 3-90,-21-16 90,-11-8-90,-2-27 90,-21 10-90,-2-52 0,-11 50 0,-42-41 90,21 45-270,-65-12 180,55 24-180,-24 3 0,21 8 180,8 0-360,-8 0 0,21 17 271,-8-13 89,28 38 0,-14-28 0,17 21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5.674"/>
    </inkml:context>
    <inkml:brush xml:id="br0">
      <inkml:brushProperty name="width" value="0.06" units="cm"/>
      <inkml:brushProperty name="height" value="0.06" units="cm"/>
    </inkml:brush>
  </inkml:definitions>
  <inkml:trace contextRef="#ctx0" brushRef="#br0">24 38 6993,'0'-10'-90,"-10"2"0,7 8 90,-7 0-270,10 0 202,0 0 1,0-9 0,0-1-1</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5.833"/>
    </inkml:context>
    <inkml:brush xml:id="br0">
      <inkml:brushProperty name="width" value="0.06" units="cm"/>
      <inkml:brushProperty name="height" value="0.06" units="cm"/>
    </inkml:brush>
  </inkml:definitions>
  <inkml:trace contextRef="#ctx0" brushRef="#br0">1 1 6723,'0'10'-719,"0"15"629,0-12 270,0 13-270,0-7 90,0 8 0,0-6 0,0 39 0,10-17 0,3 30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6.580"/>
    </inkml:context>
    <inkml:brush xml:id="br0">
      <inkml:brushProperty name="width" value="0.06" units="cm"/>
      <inkml:brushProperty name="height" value="0.06" units="cm"/>
    </inkml:brush>
  </inkml:definitions>
  <inkml:trace contextRef="#ctx0" brushRef="#br0">94 112 7533,'-13'-10'-1080,"3"-7"1080,-1 15 180,9-15-90,-9 15 0,11-6-180,0 0 90,0 6 90,0-14 0,11 5-90,12 1 90,14 1-270,10 9 270,0 9-360,31 17 270,-44-3-90,39 38 270,-67-28-180,4 37 90,-23-37 90,-42 28 0,13-47 0,-47 19-90,37-31 0,-16-2-180,32-10-180,2-42 270,21 25-270,2-33 180,11 39-540,21-22 451,-5 20-1,49-13 180,-34 18 0,56 7 0,-56-5 0,24 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4.561"/>
    </inkml:context>
    <inkml:brush xml:id="br0">
      <inkml:brushProperty name="width" value="0.06" units="cm"/>
      <inkml:brushProperty name="height" value="0.06" units="cm"/>
    </inkml:brush>
  </inkml:definitions>
  <inkml:trace contextRef="#ctx0" brushRef="#br0">46 37 7533,'-23'-11'-990,"10"-4"1080,3 13-90,10-6 90,0 8 0,0 8 180,0 10-180,10 2 0,-7 23-90,18-13 45,-9 19 0,-1 4-135,4 6 45,12 19 0,-3 5 45,-16 2-930,4-7 0,4 15 1,-3-9 884,-5-19 0,-3 0 15,-1 5 0,1 7 0,-1-9-168,1-9 1,0-2 152,0 35 0,0 1 45,1-26 0,1 5-23,0 4 1,1 13-1,1 0 1,0-13-113,4-9 0,0 2 90,-2 14 0,0 16 0,0-1 0,0-18 45,2-21 0,-1-4-430,-4 13 1,-1 6-1,1-12 520,13 3-180,-18 6 1,17 10-1,-17-12 45,2-13 0,0 0-135,-5 7 633,0 16 1,0-34-1,0-8 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6.721"/>
    </inkml:context>
    <inkml:brush xml:id="br0">
      <inkml:brushProperty name="width" value="0.06" units="cm"/>
      <inkml:brushProperty name="height" value="0.06" units="cm"/>
    </inkml:brush>
  </inkml:definitions>
  <inkml:trace contextRef="#ctx0" brushRef="#br0">24 38 7443,'0'-10'360,"0"2"-450,0 8 90,-10-9 0,7 7 179,-7-6-538,10 8 29,0 0 0,0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7.447"/>
    </inkml:context>
    <inkml:brush xml:id="br0">
      <inkml:brushProperty name="width" value="0.06" units="cm"/>
      <inkml:brushProperty name="height" value="0.06" units="cm"/>
    </inkml:brush>
  </inkml:definitions>
  <inkml:trace contextRef="#ctx0" brushRef="#br0">0 56 6183,'0'-21'270,"11"5"-180,12 7-90,-7 7 0,15-6 90,-7 8-270,2 0 270,-2 0-90,-3 0-90,2 17 180,-7-5-90,5 32 0,-32-22 90,-12 30 0,7-28-90,-15 11 0,18-25 0,-11 6 90,1-14-90,9 7-90,4-9 90,31 0 0,-5 0-90,18 8 90,-11 2 0,11 17 0,-8-6 180,-2 14 0,-14-14 90,-10 14-270,0-14 90,-10 6 0,-3-16-450,-11-3 180,11-8 180,3 0-809,10-16 809,0 11 0,10-20 0,3 15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7.945"/>
    </inkml:context>
    <inkml:brush xml:id="br0">
      <inkml:brushProperty name="width" value="0.06" units="cm"/>
      <inkml:brushProperty name="height" value="0.06" units="cm"/>
    </inkml:brush>
  </inkml:definitions>
  <inkml:trace contextRef="#ctx0" brushRef="#br0">24 93 6633,'0'-11'-809,"0"3"809,0 8 0,0-8 0,0 6 0,0-6 0,0-1 0,0 7 270,0-15-181,0 7-89,0 0-179,0 2 89,0 8 359,0 0-269,-10 0 0,7 0 0,-7 0 180,10 0-315,0 0 0,0 8 0,0 2 1</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8.365"/>
    </inkml:context>
    <inkml:brush xml:id="br0">
      <inkml:brushProperty name="width" value="0.06" units="cm"/>
      <inkml:brushProperty name="height" value="0.06" units="cm"/>
    </inkml:brush>
  </inkml:definitions>
  <inkml:trace contextRef="#ctx0" brushRef="#br0">47 0 6273,'-26'0'180,"5"0"-180,21 0 90,0 0-90,0 8 90,11-6-180,-9 14 90,19-13 0,-18 21 0,18-11 0,-8 22 0,10-22 0,-9 19 90,-4-19 0,-10 22 0,0-22-90,0 12 0,0-15 0,0 1 0,0 5 90,0-6-90,0 9 90,0 25-90,0-19-270,-10 26 270,7-30-270,-8 6-269,1-9-309,7-7 0,-7-3 0,10-8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9.166"/>
    </inkml:context>
    <inkml:brush xml:id="br0">
      <inkml:brushProperty name="width" value="0.06" units="cm"/>
      <inkml:brushProperty name="height" value="0.06" units="cm"/>
    </inkml:brush>
  </inkml:definitions>
  <inkml:trace contextRef="#ctx0" brushRef="#br0">81 93 7533,'-23'-19'-1350,"10"0"1350,2 10 0,11 0 270,0 1-270,0 5 0,0-5 270,11 0-180,2 6-180,31-6 0,-5 8 180,8 0-90,-2 25 0,-19-11 0,8 38-180,-21-21 180,-3 31 0,-10-28 180,-31 33-180,13-50 90,-48 33 0,38-46 0,-48 5-90,45-20-270,-14-16 270,24 6-360,29-30 180,-5 18 180,41-21 0,-15 25 0,15 2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0:59.347"/>
    </inkml:context>
    <inkml:brush xml:id="br0">
      <inkml:brushProperty name="width" value="0.06" units="cm"/>
      <inkml:brushProperty name="height" value="0.06" units="cm"/>
    </inkml:brush>
  </inkml:definitions>
  <inkml:trace contextRef="#ctx0" brushRef="#br0">94 38 7533,'-36'0'-1619,"2"0"1529,20 0 90,4-8 0,10 6 0,0-6 0,0 8 0,10 0 0,4 0 0,9-8 0,1-3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0.346"/>
    </inkml:context>
    <inkml:brush xml:id="br0">
      <inkml:brushProperty name="width" value="0.06" units="cm"/>
      <inkml:brushProperty name="height" value="0.06" units="cm"/>
    </inkml:brush>
  </inkml:definitions>
  <inkml:trace contextRef="#ctx0" brushRef="#br0">1 0 7083,'0'27'0,"0"-6"0,0 6-90,0 0 90,0-7 0,0 16-180,0 1 180,0 3-630,0 21 630,0-27-359,0 9 359,0-24 0,0-9 0,10-2 0,3-8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0.715"/>
    </inkml:context>
    <inkml:brush xml:id="br0">
      <inkml:brushProperty name="width" value="0.06" units="cm"/>
      <inkml:brushProperty name="height" value="0.06" units="cm"/>
    </inkml:brush>
  </inkml:definitions>
  <inkml:trace contextRef="#ctx0" brushRef="#br0">165 1 6363,'-26'11'180,"5"-3"-180,10-8 180,9 0-180,-9 8 0,11-6 180,-10 6-180,7 0 90,-18-6-180,19 7-3122,-19 7 3212,18-12 90,-7 30-90,20-5 0,3 2 0,11 13-90,10-15 90,-8 0 0,18 14 0,-7-11-90,10 38 90,-21-35-90,-5 25 90,-21-47 0,-11 11 0,-2-21-180,-10 13 3302,-22-22-3212,6 4-269,-18-33 179,30 12 180,-14-29 0,25 21 0,-18-15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0.867"/>
    </inkml:context>
    <inkml:brush xml:id="br0">
      <inkml:brushProperty name="width" value="0.06" units="cm"/>
      <inkml:brushProperty name="height" value="0.06" units="cm"/>
    </inkml:brush>
  </inkml:definitions>
  <inkml:trace contextRef="#ctx0" brushRef="#br0">1 159 7533,'0'-29'-900,"0"-6"630,0 14 270,10 3 90,3 1 90,11 7-270,-1-1 0,1-5-180,20 14 91,-26 2 179,35 19 0,-38 10 0,19 8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2.300"/>
    </inkml:context>
    <inkml:brush xml:id="br0">
      <inkml:brushProperty name="width" value="0.06" units="cm"/>
      <inkml:brushProperty name="height" value="0.06" units="cm"/>
    </inkml:brush>
  </inkml:definitions>
  <inkml:trace contextRef="#ctx0" brushRef="#br0">47 56 6633,'-26'-10'-270,"5"2"270,21 8 0,0-8 180,0 6-90,0-6-90,11 8 360,2-9-360,10 7 90,22-7-90,-17 9-90,27 0 90,-29 0-90,8 9 0,0 9 0,-8 20 90,-2-7 0,-14 21-90,-20-30 90,-24 55 0,5-40 90,-5 7 0,3-1-90,13-9 0,-24 9 180,39-24-180,-18-1 90,19 1-90,-9 0 0,11-9 90,21-2-90,-5-8-180,60 0-270,-32 9 450,10-5 0,2 2 0,-1 13 0,23-1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5.177"/>
    </inkml:context>
    <inkml:brush xml:id="br0">
      <inkml:brushProperty name="width" value="0.06" units="cm"/>
      <inkml:brushProperty name="height" value="0.06" units="cm"/>
    </inkml:brush>
  </inkml:definitions>
  <inkml:trace contextRef="#ctx0" brushRef="#br0">93 37 7533,'-13'-10'0,"3"1"-180,-1 9 180,9 0-90,-8-8 270,10 6-450,0-5 180,0 7-90,0 7 270,-11 4-90,9 31 90,-19-9 0,19 53-90,-9-34 45,15 17 0,3-1 45,-5-16-90,9 1 0,-1-6 0,-8-26 90,29 5-90,-15-16 0,17-2 0,-20-16-360,7-10 360,-7-2-450,0-16 450,-3 16-180,-20-15 90,7 23 90,-17-12 0,7 14 90,-20-8 180,7 7-90,3-4 0,13 13-180,-1-7 0,9 9 0,-8 0 90,10 0-180,0 0-90,10 0 90,-8 0-629,29 0 719,-26 0 0,26 9 0,-18 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3.129"/>
    </inkml:context>
    <inkml:brush xml:id="br0">
      <inkml:brushProperty name="width" value="0.06" units="cm"/>
      <inkml:brushProperty name="height" value="0.06" units="cm"/>
    </inkml:brush>
  </inkml:definitions>
  <inkml:trace contextRef="#ctx0" brushRef="#br0">47 20 6903,'-26'-11'-630,"5"2"630,21 9 0,0 9 0,0-7 0,0 15 0,0 2 0,0 1 450,0 15-360,0-14 270,0 31-270,0-27-90,0 18 0,0-8 90,42-12-90,-31 4-180,72-18 90,-51-9-90,35 0-270,-40 0 270,14-9 180,-4-1 0,2-17 0,6-2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3.280"/>
    </inkml:context>
    <inkml:brush xml:id="br0">
      <inkml:brushProperty name="width" value="0.06" units="cm"/>
      <inkml:brushProperty name="height" value="0.06" units="cm"/>
    </inkml:brush>
  </inkml:definitions>
  <inkml:trace contextRef="#ctx0" brushRef="#br0">94 1 7533,'-36'8'-1080,"2"2"990,20 9 0,4 0 270,10 7 0,0 3-180,0 42 0,0-26 0,0 26-803,10-34 803,-7 1-89,18-1-5,3 8 0,12 3 0,11 7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1.146"/>
    </inkml:context>
    <inkml:brush xml:id="br0">
      <inkml:brushProperty name="width" value="0.06" units="cm"/>
      <inkml:brushProperty name="height" value="0.06" units="cm"/>
    </inkml:brush>
  </inkml:definitions>
  <inkml:trace contextRef="#ctx0" brushRef="#br0">14 1 6094,'-14'53'719,"14"-12"-809,3 5 90,8-11 0,-11-14 90,10 6-450,-7-1 270,7-5 90,-10 14 0,0-14 0,0 6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03.863"/>
    </inkml:context>
    <inkml:brush xml:id="br0">
      <inkml:brushProperty name="width" value="0.06" units="cm"/>
      <inkml:brushProperty name="height" value="0.06" units="cm"/>
    </inkml:brush>
  </inkml:definitions>
  <inkml:trace contextRef="#ctx0" brushRef="#br0">95 10 6004,'10'-9'179,"3"9"-179,11 2 0,0 14 0,-1-6-89,1 9 89,-1 8 89,-10-7-178,8 8 89,-18-2 0,7-5 89,-10 39-178,0-16 268,-10 3 181,-14-5-360,-2-38 180,2 12-180,14-16 90,10 0-90,0 0 0,21 0 90,-5 0-180,28 9 0,-18 1 90,19 18 0,-30-8 0,6 40 0,-21-25 90,-17 13 0,-8 0-90,-6-3-90,-17 4 0,-3-2 90,6-12 0,1-4 0,2-2 0,13-8 0,-15 5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12.313"/>
    </inkml:context>
    <inkml:brush xml:id="br0">
      <inkml:brushProperty name="width" value="0.06" units="cm"/>
      <inkml:brushProperty name="height" value="0.06" units="cm"/>
    </inkml:brush>
  </inkml:definitions>
  <inkml:trace contextRef="#ctx0" brushRef="#br0">259 0 6543,'-13'11'90,"-8"-3"-90,19-8 90,-9 0-90,11 0 0,0 0 90,0 8-90,-10-6-90,7 15 180,-7 1-90,-1-5 0,9 28 0,-9-26 0,11 28 0,0-14 0,0 42 0,0-26 90,0 42-90,0-46 90,0 39-90,0-46-90,0 44 180,0-46-180,0 31 90,0-24 0,0 32 0,0-37 90,0 52-90,0-51 0,0 43 90,0-44-90,0 26 0,0-37 0,0 37 0,0-27-3302,0 38 3302,0-30 0,0 37 0,0-42-90,0 16 0,0-9 0,0-9 0,0 11 3482,0-26-3392,0-11 180,0-8-180,0 0 0,0-8 90,0-3 0,0-24-90,0 12 90,0-37 0,0 35-90,0-43 0,0 35 90,0-46-180,0 43-3212,0-40 3212,0 43-174,0-54 264,0 41-1091,-5-13 1,0-2 1270,2 3-90,-7-31 0,10 10-45,5 16 0,0-2-45,-2-26 965,2 19 0,0 7-965,-5 23-90,11-45 90,-9 50 242,9-40-242,-11 63 3213,10-27-3213,-7 37 0,7-12 0,-10 16 204,0 0-384,0 7 248,0 20-68,0-4-90,0 45 90,0-33 0,-10 61 0,7-51 45,-2 6 0,0 2-45,5 0 0,-1 12 0,2 1 0,9 2-1741,-9 2 0,1-1 1741,19 4-1269,-14 6 0,-1-1 1179,7-5-38,-6 11 0,-4-6 128,-3-37 74,-10 52 16,-3-78 2089,-11 26-2179,11-37 3214,3 21-3214,10-14 770,0-1-770,0-1 219,0-9-219,0 0 0,0-25 90,0 2-180,0-31 180,0 14-90,10-54-90,-3 24 0,-1-2 0,0 6 0,1-2-167,4-11 1,-1-2 256,-8-5 0,-1 4-45,4 31 0,0-1 105,-3-18 0,-3-9 0,0 12-60,1-13 90,-4 13 0,-2 3-90,-7 6-2,-11 2 92,1 27 0,10 4 0,2 23-90,11 2 0,0 11 239,0 7-329,11 26 90,2-3-90,0 15 90,8-11 0,-8 17 0,0-18-45,-7 14 0,-2 4 45,7 7-90,-10 27 0,0 6-115,5-51 0,-1 2 175,-7 26 0,-3 13 0,1-13-816,2 19 891,-11 0 0,-6-7 135,-7-35-45,4 1 0,-3-2-135,-11-18 270,2 15 28,10-44 62,11-33 333,3 11-603,10-47 0,0 20-270,4-26 1,2-5-1,-3-11 90,12-13 0,1 1-340,-11 17 385,11-8 0,0 0 45,-14 7-45,9-4 0,-1 1 45,-7 13-332,2 7 1,0 4 331,-5 14 90,0-42 0,0 50 307,0-16-397,-10 42 180,7 1-180,-7 9 786,10 17-696,0-12-270,0 61 180,0-37 0,10 58 0,-7-38-1741,2 4 0,0 0 1741,-5 5-1090,0 10 1,0 1 1089,0-11 0,0 39 180,0 1 0,-9-41 0,-3 2-180,5-6 0,-1 4 90,-14 32 0,-1-6 0,7-19-135,1 11 0,-1-5-45,3-32 180,0 30 90,3-56 2088,10-4-2178,0-18-90,0-25 0,0 4 90,0-56-180,10 39 3482,-7-39-3482,12 31 0,1-2-90,-11-39 135,10 35 0,2-5 0,-5-25 0,-1 4-264,5-2 309,-5 21 0,1-10 0,-4 12 0,-5-4-45,2 5 0,0 4-45,-5 27 0,0-17 90,0 42 0,-10 10 0,7 2-180,-18 39 90,19-24 90,-19 34 130,18-5-220,-2 6 0,0 4 0,5 14-509,-2-4 0,4-3 330,8-20-46,1 13 0,2 0 315,2-6 0,6 28 0,-10-50 0,2-10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15.228"/>
    </inkml:context>
    <inkml:brush xml:id="br0">
      <inkml:brushProperty name="width" value="0.06" units="cm"/>
      <inkml:brushProperty name="height" value="0.06" units="cm"/>
    </inkml:brush>
  </inkml:definitions>
  <inkml:trace contextRef="#ctx0" brushRef="#br0">1 243 6993,'13'-10'-810,"-3"1"900,-10 9 1440,0 0-1620,0-8 90,0 6 0,0-5 0,11 7-90,-9 0 180,19 0-270,-18 0 270,28 0-90,-26 0 90,27 7-90,-19-5 90,21 15-90,-18-15 89,36 6-89,-34-8 0,37 0 90,-29 0-180,18-8 90,-17 6 0,27-7 0,-25 9 0,16 0 0,-22 0 90,11 0 0,-8 0 0,8-8-90,-10 6 0,-1-5 0,1 7 0,-11 0 0,18 0 0,-26 0 0,37-9 0,-36 7 0,25-7 0,-18 9-90,21 0 90,-18 0 0,25 0 0,-35 0 0,35 0 0,-25 0 0,29 0 0,-30 0 0,27 0 0,-37 0 0,37 0 0,-37 0 90,27 9-90,-19-7 180,21 7-180,-19-9 0,27 0 0,-26 0-90,18 0 180,-21 0-180,8 0 90,2 0-90,3 0 90,-2 0 0,-3 0 0,2 0 0,-7 0 0,15 0 0,-28 0 0,7 0 0,11 0 0,-5 0 0,8 0 0,7 7 0,-15-5 0,18 15-90,-21-15 180,18 6-90,-26 0 90,37-6-90,-26 7 90,28-9-90,-18 0 0,-2 0 0,-3 0 0,2 0 0,3 0 0,8-9 0,-10 7-90,10-6 90,-8 8 0,18 0 0,-28 0 0,36-8 0,-33 6 0,25-7 0,-20 1 0,10 6 0,-19-5 0,48-2 0,-53 7 0,53-7-90,-47 9 90,39-8 0,-27 6 0,38-6 0,-38 8 0,27 0 0,-29 0 0,29 0 0,-26 0 90,26-9-90,-18 7 0,10-6 90,-11 8-90,-2-8 0,11-3 0,-6 1 0,8 1 90,-3 1-180,-18 6 90,29-6 0,-36 0 0,43 6 0,-23-6 0,22-1 0,-14 7 0,-3-7 0,-18 9 0,29-8 0,-26 6 0,15-6 0,11 0 0,-24 6 0,24-7 0,-10 9 0,-17 0 0,27 0 0,-29 0 0,29 0 0,-26 0 0,26 0 0,-29 0 0,29-8 0,-26 6-90,26-7 90,-40 9 0,48 0 0,-32 0 0,27 0 0,-14 0-180,-7 0 180,20 0 0,-7 0 0,-3 0 0,-3 0 0,-17 0 90,27 0-90,-25 0-90,37 0 90,-38 9 0,27-7 0,-29 6 0,19-8 0,-19 0 0,29 9 0,-27-7 0,27 14 0,-29-14 0,19 6 0,-19-8 0,18 9-90,-28-7 90,36 7-90,-44-1 90,55-6 0,-45 6 0,16 0 0,-13-6 0,-8 6 0,53 1 0,-33-7 0,43 15 0,-39-7 0,-11 0 0,16-1 0,-27-9 0,19 8 0,-10-6 0,10 6 0,-8 1 0,8-7 0,0 14 0,-8-14 0,-2 6 0,7 1 0,-15-7 0,28 14 0,-18-14 0,8 7 0,-10-1 0,20-6 0,-15 6 0,26-8 0,-29 9 0,18-7 0,-18 7 0,29-9 0,-26 0 0,36 0 90,-36 0 0,47 0-90,-45 0 0,35 0 0,-40 0 0,39 0 0,-44 0 0,63 0 0,-74 0 0,74 0 0,-63 0 0,54 0 0,-46 0 0,47-9 0,-34 7 0,36-7 0,-39 9 0,37-8 0,-55 6-90,73-6 90,-70 8 0,51 0 0,-48 0 0,6 0 0,-9 0 90,10 0-90,-8 0 0,8 0 90,-10 0-270,10 0 180,13 0 0,-8 0-90,-5 0 90,-13 0 0,-19 0 90,19 8-180,-18-6 180,7 6-90,1-8 180,-9 0-180,9 0 0,-11 0-90,0 0 90,0 9-90,0-7 180,0 7-90,0-9 90,0 0-90,10 0 0,-7 0 0,7 0 360,-10 0-90,0 0-180,-10 0-90,7 0 90,-7 0-90,10 0-270,0 0 90,-11 0 180,9 0-90,-9 0 90,11 0 90,-10 0-90,7 0 90,-7-9-90,10 7-90,0-7 90,0 9-180,0 0 90,0-8 0,0 6 0,10-6 0,3 8 90,11 0 0,-11 0-90,18-9 90,-15 7 0,18-6 0,-21 8-179,29 0 179,-34 0 90,33 0-180,-38 0 180,18 8-90,-18-6 269,7 7-89,-10-9 270,0 0-540,-10 0-90,7 0 180,-8 0-90,11 0 0,0 0 180,0-9-90,0 7 0,0-6-270,0 8 157,0 0 1,-10 0 0,-3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16.969"/>
    </inkml:context>
    <inkml:brush xml:id="br0">
      <inkml:brushProperty name="width" value="0.06" units="cm"/>
      <inkml:brushProperty name="height" value="0.06" units="cm"/>
    </inkml:brush>
  </inkml:definitions>
  <inkml:trace contextRef="#ctx0" brushRef="#br0">95 149 7533,'0'-20'-900,"0"-5"720,0 23 90,0-7-90,0 1 180,0 6 0,0-6 270,0 8-270,0-9 180,0 7-180,0-6 0,0 8 90,0 0-90,0 8-90,0 3 180,0 24-180,0-4 180,10 64-90,-7-45 90,7 14 0,1 0-90,-9-16-493,9 31 583,-11-33-90,0-7 90,0 6-50,0 18-40,0-20 135,0 9 0,0 0-135,0-4 180,0 38-90,0-54 0,0 3 90,0-25-90,0-2-90,0-24 491,-11-22-402,9 5-89,-9-18 90,11 21-269,0 1 320,-10-5-321,7-20 1,-7-40 179,10 28-180,0-27 180,10 45-90,-7-2 0,7-21 90,-10 22-90,-10-40 90,-3 35 45,1 1 0,0 3 45,-1 12 0,-8-13 0,18 42 0,-17 9-270,17 0 180,-8 42 0,22 1 0,-8 24 0,7-5-45,0 2 0,1 2 45,5 19 45,6 6 0,0 0-300,-6 0 314,0-22 1,4 10 0,-4-9-60,-6-19 0,-2 0 135,10 48 0,-2-10-45,-5-45-90,-11 16 90,0-48 180,0-3-270,0-11 90,0-23-90,0 13 165,-11-49-255,9 26-135,-4-24 0,1-3 225,5 11-450,0-10 1,0 2 449,0 16-135,-5-16 0,0-3 45,2 2 90,-1 3 0,-2 0-90,-5-1 90,9-7 0,-9-7 0,11 20 45,0-4 0,0 1 45,0 13 0,0-43-90,0 73-90,0-5 90,0 25-90,0 27 90,0-2 0,0 46 0,0-27 45,0 12 0,0 3-45,0 11-278,2-13 0,2 11 0,1-9 278,8 28 89,-6-19 1,1 13 0,0-13-90,5 19 180,-6 8 0,-3-7-270,-4-45 180,0 32 90,0-81-90,0-2 0,0-10-180,-11-34 1824,9 20-1734,-19-61-180,18 48 45,-7-14 0,-1-2-45,9-1-90,-9-10 1,1-2-1,7-3 210,0 6 0,-2-13 0,3 10 60,2-23 90,0 22 0,0-9 0,0 12-180,0-4 315,0 9 0,0 5-135,0 21 0,0-2-180,0 26 90,0 43 90,0-10-90,0 64 179,0-35-1875,0 19 0,0 4 1786,0 4 0,4-5 0,4 14 0,1-12-73,-2-26 0,1-1-47,3 23 0,1 10 0,-1-15 120,2 1-180,-1-10 0,-3-6 90,-6-29 0,18 9 0,-19-41 0,9-2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0.280"/>
    </inkml:context>
    <inkml:brush xml:id="br0">
      <inkml:brushProperty name="width" value="0.06" units="cm"/>
      <inkml:brushProperty name="height" value="0.06" units="cm"/>
    </inkml:brush>
  </inkml:definitions>
  <inkml:trace contextRef="#ctx0" brushRef="#br0">71 169 7533,'-39'0'-1350,"7"0"1350,32 0 180,11 0 0,2 0-180,10 8 180,11-6-90,-8 7 180,40-1-180,-35-6-90,45 6 90,-37-8-180,39 0 180,-15 0-270,-3-8 270,37 6-180,-19-23 90,19 21 0,-30-15 0,-3-3 0,-4 7 0,0-6 0,0-1 90,-8 1-90,16 2-90,-31 11 180,7-1-180,14 7 90,-17-7 0,35 9 0,-47 0 0,26 0 0,-29 0 90,8 0-90,-21 0 0,-3 0 0,-10 0 90,0 0-90,-10 0 0,7 0 0,-28 9 0,15 1 0,-28 1 0,18 6 0,-29-15 0,16 6 0,-61-8 0,43 0-432,-3 0 0,0 0 432,5 0 0,-30 0 0,-3 0 0,18 0-45,-19 0 0,5 0 45,40 0-45,-15 4 0,0 0 45,12-2-209,-3 11 1,1-1 208,10-8 0,-6 21 0,32-23 90,3 6-90,10-8 727,0-8-727,10 6 644,14-6-644,2 8 90,39 0-90,-33 0 0,54 0 0,-44 0 0,11-4 0,3 0 0,12 2-45,24-6 0,2-1 135,-13 7-90,-10-1 0,13 0 0,-14 1 0,-2 2 0,23 6 0,1 4 90,-22 3-90,-3 8 0,-1 1-180,0-7-45,-7 6 0,2-1 135,28-16 180,-3 12-90,-10-24 90,-29-10-180,-8-3 180,5 3 0,-30 10-90,-4 8 0,-10 0 450,0 0-450,-10 0 0,-14-9 0,8 7 0,-15-7 0,7 9 90,-2 0-180,-8-8 90,11 6 90,-22-6-180,-15 0 180,-2 6-90,4-6 0,-7-1 0,33 7 90,-33-6-90,39 8-90,2 0 90,24 0 0,45 0-90,7 0 90,-2 0 0,2 0 0,24 0-90,0 0 0,2 0 90,8 0-60,-21 0 0,10 0 0,-8 0 150,32 0-135,1-4 0,-1-1 135,-16 3 0,-4-2 0,-6 0-90,-26 4-90,49 0 90,-67 0 0,26 17 0,-39-13-90,5 21 90,-21-23-180,0 14 270,-11-14-180,-12 6 90,7-8 180,-68-8 0,48 6-180,-23-5 0,-2-2 90,6-2-90,-34 1 0,50-7 90,-48 7-90,53 0-90,-31 1 90,52 9-90,3 0 90,31 9 180,15-7-180,14 14 0,7-14 0,-10 7 0,11-1-678,2-6 588,0 15-1494,4-16 1,3 0 1583,19 15 0,-3-14 0,1-2 0,5 8-45,-1-11 0,-1-2 45,-9 3 45,5-2 0,-4 0-45,-24 4 0,34 8 0,-50 3-90,6 7 90,-22-7-270,-10 5 270,-2-14 543,-11 7-453,-21-9 3302,5 0-3392,-18 0 0,0 0 0,19 0 0,-48-9-90,32 7 90,-48-14 0,40 14 0,-26-15 0,36 15 0,-16-7 0,32 9 180,13 0-180,24 0 0,44 0 0,-13 0 45,20 0 0,1 0-45,-10 0 0,24 0 0,3 0 0,-20 0 0,14 0 0,1 0-371,-5 0 371,-10 0 0,-2 0 0,-6 0-45,7 0 0,-2 0 45,-18 0 0,9 0 0,-5 0 0,-27 0 0,26 9 0,-39 1 0,5 1 0,-21-3 461,0-8-371,0 0-180,-32 8 90,14-6 0,-47 7 0,36-9 0,-57 0-90,52 0 90,-32 0-90,53 0 0,-8 0 0,8 0 180,11 8-180,4-6 180,32 6-90,3-8-640,31 0 819,-16 0-179,16 0 90,-8 0 0,0 0-90,16 0-1590,21 0 0,2 0 1590,-13 0-45,2 0 1,-1 0 44,-6 0 0,-8 0 0,-2 0 0,-3 0-45,-12 0 0,-2 0 45,-2 0 0,47 0 0,-54 0 0,31 8 0,-50 3 248,8-1-248,-21-1 3482,-3-9-3482,-10 0 270,-10 0-270,7 0 90,-28 0-90,15 0 90,-49 0-180,44 0 180,-42 0-90,47 0-90,-18 0 90,21 0-360,-7 0 450,17 0-180,3 0 270,3-9-90,59 7 0,-17-7-45,34 4 0,6 2-45,4 1-522,-23-2 1,9-2 0,-9 0 521,20-5-45,-8 2 0,-2 0 45,0-1 45,-9 1 0,-1 1-45,5 6 0,25-3 0,1 1 90,-26 4-45,21 4 0,-2 1 45,-32-3-45,3 6 0,-2 1-45,-14-7 1833,20 6-1833,-52-8 0,8-8 0,-19 6-180,9-15 180,-11 15-180,0-7 1,-11 9-91,9 0 180,-19 0 90,18 0-90,-7 0 90,10 0-90,-21 9 270,16-7-270,-16 7 90,21-9 0,0 0 90,0 8 90,31 2-180,-2 0 45,18 0 0,5-3-45,16-5 134,18 2 1,3 0-135,0-4-829,-23-2 1,10-2 0,-11 2 828,10 0-689,9-14 0,-6-1 689,-31 11 120,3-15 0,-3 0-120,-18 17 90,26-21-180,-29 23 270,-3-15-270,-12 15 1616,-43-6-1616,14 8 1581,-47 0-1671,36 8 135,-28-2 0,-4-1-45,9 5 135,-8-4 0,0-3 45,10-3 180,-38 0-360,43 0 270,-20 0-180,52 0 336,2 0-246,11 0-180,21 0 90,-5 0 180,70-17 0,-49 13-135,21-9 0,1 1-45,-14 10 0,54-7 90,-57 9 90,34-8-180,-58 6 180,24-6-180,-40 8-180,-2 0 270,-13 0-989,-42 0 719,24 0 180,-24 0 0,21 0 0,-2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1.995"/>
    </inkml:context>
    <inkml:brush xml:id="br0">
      <inkml:brushProperty name="width" value="0.06" units="cm"/>
      <inkml:brushProperty name="height" value="0.06" units="cm"/>
    </inkml:brush>
  </inkml:definitions>
  <inkml:trace contextRef="#ctx0" brushRef="#br0">71 262 7533,'-37'0'-900,"14"0"450,12 0 181,11-8 179,0 6 90,0-6 0,0-1 0,0 7 0,0-15 90,0 7 179,0 0-269,0 1 90,0 1 0,11 6-90,2-7 0,10 9 90,11 0-90,-8 0 0,29 0 90,-16 0-90,50 0 90,-34 0-90,3 0 0,4 0 0,27 0 45,-9 4 0,0 1-135,14-3 135,-16 6 0,-5 1-135,-15-7 90,27 3 0,2-2 0,-19-11 0,24 3 0,-1-1 0,-31-4 0,5 4 0,1 3 0,-1 3 0,-4 0 0,1 0 0,6 0 90,31 0-90,-49 0 90,28-16-90,-46 12 0,41-21-90,-65 23 0,33-6 90,-38 8 0,7 0-90,-10 0 90,0 0 0,-10 8 0,-3-6 0,-11 6 0,1 1 180,10-7-270,-8 7 180,18-1-90,-38-7 90,33 16-90,-24-7 0,22 1 0,7-3 90,-7-8-90,20 0 0,14 0 90,33-16-90,-4 11-45,6-11 0,2-1 135,9 13-90,12-13 0,1 1 0,1 12-45,-13-9 0,1 1 45,15 10 45,-30-3 0,0 1-45,19 4 0,-20 0 0,-2 0 0,1 0 45,10 3 0,1 3-45,-6 4 0,5-1 0,0 1 0,-10 0 0,24-2 0,-32-8 90,10 0-90,-18-8 0,-5-11 90,-13 7-180,-8-13 90,11 23 0,-11-14-90,18 14 180,-15-7-90,18 9-90,10 0 90,-15 0 90,47 0-90,-45 0 270,66 0-180,-53 0 0,56 0-180,-48 0 180,26-8-270,-18 6-3122,21-6 3212,-28 8 180,22 0-180,-15 0 180,24 0-90,-11 0 270,6 0-270,-40 0 0,37 0 89,-45 0-178,55 0 89,-65 0-90,31 0 90,-18 8 0,-5-6-90,36 6 90,-25-8-90,38 0 90,-36 9 90,44-7-90,-55 7 0,56-2 0,-45-5 0,25 6 0,-20-8-90,32 0 90,-45 0 90,49 0-90,-64 0 90,36 0-90,-29 0 90,29 0-90,-27 0-90,59 0 0,-43 0 90,55 0-90,-46 9 90,25-7 0,-28 6-90,39-8 180,-45 0 0,15 4 0,0 0-90,-23-2 89,22 3 1,2-1-90,-16-4 0,45 0 0,-50 0-89,47 0 89,-31 0 1696,0 0 0,3 0-1786,17-9 90,6 7-90,-34-14 90,-13 14 0,-10-15-450,10 7 450,-8 0 0,39-15 0,-23 20 0,26-11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3.629"/>
    </inkml:context>
    <inkml:brush xml:id="br0">
      <inkml:brushProperty name="width" value="0.06" units="cm"/>
      <inkml:brushProperty name="height" value="0.06" units="cm"/>
    </inkml:brush>
  </inkml:definitions>
  <inkml:trace contextRef="#ctx0" brushRef="#br0">71 168 5824,'-13'-10'0,"3"-7"0,10 15 0,0-7 0,0 9 0,0-8 90,0 6-90,0-6 269,-11-9-179,9 13 180,-19-29-180,18 29 0,-7-21 0,10 23-90,0-14 90,0 14 0,0-6-90,0 8 0,0 0 270,0 16-180,0 4 0,0 9 0,10 23-90,-7-10 90,11 25 0,3 4-90,-1 4 89,-5-10 1,1 11 0,-1-12 0,2 3-90,-7-4 0,-2-6 90,-4-28 360,0 15-180,0-30-90,0 11-90,0-25-540,0-8 360,0 6-630,0-15 720,0 15-1079,0-15 1079,0 15 0,0-14 0,0 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5.676"/>
    </inkml:context>
    <inkml:brush xml:id="br0">
      <inkml:brushProperty name="width" value="0.06" units="cm"/>
      <inkml:brushProperty name="height" value="0.06" units="cm"/>
    </inkml:brush>
  </inkml:definitions>
  <inkml:trace contextRef="#ctx0" brushRef="#br0">1 75 7533,'0'-21'-540,"0"-4"360,0 23 90,0-6-180,0 0 180,0 6 0,0-6 180,0 8 180,10 16-180,-8-4 0,9 23-90,-11-6 0,10 32 90,-7-10-1786,2 23 0,0 4 1696,-5 5-60,2-5 0,1 15 0,2-11-101,1-25 1,1 2 137,-2 10 1,-1 13 0,2 1-1,2-12-400,9-2 1,-1-1 362,-7 13 0,-2 8 0,3-11 60,6-28 0,1 1 0,2 29 0,0 11 0,-3-10 0,-6-23 0,1-1-303,6 10 1,3 6-1,-6-8 303,-11 25 0,7-7 0,-10 17-90,5-30 1,0 2 89,-3-13 0,-1 2 0,4 34 0,0 1-48,-5-32 0,0 1 78,3 1 0,1 5 0,-1-7-75,-2-11 0,1-1 135,3 36 0,0-7-180,-5-24 225,0-4 0,0-4-135,0-17 546,0 19-456,0-38 166,0 3 0,0-16 0,0 0 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3.879"/>
    </inkml:context>
    <inkml:brush xml:id="br0">
      <inkml:brushProperty name="width" value="0.06" units="cm"/>
      <inkml:brushProperty name="height" value="0.06" units="cm"/>
    </inkml:brush>
  </inkml:definitions>
  <inkml:trace contextRef="#ctx0" brushRef="#br0">24 75 7533,'-10'-10'-90,"7"2"180,-7 8 90,10 0-900,0 0 630,10 0 360,-7 0-180,7 0-90,1 0 180,2 0-90,10 8 0,1-6-180,10 6 180,-8-8-90,19 0-180,-19-8 270,8 6-540,21-15 450,-24 7 0,34-9 0,-28 1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4.229"/>
    </inkml:context>
    <inkml:brush xml:id="br0">
      <inkml:brushProperty name="width" value="0.06" units="cm"/>
      <inkml:brushProperty name="height" value="0.06" units="cm"/>
    </inkml:brush>
  </inkml:definitions>
  <inkml:trace contextRef="#ctx0" brushRef="#br0">24 244 7533,'-13'0'-1619,"2"0"1529,11 0 90,0 0 0,11 0 0,-9-9 449,30 7-179,-17-7 180,40-7-270,-26 12-180,15-21 270,11-11-270,-23 20 90,33-42-90,-49 52-180,5-36 270,-21 38 0,-84-13-90,53 17 135,-29 6 0,2 5-135,29 10 269,-15 17-269,20 40-180,11-30 1,24 47 179,4-62-270,24 7 0,9-3 270,9-10-566,13 5 1,4-4 0,7-16-1,-25-3 1,0-1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4.548"/>
    </inkml:context>
    <inkml:brush xml:id="br0">
      <inkml:brushProperty name="width" value="0.06" units="cm"/>
      <inkml:brushProperty name="height" value="0.06" units="cm"/>
    </inkml:brush>
  </inkml:definitions>
  <inkml:trace contextRef="#ctx0" brushRef="#br0">329 20 7533,'-88'-11'809,"-9"2"-989,68 9 180,-26 9 180,29 1-450,3 9 450,12 0-270,11-9 450,0 23-540,0-18-180,42 37 360,-21-29 0,55 12-90,-58-17-89,55 10 179,-62-16 0,41 21 0,-49-21 269,-3 15-269,-3-16 360,-39 5-360,24-14 270,-68-2-720,52-10-629,-42-17 719,60 6 360,-5-31 0,32 19 0,2-21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4.830"/>
    </inkml:context>
    <inkml:brush xml:id="br0">
      <inkml:brushProperty name="width" value="0.06" units="cm"/>
      <inkml:brushProperty name="height" value="0.06" units="cm"/>
    </inkml:brush>
  </inkml:definitions>
  <inkml:trace contextRef="#ctx0" brushRef="#br0">24 0 7083,'-13'0'-720,"2"17"990,11-5 360,0 32-360,0-13 0,0 15-181,21 16 1,-16-10-2126,16 8 1,0 2 2125,-16 7 55,10 1 0,2-2-55,-4-12-180,0 31 0,-3-56 0,-10-4-270,0-10 0,0-15 360,-10 7 0,-3-18 0,-11-1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24.996"/>
    </inkml:context>
    <inkml:brush xml:id="br0">
      <inkml:brushProperty name="width" value="0.06" units="cm"/>
      <inkml:brushProperty name="height" value="0.06" units="cm"/>
    </inkml:brush>
  </inkml:definitions>
  <inkml:trace contextRef="#ctx0" brushRef="#br0">24 186 7533,'-14'-18'0,"4"7"-90,10 3-90,10 0 1169,24-3-809,6 1 90,17-7 90,22 7-360,-25-9 90,11 10 0,1 0-450,5-10-180,-9 9 1,-2 2 179,-7-3 360,12 3 0,-49 8 0,5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2.312"/>
    </inkml:context>
    <inkml:brush xml:id="br0">
      <inkml:brushProperty name="width" value="0.08" units="cm"/>
      <inkml:brushProperty name="height" value="0.08" units="cm"/>
    </inkml:brush>
  </inkml:definitions>
  <inkml:trace contextRef="#ctx0" brushRef="#br0">48 38 6458,'-14'-11'-425,"-6"2"422,17 9 20,-8 0-7,11-8-15,0 6 2,0-6 90,0 8 902,0 0-1062,11 0 172,-8 0-99,7 0 90,-10 0-261,10 0 270,-7 0-91,8 0-8,-1 0 0,-7 0-90,38 0 90,-33 8-18,55 3 14,-45 7 75,58 9 11,-34-6-93,26 6 2,-32-8 87,9-1-87,-30 1 7,27 16-10,-36-12 16,14 29-14,-20-29 13,-20 29 6,14-30 221,-36 30-8,27-29-107,-16 15 0,-4 1 123,4-11 17,-24 49-35,32-46-5,-11 32-35,18-22-64,-26 38-152,37-36-64,-16 36 14,32-38-113,12 38 30,3-44-3443,19 34 3502,-30-47-261,48 38 211,-53-35 65,64 19 20,-46-25 84,30-9 264,-22-2 3242,-12-8-3336,-3 0 113,-18 0-151,7 0-86,-10 0-46,0 0 9,0 8-56,-10-5 115,7 13-120,-8-6 120,-9 26-49,14-13-58,-35 36 71,25-33-10,-18 17 183,21-16-239,-19 10 127,27-14-210,-26 35 101,18-42 91,-11 45-39,11-47-8,3 27-25,10-28-5,0 39-138,0-19 89,0 38-50,0-38-33,21 35 1,-6-43-122,19 43 115,-10-43-39,10 44 85,-19-36-87,27 37 72,-36-37 71,14 28 112,-20-39 24,0 22 158,-10-31 214,-14 11-163,-2-13-92,-18-1-11,7 6-34,-10-14-37,11 7-298,-19-1 255,37-6-945,-14 6 555,32-8 255,0 0 1,0 9 0,0 2-1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2.815"/>
    </inkml:context>
    <inkml:brush xml:id="br0">
      <inkml:brushProperty name="width" value="0.08" units="cm"/>
      <inkml:brushProperty name="height" value="0.08" units="cm"/>
    </inkml:brush>
  </inkml:definitions>
  <inkml:trace contextRef="#ctx0" brushRef="#br0">0 150 8988,'0'-29'-648,"0"-15"643,0 30-493,0-19 289,0 22 100,0 1 5,0 2-61,0 8 315,0 0-19,0 8-102,0-6 89,0 23-89,0-12 90,0 30-1,11-12-52,-5 19 1,1 4-109,6 6 8,3 9 1,-1 1-18,-10-15 80,5 7 1,1-3-76,0-20-17,-9 46 56,9-62-136,-11 20 262,0-30-694,0 3 625,0-16-57,-11 0 0,9-8 0,-9-2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2.979"/>
    </inkml:context>
    <inkml:brush xml:id="br0">
      <inkml:brushProperty name="width" value="0.08" units="cm"/>
      <inkml:brushProperty name="height" value="0.08" units="cm"/>
    </inkml:brush>
  </inkml:definitions>
  <inkml:trace contextRef="#ctx0" brushRef="#br0">24 95 15442,'-11'-29'-3129,"8"2"2676,-7 16-153,20 3 2184,4-1-777,9 7-1004,11-7 291,-8 9-559,19 0 669,33 0-153,-31 0 58,39 0 0,-60 9 0,8 2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3.296"/>
    </inkml:context>
    <inkml:brush xml:id="br0">
      <inkml:brushProperty name="width" value="0.08" units="cm"/>
      <inkml:brushProperty name="height" value="0.08" units="cm"/>
    </inkml:brush>
  </inkml:definitions>
  <inkml:trace contextRef="#ctx0" brushRef="#br0">48 76 11554,'-14'29'-1510,"-6"-11"1870,17-1-742,-8-7 659,11 17-646,0-6 120,0 14 400,11-14-352,2 31 72,11-28-224,9 37 115,-17-47 136,26 19 135,-37-31 72,16-2 206,-21-2 36,11-14 7,-9 6-150,9-17 370,-11 6-545,0-31 57,0 19-3825,0-38 3454,0 38-1328,0-27 854,0 37 676,10-20 0,14 22 0,12-6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3.880"/>
    </inkml:context>
    <inkml:brush xml:id="br0">
      <inkml:brushProperty name="width" value="0.08" units="cm"/>
      <inkml:brushProperty name="height" value="0.08" units="cm"/>
    </inkml:brush>
  </inkml:definitions>
  <inkml:trace contextRef="#ctx0" brushRef="#br0">377 19 10515,'-24'0'-720,"1"-8"237,9 6 363,-6-6-286,7 8 484,-1 0-112,-6 0 346,-4 0-402,-2 0 270,-8 0 114,10 0-152,1 8 99,-1 2-3,-10 25-167,19-20 15,-17 51-130,30-39-210,-9 27 123,22-19-78,-9-14-236,19 14-63,3-6 125,2 0 7,29-2 258,-37-17 196,34-10 53,-26-18 304,1-3-82,-6-14 88,-11-3-322,-7 7-88,17-21 66,-17 38-57,8-28-152,-11 38-312,-11-12-35,8 16 648,-7 8 32,10-6-251,0 15-103,0-7 341,10 9-463,-7 0 387,28 8-34,-15-15-242,29 13-151,-19-23 377,29 6 156,-37-16 12,34-11 238,-36-1-392,18-16 220,-21 15-171,-3 3-80,-10 1-326,0 15 23,0-6-12,0 24-69,0-3 91,0 39-216,0-19-25,21 29-89,-5-23 334,18-1 129,-11-11 105,11-17 0,-18-2 1,5-8-1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6.429"/>
    </inkml:context>
    <inkml:brush xml:id="br0">
      <inkml:brushProperty name="width" value="0.06" units="cm"/>
      <inkml:brushProperty name="height" value="0.06" units="cm"/>
    </inkml:brush>
  </inkml:definitions>
  <inkml:trace contextRef="#ctx0" brushRef="#br0">92 348 7533,'-12'11'-990,"1"6"810,11-8 0,-10 10 270,8-1-90,-9 9 0,11-8 0,0 8 180,0 16-180,0-26 450,0 23-270,0-38 90,0-10-180,0-13-90,-10-31 90,7 11-270,-17-36 90,17 34-90,-7-42 90,10 42 180,0-35-180,0 46 180,21-27-90,-6 45 0,29-19 0,-19 31-90,9-6 90,-22 8-90,9 16 90,-18-4 0,-14 39 0,-4-26 0,-8 9-90,2-10 180,8-3-90,-10 7 0,11-1 0,1-9-270,11 9 270,0-7 0,21 6 0,-16-7-90,46 7 90,-33-14 180,26 20-180,-21-19 180,-10 5 0,-3-9 270,-10-1-450,0 2 90,0 0-360,-10 6 270,-13 19 0,-13-11 0,-10 19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4"/>
    </inkml:context>
    <inkml:brush xml:id="br0">
      <inkml:brushProperty name="width" value="0.08" units="cm"/>
      <inkml:brushProperty name="height" value="0.08" units="cm"/>
    </inkml:brush>
  </inkml:definitions>
  <inkml:trace contextRef="#ctx0" brushRef="#br0">71 149 9726,'-23'-39'-955,"-1"-21"830,11 43-175,3-16 140,10 33-573,0 0 737,10 8-22,3 3 1,11 16 0,-1 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44.362"/>
    </inkml:context>
    <inkml:brush xml:id="br0">
      <inkml:brushProperty name="width" value="0.08" units="cm"/>
      <inkml:brushProperty name="height" value="0.08" units="cm"/>
    </inkml:brush>
  </inkml:definitions>
  <inkml:trace contextRef="#ctx0" brushRef="#br0">71 38 10515,'-13'0'-1709,"-8"8"2500,18-6-514,-18 15-128,19-15-19,-9 14 38,11-6-77,0 17-304,0-6 359,0 6-308,0-17 217,0 7-360,0-15 179,0 15-155,0-15 460,0 6-268,11-8 212,-9 0 1,19-25-67,-18 11-536,28-46 463,6 18 349,12 3-28,-2 6 110,-13 31-216,0-6-121,-8 16-111,8 2 173,-10 9-314,-1-1-86,-9 1-66,-4-1-50,0 1-184,4 0-560,-1 24 1079,-3-18 1,-10 35 0,0-20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0.879"/>
    </inkml:context>
    <inkml:brush xml:id="br0">
      <inkml:brushProperty name="width" value="0.08" units="cm"/>
      <inkml:brushProperty name="height" value="0.08" units="cm"/>
    </inkml:brush>
  </inkml:definitions>
  <inkml:trace contextRef="#ctx0" brushRef="#br0">437 328 7934,'-37'-31'-944,"3"-2"840,21 31 134,3-6-97,-1-1 17,9 7-76,-19-6 151,8-1-37,-32 7 217,17-6-121,-38 8-148,37 8 318,-15 19-55,21 5-146,4 13 1,4 5-31,-1 8-3,7 0 1,7-2-103,16-13 165,30 17-246,-15-48 222,36-20-6,-36-6 213,26-46-67,-29 27-118,-4-18 1,0-2 76,4 3-48,-2-14 0,-3 0 102,-6 16-158,-2-4 1,-5 1-178,-8 16-73,0-25-79,0 47 53,0 5 125,0 18 85,0 42-67,11-17 22,-6 16 0,3 2-110,15-6 124,-10 9 1,-2 0-5,2-10-112,8 32 94,-19-46-136,30 11 47,-16-31 192,7-3 0,-2-20 0,-8-7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1.097"/>
    </inkml:context>
    <inkml:brush xml:id="br0">
      <inkml:brushProperty name="width" value="0.08" units="cm"/>
      <inkml:brushProperty name="height" value="0.08" units="cm"/>
    </inkml:brush>
  </inkml:definitions>
  <inkml:trace contextRef="#ctx0" brushRef="#br0">71 1 15756,'-24'0'-899,"11"0"719,3 0 180,-1 0 0,9 8 95,-9 3 627,11 7-1125,0 1 103,0 8 180,0 19 0,11-5-367,2 30-95,0-30-277,8 5-677,-19-20 1060,9 2 341,-1 9 0,3 2 0,11 7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2.030"/>
    </inkml:context>
    <inkml:brush xml:id="br0">
      <inkml:brushProperty name="width" value="0.08" units="cm"/>
      <inkml:brushProperty name="height" value="0.08" units="cm"/>
    </inkml:brush>
  </inkml:definitions>
  <inkml:trace contextRef="#ctx0" brushRef="#br0">306 74 14165,'0'-29'-2264,"0"11"1780,0 2 331,0 13 62,0-5 120,0 8 189,0 0 35,0 8-392,0 2 139,0 9 90,0 8-90,0-6 0,0 14 90,10-6-634,-7 0-3069,7 6 3350,-10-6 353,32 50-346,-14-23-30,16 16 156,-24-36-133,-10-26 669,0-2-324,0-8 3712,-10-8-4176,-3 6 723,-21-6-224,18-1-21,-47 16 396,43-14-527,-67 41 511,56-20-90,-24 21 746,32-8-556,-1-6 268,-10 56-160,29 4-944,-3-1 383,32-11-1079,9-51-66,4-7 67,31-3 228,-26-16 196,44-27 729,-44 9-870,26-33 0,-32 27 1,-2-13-1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2.361"/>
    </inkml:context>
    <inkml:brush xml:id="br0">
      <inkml:brushProperty name="width" value="0.08" units="cm"/>
      <inkml:brushProperty name="height" value="0.08" units="cm"/>
    </inkml:brush>
  </inkml:definitions>
  <inkml:trace contextRef="#ctx0" brushRef="#br0">94 37 12995,'-26'0'-89,"-5"0"268,28 0 91,-7 0-180,-1 0-180,9 0 0,-9 0 90,11 0-90,0 0 180,11-8 484,-9 6-90,30-7-240,-17 1 181,30 6-384,-19-6 137,8 8-88,-21 0-90,18 0-574,-25 0 90,15 8 1,-21 3-82,0 23 296,0-11-137,-21 37 482,15-27-161,-15 38 117,21-30-261,0 5 240,0-11-280,0-6 269,11 0-313,12-10-635,24-11 778,3-8 138,8-8 126,-11 6 1,10-15 0,3 7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3.937"/>
    </inkml:context>
    <inkml:brush xml:id="br0">
      <inkml:brushProperty name="width" value="0.08" units="cm"/>
      <inkml:brushProperty name="height" value="0.08" units="cm"/>
    </inkml:brush>
  </inkml:definitions>
  <inkml:trace contextRef="#ctx0" brushRef="#br0">414 74 12549,'-24'-20'-3099,"11"-5"2125,3 15 633,-1-1 54,9 3 359,-9 8 307,11 0-28,0 0-261,0 8 276,0 3 158,0 24 62,0-4-163,0 31-17,0-4-446,5-5 0,1 2-80,-4 19 31,4 1 1,-1-3-50,-5-20 138,0 3 0,0-8 179,0-32-179,0 9 270,0-24-99,0-8-100,0-2-123,-11-9-169,9 0 32,-30-16-271,17 12-149,-51-29 181,45 38 5,-62-11 354,72 25 118,-62 33 751,65-16-297,-34 59 222,40-49-228,2 50-339,2-52-306,40 18-664,39-49 724,-21-6 1,-9-4 0,-5-6 0,-9-15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4.345"/>
    </inkml:context>
    <inkml:brush xml:id="br0">
      <inkml:brushProperty name="width" value="0.08" units="cm"/>
      <inkml:brushProperty name="height" value="0.08" units="cm"/>
    </inkml:brush>
  </inkml:definitions>
  <inkml:trace contextRef="#ctx0" brushRef="#br0">24 56 11379,'-13'-10'-1516,"2"1"21,11 1 1355,11 6 377,2-6 364,10 8-425,1-8 254,-1 6-202,22-6 252,-16 8-101,25 0-281,-27 8-279,17 27-487,-28-10 259,5 35-58,-21-38 501,-21 30-22,15-29 195,-35 20 117,25-30 302,-18 3-98,21-16-120,2-8-664,11-2 166,32-17 269,-14 15 127,47-13-430,-36 23-204,5-7 216,-23 18-267,-1 1 315,3 9-269,0 7-398,-2-5 47,-32 48 640,15-40-177,-35 39 250,25-48 1,-18 16 0,10-6-1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4.812"/>
    </inkml:context>
    <inkml:brush xml:id="br0">
      <inkml:brushProperty name="width" value="0.08" units="cm"/>
      <inkml:brushProperty name="height" value="0.08" units="cm"/>
    </inkml:brush>
  </inkml:definitions>
  <inkml:trace contextRef="#ctx0" brushRef="#br0">282 1 11540,'-13'10'271,"3"7"-169,-1-15-94,9 15-33,-9-7 505,11 0-767,0 23 162,0-18 215,0 53-427,0-33 192,4 17 0,3 0-68,6-13-181,10 55-168,-9-70 160,-4 20 253,-10-34 239,0-1-90,0-26 27,0 5-34,-10-15-112,7 8 186,-18 0-319,18 9 239,-18-7-510,-2 7 177,-3-9-53,-19 9 256,19 2 264,-8 8 149,11 0 294,-11 24 0,18-9 442,-5 53-559,21-40-49,32 48-503,-25-42-109,35 11-442,-8-10-102,-5-23-222,26 5 0,-29-17 0,8 0 1</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5.078"/>
    </inkml:context>
    <inkml:brush xml:id="br0">
      <inkml:brushProperty name="width" value="0.08" units="cm"/>
      <inkml:brushProperty name="height" value="0.08" units="cm"/>
    </inkml:brush>
  </inkml:definitions>
  <inkml:trace contextRef="#ctx0" brushRef="#br0">95 0 11540,'-11'11'886,"-2"-2"-820,0-1-39,-8 2-33,19 0-179,-9 7 277,1-7 202,7 17-142,-7-6-169,10-3-264,0 16 24,0-20-42,10 30 76,3-32-710,21 13 122,3-23 711,10 7-400,-11-9 140,9 0 360,2-9-815,2 7 1,-2-15 0,-13 7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39.896"/>
    </inkml:context>
    <inkml:brush xml:id="br0">
      <inkml:brushProperty name="width" value="0.08" units="cm"/>
      <inkml:brushProperty name="height" value="0.08" units="cm"/>
    </inkml:brush>
  </inkml:definitions>
  <inkml:trace contextRef="#ctx0" brushRef="#br0">232 302 8204,'-13'48'-1277,"-8"-5"-4523,19-17 5577,-9-5 1929,11 5-1744,0-8 871,0 1-763,0-9-98,0 6 185,0-6 3465,0 0-3631,0-2 57,-10-8 70,8-8-56,-19-2-164,19 0 79,-29-22-22,15 26-51,-17-43 42,20 34-83,-7-36 113,7 13-19,0-9 88,3 10 8,10-14 91,10 19-51,23-29 184,-4 31-33,45-13 62,-54 31-11,63-13-76,-63 32-142,34 11-78,-41 4-206,-3 21 24,-10-15-4,-20 25 68,4-21 16,-38 28 134,16-38 173,-29 29 115,29-29-157,-16 13-60,28-25-82,3-2 0,23-16 0,13-2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1:55.263"/>
    </inkml:context>
    <inkml:brush xml:id="br0">
      <inkml:brushProperty name="width" value="0.08" units="cm"/>
      <inkml:brushProperty name="height" value="0.08" units="cm"/>
    </inkml:brush>
  </inkml:definitions>
  <inkml:trace contextRef="#ctx0" brushRef="#br0">48 1 11540,'-13'10'1758,"2"7"-2017,1-7 445,7 9-741,-7-1 538,10 1-309,0 0 81,0 8 245,0 2-439,0 41 80,0-24-135,0 41 405,0-46-8,0 46 0,10-33 0,3 27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0.610"/>
    </inkml:context>
    <inkml:brush xml:id="br0">
      <inkml:brushProperty name="width" value="0.08" units="cm"/>
      <inkml:brushProperty name="height" value="0.08" units="cm"/>
    </inkml:brush>
  </inkml:definitions>
  <inkml:trace contextRef="#ctx0" brushRef="#br0">447 39 11136,'-37'-10'-1814,"14"2"1274,2 8 926,8 0-262,-11 8 96,11 3 207,-8 15-178,8-5 150,-42 55 176,34-36-372,-15 8 0,-1-1 157,19-5-35,-47 28-264,46-36-221,-12 9 139,41-33-616,45-27 539,-21-5 120,34-16 0,3-3-103,-19-4-993,1 11 1,12-3-1,-10 4 1038,7-12-710,18-4 0,2 2 759,-11 12 190,-8 6 0,-3 6-351,-19 21-192,12 21-118,-51 12 296,-15 19 1,-5 3 158,-3-1-10,-24 18 0,-7-3 10,8-19 1258,4-4 0,2-1-953,1-4 2410,3-2-2219,31-18-574,58-27 144,-8-5-1614,17-11 0,3-4 1492,1-5-1203,17-10 0,5-1 1224,-41 21 1,1 1-250,21-10 1,10-3-1,-13 7 181,10 1 150,-13 3 1,-12 6 45,-40 18-257,-24 33 228,-4-16 469,-51 51-439,25-35-78,1-1 0,1-1-64,0-1-159,-5 14 183,31-32 2072,13 5-2307,2-17-351,71-8 131,-36-3 391,32-1 1,3-3-96,-22-6 106,20 11 1,-2 2-124,-31 0 30,59 8 415,-77 8 2558,12 19-2945,-41-4 1449,-14 20-1161,-12-14-340,9 0 225,6-10 0,21-2 1,0-7-1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1.244"/>
    </inkml:context>
    <inkml:brush xml:id="br0">
      <inkml:brushProperty name="width" value="0.08" units="cm"/>
      <inkml:brushProperty name="height" value="0.08" units="cm"/>
    </inkml:brush>
  </inkml:definitions>
  <inkml:trace contextRef="#ctx0" brushRef="#br0">118 373 10260,'-23'29'821,"-1"6"-651,11-15-90,3 16-1204,10-16 434,-11 8 413,9-10 274,-9 1 137,11-1-222,0-7 38,0-3-87,0-25 115,0 5 112,0-23-233,0 6 176,11-50-88,-9 31 102,22-12 1,5 0 127,-8 13-153,25-11 1,4 4 270,-16 17-303,14 4 0,1 6 272,-18 16-74,24 4-301,-31 14-46,-11 12-348,-3 10 55,-52 58 336,21-37 54,-25 10 0,-4 0 256,16-15-6,-20 4 1,1-2 209,19-13-151,-11-1 0,3-5 379,24-16-106,-13 13-368,31-23-368,21-2 92,5-2-165,52-23 227,-33 13-161,3 0 0,0-3-163,5-12-485,28 6 1,-21-6 0,-3 8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1.645"/>
    </inkml:context>
    <inkml:brush xml:id="br0">
      <inkml:brushProperty name="width" value="0.08" units="cm"/>
      <inkml:brushProperty name="height" value="0.08" units="cm"/>
    </inkml:brush>
  </inkml:definitions>
  <inkml:trace contextRef="#ctx0" brushRef="#br0">236 56 10260,'-24'-19'-1070,"1"9"988,10-7-823,-8 15 699,18-6-13,-7 8 407,10 0-48,0 0-140,-11 0 268,9 8-41,-9 3 253,1-1-99,7 7-195,-18-7-4,8 25-105,0-12 335,-8 37-253,8-35-3,0 26-365,3-38 167,10 20-18,0-29-184,10 5-105,3-11 88,11-23 338,-1 12-100,1-14 208,-1 17-320,1-7 435,-11 16-87,8-16 322,-19 15-415,19-7-22,-18 9-293,7 9-206,1-7 63,-9 7 11,9-1 12,-11-7 79,0 16-99,21-7 86,-16 9 77,37-9 346,-37-2-476,26-8-148,-7 0 513,-8 0 1,15 0 0,-18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1.770"/>
    </inkml:context>
    <inkml:brush xml:id="br0">
      <inkml:brushProperty name="width" value="0.08" units="cm"/>
      <inkml:brushProperty name="height" value="0.08" units="cm"/>
    </inkml:brush>
  </inkml:definitions>
  <inkml:trace contextRef="#ctx0" brushRef="#br0">61 56 10260,'-26'-21'-1072,"5"-4"-464,10 24 1074,9-7 449,2 16 1,2 2 0,9 8-1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2.094"/>
    </inkml:context>
    <inkml:brush xml:id="br0">
      <inkml:brushProperty name="width" value="0.08" units="cm"/>
      <inkml:brushProperty name="height" value="0.08" units="cm"/>
    </inkml:brush>
  </inkml:definitions>
  <inkml:trace contextRef="#ctx0" brushRef="#br0">24 149 8319,'-13'8'-1101,"2"-6"1255,11 15-157,0-15-52,0 15 108,0-7-260,0 9 278,0 7 0,11-13-141,-9 12 198,9-23-41,-11 6-87,10-8-162,3-8 335,0-2-171,19-17-84,-6-2 155,10-9 26,-2 10 93,-21 9 57,8 2-173,-8 7-64,11-9 261,10 1-296,-8-1 209,29-8-294,-37 15 5,24-5 95,-29 17 22,0 0-719,-2 17 678,-11 3 1,0 18-1,0-1 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5.862"/>
    </inkml:context>
    <inkml:brush xml:id="br0">
      <inkml:brushProperty name="width" value="0.08" units="cm"/>
      <inkml:brushProperty name="height" value="0.08" units="cm"/>
    </inkml:brush>
  </inkml:definitions>
  <inkml:trace contextRef="#ctx0" brushRef="#br0">0 123 7650,'0'29'-915,"0"15"821,0-22 1,0 22 92,0-15 90,11 8 265,23 34-541,-16-26 271,14 3 0,-1-1-183,-24-3 276,35 18-176,-39-33 355,7-10-250,-10-10 0,0-18 3,0-1-79,-10-34-101,7 19-180,-7-51 265,10 48-259,10-32 170,-7 31 0,18 0 26,-8 11 79,21 9 98,-8 9-110,29 9-5,-37 9 60,29 7 1,0 4-25,-21 14-19,17-7 0,1-1 21,-18-4-109,8 4 12,-11-24-44,1-3 195,-11-8-201,8-25 215,-8 2-204,0-22-37,-3 16 26,-10-7-6,0 24 146,0-5 262,0 17-210,0 17-35,0-13-164,0 30 202,0-30-9,32 29 0,-14-29 0,37 13-180,-19-17 90,22-17 0,-19 4-188,5-30 378,-30 20-397,-4-21 231,-20 24-276,-35-7 217,14 17 32,-66 1 301,63 9-341,-42 17 192,50-5 67,3 23 12,23-14 106,34 6-349,5-16 111,50-3-97,-34-16 11,-5 0 1,-1-3-11,-7-10-40,1-7 1,0-4 86,-1-3-43,-7-16 1,-2-2 113,-7 6-242,-5-40 27,-21 48-38,-11-7-15,-2 25-50,-21 13 8,8 18-47,3 50 196,2-23-1808,18 14 0,3 2 1845,-10 1-769,11-1 1,8-1 596,15 2 110,12 25 0,22-39 0,2 5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6.178"/>
    </inkml:context>
    <inkml:brush xml:id="br0">
      <inkml:brushProperty name="width" value="0.08" units="cm"/>
      <inkml:brushProperty name="height" value="0.08" units="cm"/>
    </inkml:brush>
  </inkml:definitions>
  <inkml:trace contextRef="#ctx0" brushRef="#br0">259 373 7717,'-49'0'-180,"-6"0"180,18 0-899,-10 8 455,11 11 383,12 1 233,14 16-244,10-15 363,21 22-214,-6-20 170,40 20-180,-26-30-94,36 3 4,-36-16 362,26-25-135,-39 11-159,15-46-55,-28 27 100,17-54-180,-17 41 90,8-41-90,-11 46-90,-21-38-180,5 44-359,-28-25 719,17 39 0,-7 3 0,11 9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6.431"/>
    </inkml:context>
    <inkml:brush xml:id="br0">
      <inkml:brushProperty name="width" value="0.06" units="cm"/>
      <inkml:brushProperty name="height" value="0.06" units="cm"/>
    </inkml:brush>
  </inkml:definitions>
  <inkml:trace contextRef="#ctx0" brushRef="#br0">24 131 6903,'-13'0'-90,"2"0"90,11 0 0,0 0 0,0-8 0,0 6 0,32-7-180,-14 1 180,68-2-270,-41-9 270,5 11 0,-1-2 0,-7-18 0,13-1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7.110"/>
    </inkml:context>
    <inkml:brush xml:id="br0">
      <inkml:brushProperty name="width" value="0.06" units="cm"/>
      <inkml:brushProperty name="height" value="0.06" units="cm"/>
    </inkml:brush>
  </inkml:definitions>
  <inkml:trace contextRef="#ctx0" brushRef="#br0">71 216 7533,'-13'0'0,"-8"0"-270,18 0 180,-18 0 0,18 0 180,-7 0 0,10 8-90,0-6 90,10 15-180,4-7-90,-1 1 270,18 14-270,-5-21 0,42 21 180,-37-15-90,43 0 180,-56-2-180,47-16 90,-47-2-90,14-34 90,-32 19-270,-11-26 180,-2 30 90,-31-14 0,5 14 0,-40 3 90,27 10-392,-5 8 302,23 0 180,21 0 0,2 8-180,11-6 270,0 23 180,11 4-360,2 1 302,31 6-302,-15-26-180,36-2 90,-36-8-90,15 0 180,-10-8-540,3-19 360,-11 4-180,5-20 270,-28 22-90,7-6 180,-10 17-90,0 1 90,0 9 270,0 34-270,11-18 90,12 44-90,3-37-180,29 12 90,-36-16-90,64-9 90,-59-1-180,52-26 180,-50 4-180,8-21 180,-21 13-90,8-39 90,-19 33-90,9-41 360,-11 53-270,-11-18 90,9 31 90,-9 2-180,11 10 0,0 17 0,0-7 90,21 33-90,-16-20-810,48 20 630,-46-23 180,35-12 0,-29-1 0,11-7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0.444"/>
    </inkml:context>
    <inkml:brush xml:id="br0">
      <inkml:brushProperty name="width" value="0.08" units="cm"/>
      <inkml:brushProperty name="height" value="0.08" units="cm"/>
    </inkml:brush>
  </inkml:definitions>
  <inkml:trace contextRef="#ctx0" brushRef="#br0">0 74 9423,'0'-20'-952,"0"-4"484,0 22 144,0-15 112,0 15 191,0-7 95,0 9 175,0 0-249,0 9 90,0 1-90,0 9 90,0-1 0,0 16-90,0-3-90,11 22 52,-9-23-154,9 13-47,-11-22 222,0 5 0,10-8 1,3 1-1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7.345"/>
    </inkml:context>
    <inkml:brush xml:id="br0">
      <inkml:brushProperty name="width" value="0.06" units="cm"/>
      <inkml:brushProperty name="height" value="0.06" units="cm"/>
    </inkml:brush>
  </inkml:definitions>
  <inkml:trace contextRef="#ctx0" brushRef="#br0">1 0 7892,'23'39'-89,"-10"13"178,8-21-89,-8 15-500,11 0 590,-1 1 13,-9 9-13,6-4 0,1 2-540,-2 14 270,3 2 0,0-1-270,-9-13 99,-2 23-189,-11-51 540,-11-9 0,9-2 0,-9-6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47.495"/>
    </inkml:context>
    <inkml:brush xml:id="br0">
      <inkml:brushProperty name="width" value="0.06" units="cm"/>
      <inkml:brushProperty name="height" value="0.06" units="cm"/>
    </inkml:brush>
  </inkml:definitions>
  <inkml:trace contextRef="#ctx0" brushRef="#br0">0 132 7443,'13'-32'-180,"-2"-1"180,10 23 0,-6-9 90,30 9 0,2-7-821,2 15 731,19-6-182,-7 8-178,20 8 360,-8 3 0,-13 15 0,-16 3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5.362"/>
    </inkml:context>
    <inkml:brush xml:id="br0">
      <inkml:brushProperty name="width" value="0.06" units="cm"/>
      <inkml:brushProperty name="height" value="0.06" units="cm"/>
    </inkml:brush>
  </inkml:definitions>
  <inkml:trace contextRef="#ctx0" brushRef="#br0">390 75 6453,'0'-21'180,"0"4"-180,-10 9 270,7 6 0,-7-7-270,-1 1 90,-2 6 270,-31-6-450,5 8 180,-40 17-180,37-5 90,-12 15-180,20 41 90,7-12 0,4 27-90,23 12 90,3-47-90,28 39 180,-15-56-450,59 4 360,-41-24-179,53-19 179,-59-5 90,17-22 0,-22 6 0,1-9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5.562"/>
    </inkml:context>
    <inkml:brush xml:id="br0">
      <inkml:brushProperty name="width" value="0.06" units="cm"/>
      <inkml:brushProperty name="height" value="0.06" units="cm"/>
    </inkml:brush>
  </inkml:definitions>
  <inkml:trace contextRef="#ctx0" brushRef="#br0">24 75 7533,'-13'-10'0,"3"-7"0,10 15 180,0-14-1,0 14 1,0-15 0,0 15 90,0-7-450,0 9-180,41 0 270,-9 0 270,46 17-90,-39-5 0,27 40-90,-38-19 90,17 30 0,-22-24 0,-10 32-540,-2-45-89,-11 33-181,0-47 720,0 7 0,0-11 0,0-8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5.861"/>
    </inkml:context>
    <inkml:brush xml:id="br0">
      <inkml:brushProperty name="width" value="0.06" units="cm"/>
      <inkml:brushProperty name="height" value="0.06" units="cm"/>
    </inkml:brush>
  </inkml:definitions>
  <inkml:trace contextRef="#ctx0" brushRef="#br0">1 75 6993,'0'10'-540,"0"-2"540,0-8-90,0 9 270,0-7-90,0 15-90,0-7 0,10 9 270,3-9 0,21 7-90,3-7 0,31 9 0,-16-9-90,37-10-1,-58-10-89,21-26-89,-49 14-91,-3-39 180,-24 37-180,-2-12-90,-39 20 180,34 14-270,-56-7 180,46 18-180,-27 9 91,41 3 269,7 14 0,30-6 0,3 8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6.176"/>
    </inkml:context>
    <inkml:brush xml:id="br0">
      <inkml:brushProperty name="width" value="0.06" units="cm"/>
      <inkml:brushProperty name="height" value="0.06" units="cm"/>
    </inkml:brush>
  </inkml:definitions>
  <inkml:trace contextRef="#ctx0" brushRef="#br0">95 149 7533,'-37'11'180,"14"6"89,2-15-89,18 14-629,-7-14 269,10 6 180,0 1-90,10 1 180,24 1 0,6-3 90,27-8-180,-17 0-90,29-17 0,-38 13 180,35-46 0,-58 34-270,14-44 180,-32 37-180,-32-20 180,14 30-270,-58-3 270,45 16-315,-28 14 0,0 5-45,31-3 1,-56 36 359,71-31 0,0 6 0,2-1 0,11 3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6.564"/>
    </inkml:context>
    <inkml:brush xml:id="br0">
      <inkml:brushProperty name="width" value="0.06" units="cm"/>
      <inkml:brushProperty name="height" value="0.06" units="cm"/>
    </inkml:brush>
  </inkml:definitions>
  <inkml:trace contextRef="#ctx0" brushRef="#br0">212 262 7533,'-36'0'-360,"2"0"180,21 0 0,-8 0 270,-3 8-90,9 2 90,-17 9-90,30-1 0,-19 1 0,18 0 270,-7 32-270,20-24 90,24 33-90,-5-47 90,47 3 0,-55-24-90,31-2 0,-39-9 90,11-8-90,-1 6-90,-10-47 90,-2 39 0,-1-48 0,-7 22 90,7-22-90,-20 17-180,7 8 180,-7 42 0,10 1 90,0 9-180,0 9 90,0 9 90,10 36-90,3-19 0,11 58 0,-1-64-378,-10 40 288,-2-49 90,-1 8 0,3-10-450,11 1 450,-1 8 0,11-15 0,3 5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7.197"/>
    </inkml:context>
    <inkml:brush xml:id="br0">
      <inkml:brushProperty name="width" value="0.06" units="cm"/>
      <inkml:brushProperty name="height" value="0.06" units="cm"/>
    </inkml:brush>
  </inkml:definitions>
  <inkml:trace contextRef="#ctx0" brushRef="#br0">0 102 7623,'0'11'-540,"0"5"450,0-5 0,0 7 180,11 9-90,-9-6 90,19 6 90,-8 8-180,11-12 0,-11 20 180,-3-30 0,-10 3-90,0-24 0,0-11-270,0-2-450,11-30 540,-8 9-90,17 3 90,-17 6 0,28 23 0,-25-1 360,46 11-270,-34 2 360,58 31-270,-45-27 0,45 28-90,-37-32 90,50 7 90,-44-18-180,30-18 0,-48 4 0,-4-37 0,-13 35 0,-20-18 0,-3 32 180,-31-5-90,15 22-90,-26 4 0,39 11-630,-5 23 720,21-22-540,11 14 180,2-18 270,10-7 0,1 5 0,-1-6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7.477"/>
    </inkml:context>
    <inkml:brush xml:id="br0">
      <inkml:brushProperty name="width" value="0.06" units="cm"/>
      <inkml:brushProperty name="height" value="0.06" units="cm"/>
    </inkml:brush>
  </inkml:definitions>
  <inkml:trace contextRef="#ctx0" brushRef="#br0">189 19 7533,'-37'-8'-180,"-7"6"-90,28-6 180,-15 8 0,18 0 270,-11 0-360,11 0 360,3 8 0,10 11 0,0-7-180,0 13 180,31 2-270,8 12 90,11 1 90,5 11-270,-29-28 0,8 13 90,-21-10-180,-3-5 270,-10 14-90,0 3 90,0-7-90,-41 21 0,9-37-180,-36 9 270,42-32 0,-5-11 0,28-10 0,-7-8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7.760"/>
    </inkml:context>
    <inkml:brush xml:id="br0">
      <inkml:brushProperty name="width" value="0.06" units="cm"/>
      <inkml:brushProperty name="height" value="0.06" units="cm"/>
    </inkml:brush>
  </inkml:definitions>
  <inkml:trace contextRef="#ctx0" brushRef="#br0">249 57 7533,'-24'-19'719,"1"10"-449,10-8-450,-8 14 270,8-5-90,-11 8-90,1 0 270,-1 0-270,-10 17 0,18-5 90,-15 32 180,28-22-720,3 30 630,3-29-449,39 29 179,-24-29 90,47 37 90,-46-43 90,12 32-90,-31-36 0,0 14 0,-10-17-450,-24-2 450,5-16 0,-26-2 0,18-9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0.591"/>
    </inkml:context>
    <inkml:brush xml:id="br0">
      <inkml:brushProperty name="width" value="0.08" units="cm"/>
      <inkml:brushProperty name="height" value="0.08" units="cm"/>
    </inkml:brush>
  </inkml:definitions>
  <inkml:trace contextRef="#ctx0" brushRef="#br0">24 75 15111,'-10'-29'-4034,"7"11"3511,-7 10-14,10 8 1250,0-8-673,0 5 182,10-5 0,-7 8 1,7 0-1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8.463"/>
    </inkml:context>
    <inkml:brush xml:id="br0">
      <inkml:brushProperty name="width" value="0.06" units="cm"/>
      <inkml:brushProperty name="height" value="0.06" units="cm"/>
    </inkml:brush>
  </inkml:definitions>
  <inkml:trace contextRef="#ctx0" brushRef="#br0">1 355 7533,'0'29'90,"10"-2"-270,3-16 180,11 13-180,-11-11 90,8 13 270,2 1 0,3-6 179,-2 14-89,-3-22 270,-19 3-450,-2-16 180,-2-8-270,-9-2 0,-10-25-180,-5-13-90,0-2 90,5 5 0,21 9-90,0 16 180,21-8 1,-5 10 89,59 16 0,-41-4 0,32 23 0,-43-8 0,1 19 269,-1-8 91,11 24 90,-18-21 0,5 12-91,-21-17 361,0 2-630,0-10-180,-11-10 90,-2-10-180,-10-34 270,10 11-540,2-22 181,11 18-631,11-9 630,-9 16-90,40-14 270,-23 31 270,46-11-270,-26 22 270,50 27-90,-45-8 90,6 9 0,-3-1 0,-16-12-270,45 12 180,-47-23-450,36-19 360,-36 2-360,15-44 360,-20 25 0,-11-28-90,-13 31 360,-34-21-270,5 38 180,-15-11-180,20 25 0,1 0 450,-11 16-270,18-3 0,-5 14-90,32-9-360,33 34-270,-13-25-90,32 13 1,3-4 269,-25-19-319,28 3 1,1-7 0,-26-21-1,35-2 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8.661"/>
    </inkml:context>
    <inkml:brush xml:id="br0">
      <inkml:brushProperty name="width" value="0.06" units="cm"/>
      <inkml:brushProperty name="height" value="0.06" units="cm"/>
    </inkml:brush>
  </inkml:definitions>
  <inkml:trace contextRef="#ctx0" brushRef="#br0">94 130 7533,'-44'-44'270,"25"20"-181,-12-12 91,31 20-180,0 14 180,0-6-180,0 8-90,0 8 180,42 52-90,-32-21-530,21 0 1,1 1 439,-16 6-709,18-7 799,-11 15 0,1-6-539,-1 0 269,1 5-225,4 7 0,-1 2 495,-6 5 0,5-2 0,0-2 0,-13-15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9.010"/>
    </inkml:context>
    <inkml:brush xml:id="br0">
      <inkml:brushProperty name="width" value="0.06" units="cm"/>
      <inkml:brushProperty name="height" value="0.06" units="cm"/>
    </inkml:brush>
  </inkml:definitions>
  <inkml:trace contextRef="#ctx0" brushRef="#br0">0 187 7533,'0'-29'-270,"0"10"270,0 2-90,0 7 90,11 0 0,-9-6 90,19 5-90,-8-7 180,42-10-180,-13 16-353,26-4 443,-42 16-90,16 0 0,-16 0 90,0 0-90,16 8 89,-26 2-89,18 8 90,0 10-90,-8-8 540,8 41-630,-11-35 533,1 35-533,-11-49-90,-3 5-179,-10-17 179,11 0-450,2-17 450,0 5-180,-3-32 91,-10 21 179,11-37-90,-9 27 719,9-5-269,-11 14 900,21 22-991,-6-6 1,19 24-719,-10-4 359,-1 16 90,-10-10-90,8 0-90,-8-7 270,11 5 0,-1-5 0,1 8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9.135"/>
    </inkml:context>
    <inkml:brush xml:id="br0">
      <inkml:brushProperty name="width" value="0.06" units="cm"/>
      <inkml:brushProperty name="height" value="0.06" units="cm"/>
    </inkml:brush>
  </inkml:definitions>
  <inkml:trace contextRef="#ctx0" brushRef="#br0">24 113 7533,'0'-19'90,"-11"0"90,9 0-180,-9 1 0,11-1-1170,0 9 631,0 2 269,0 8 270,11 0 0,-9 0 0,9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2:59.411"/>
    </inkml:context>
    <inkml:brush xml:id="br0">
      <inkml:brushProperty name="width" value="0.06" units="cm"/>
      <inkml:brushProperty name="height" value="0.06" units="cm"/>
    </inkml:brush>
  </inkml:definitions>
  <inkml:trace contextRef="#ctx0" brushRef="#br0">249 1 7533,'-40'0'0,"-1"8"90,17-6-90,-2 7 0,-8-1 180,11 2-1,-1 9-89,11 0 270,-8 8-180,18 2 360,35 33-450,-11-18-135,24-8 0,6-2-45,-6-3-180,19-15 0,2-5 270,-16-3-270,16-10 0,-4-4 91,-28-5 179,31-15 0,-41-3 0,-1-9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01.215"/>
    </inkml:context>
    <inkml:brush xml:id="br0">
      <inkml:brushProperty name="width" value="0.06" units="cm"/>
      <inkml:brushProperty name="height" value="0.06" units="cm"/>
    </inkml:brush>
  </inkml:definitions>
  <inkml:trace contextRef="#ctx0" brushRef="#br0">2964 4980 7533,'-36'0'-720,"2"0"630,10 0 90,1 0 270,-11 8 0,8-6-180,-19 5 180,9-7 179,-43 9-269,14 1-45,-3-1 0,-8 1 0,-8 8 0,1 0-288,13-11 1,-4 0 301,-20 7 1,-11 2 0,14-5-195,34-7 0,-1-4 165,-33 2 0,-13-1 0,17-4-30,-2-9-742,9 1 1,8-5 741,31-10 90,-14 5 0,31-14-180,1-11 90,-1 5 90,11-47-270,3 43-1107,17-18 1,7-3 1286,1 6 30,11-10 0,10-16 0,-1 12 196,-6 27 0,2-1-256,8-31 0,4-14 0,-2 16-105,-9 36 0,-1 1 45,11-51 0,-6 2-180,-7 27 180,-9-16 0,-9 2-90,-21 27 45,-9-12 0,-7 2 45,-26 13-135,-12-3 0,-5 3 135,-15 11-90,25 6 0,-8-6 1,8 5 89,-28-7 0,3-14 0,4-2-90,12 8 180,16-3 0,4 1-180,9 3 224,14-22 1,6-5-135,6 7 45,9-29 0,8-2-205,9 14 190,0 13 0,3-11 0,-1 10-30,-1 21 0,1 0 0,3-21 0,1-10 0,-1 12 0,8-14-45,-12 5 0,-5 5 45,-9 26-180,-13-40 90,-21 60 0,-23-52 90,15 51-45,-1-16 0,0-2-45,1 9 45,-8-8 1,1-1 44,15 9-90,-16-11 0,6-1 0,33 9 449,-31-48-179,42 44-180,-1-9 0,2-2-90,10 3 135,-1-10 0,3 0-225,14 15 180,-9-11 0,-2 0 0,-3 8-89,8-47 89,-19 53 269,19-45-269,-18 58 2876,7-28-2876,-10 55 491,0-6-851,0 8-269,0 0 359,0 8 342,0-6-252,0 6 0,0-8-269,0 8 539,0 2-360,0 9 450,0-9-180,-10 23 179,7-27 1,-18 36 0,8-30-270,-21 57 180,8-32-135,4 11 0,0-1 45,-5-12 90,-17 34-90,28-46 360,-15 21-180,28-32 270,-7 5-360,10-17-90,10-25 0,-7 2 180,28-39-360,-15 29 270,18-44-180,-11 50 90,1-41 90,0 45-90,-1-45 90,-10 40-270,8-32 270,-8 39-270,0 3 0,8 10-270,-8 16 450,0 2-90,19 25 0,-17-12 180,40 29 0,-26-29-90,26 29 90,-29-38 90,8 28-180,-11-38 180,11 21-180,-18-23 450,5 15-271,-21-15 1,-11 6-180,-12-8-449,-24 0 269,8 0-990,-27 0 901,38 8 269,-59 27 0,43 6 0,5-9 0,0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19.245"/>
    </inkml:context>
    <inkml:brush xml:id="br0">
      <inkml:brushProperty name="width" value="0.08" units="cm"/>
      <inkml:brushProperty name="height" value="0.08" units="cm"/>
    </inkml:brush>
  </inkml:definitions>
  <inkml:trace contextRef="#ctx0" brushRef="#br0">24 299 7956,'0'-29'-975,"0"10"919,0 3 29,0 14 100,0-7-84,0 9 321,0 0-281,0 9-70,0-7 221,0 14-180,0 3 269,0 18-269,0-6 270,11 54-332,-9-45-1572,4 15 0,-1 2 1709,-5-12-107,0 18 32,0-28 359,0 11-269,0-22 180,-11 10-198,9-76 3174,-9 23-3408,11-49 252,0 37-450,-10-48 247,7 33 197,-7-49-102,10 27-34,0 7 63,0 10 165,10 32-91,3 9-22,11 10 1,-11 10 145,8 17-302,-8 2 111,21 41-94,-8-24 78,18 33-174,-18-48 2,8 12 197,-10-30 2,-1 12 256,-10-23-18,-2-2-149,-1-11 102,-7-32-32,7 18-106,-10-43 31,0 43-72,0-60 55,0 48-238,2-23 1,-4-1 96,-8 20-849,7-45 699,-7 58-1460,20 7 1681,-7 4 0,18 26 0,-8 2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19.804"/>
    </inkml:context>
    <inkml:brush xml:id="br0">
      <inkml:brushProperty name="width" value="0.08" units="cm"/>
      <inkml:brushProperty name="height" value="0.08" units="cm"/>
    </inkml:brush>
  </inkml:definitions>
  <inkml:trace contextRef="#ctx0" brushRef="#br0">48 356 7956,'-26'0'-1336,"5"0"1400,21 8-166,0-6 130,0 14-69,0-14 191,0 15-82,0 1-132,0 11 244,21 25-180,-16-21 90,26 27 0,-28-37 0,7 21-90,-10-32 360,11 13-360,-8-23 0,7 6 0,-20-24 90,7-5-90,-8-8 0,11-31 90,-10 33-270,-3-66 180,0 56-90,-8-51 90,18 47-90,-7-21 90,10 31 0,0 4 0,10 18-90,-7 9 90,18 0 0,-8 0 0,0 9 0,-3-7 90,22 48-90,-14-23 90,14 16 0,1 1 0,-4-9 0,37 33 89,-48-45-179,45 12 270,-56-25 90,35-2-90,-39-16-180,7-27 0,-10 2-90,0-46-90,0 36-180,0-44 270,0 52-360,-10-34 90,-3 47-989,-11-30 989,11 37 270,3-10 0,10 17 0,0-2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0.329"/>
    </inkml:context>
    <inkml:brush xml:id="br0">
      <inkml:brushProperty name="width" value="0.06" units="cm"/>
      <inkml:brushProperty name="height" value="0.06" units="cm"/>
    </inkml:brush>
  </inkml:definitions>
  <inkml:trace contextRef="#ctx0" brushRef="#br0">188 186 7533,'-23'-51'-540,"10"7"720,2-4-90,1 15-90,7 31 90,-7-6-90,10 8 0,0 0 0,10 0-90,-7 8 180,18 3-90,-18 7-180,7 9 180,11 11 0,-5-7-180,18 20 180,-21-28-90,-3 13 90,-10-1 0,10-13 0,-7 30 90,8-29-90,-22 21 0,-2-32 0,-31 13 180,25-23 90,-54 6-90,52-8 89,-34 0-269,32 0 270,10-8-180,2 6-90,22-14 90,-9 14-90,30-15 0,-17 15-360,51-23-89,-24 21-181,36-21 90,-28 14 540,-14 1 0,6 1 0,-16 9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0.995"/>
    </inkml:context>
    <inkml:brush xml:id="br0">
      <inkml:brushProperty name="width" value="0.06" units="cm"/>
      <inkml:brushProperty name="height" value="0.06" units="cm"/>
    </inkml:brush>
  </inkml:definitions>
  <inkml:trace contextRef="#ctx0" brushRef="#br0">48 410 7533,'0'21'-630,"10"4"360,-7-14 180,7 15 180,-10 3-90,0 1 180,10 4-90,4-4 180,-1 16-180,-3-15 360,-10 12-360,0-31-1,0 5 1,0-17 90,0 0-90,0-8 0,0-3 90,-10-7-90,7-1-360,-7 0 90,-1-24-539,-2-23 539,0 4 90,-8-17 0,18 48 90,-17-38-90,17 50 90,-8-30 0,11 38 90,32 1-180,-3 10 90,28 18 90,-20 3-90,6 12 0,0 3 0,-7 1 135,13 8 0,-1-3-135,-19-17 450,36 25-450,-46-46 539,22 12-359,-38-16-180,7-8 180,-10-10-270,0-12 180,0-23-180,0 11 90,-10-20-180,7 23 90,-20-4 0,-6-2-629,-2-18 449,-16-12 0,15 31-719,30 17 989,-9 15 0,11-5 0,0 17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8.519"/>
    </inkml:context>
    <inkml:brush xml:id="br0">
      <inkml:brushProperty name="width" value="0.06" units="cm"/>
      <inkml:brushProperty name="height" value="0.06" units="cm"/>
    </inkml:brush>
  </inkml:definitions>
  <inkml:trace contextRef="#ctx0" brushRef="#br0">185 18 6903,'-23'-7'1259,"10"5"-899,-7-6 180,7 8-360,0 0 0,3 0-180,-1 8 0,-12 18 90,8 5 89,-16 14-179,29 0 180,-9 18-90,11-13-180,0 20 0,11-7 90,1-12 0,32 10-359,-16-33-271,36-18 450,-35-12-360,24-41 450,-27 19 90,-3-27-90,-2 14 1,-19 7 89,9-21 89,-11 29-178,0-13 358,-11 17-269,9 0 360,-19 8-270,19 2 180,-19 23-180,19-11 180,-9 45-450,11-33 270,0 35-180,0-30-180,11 5 180,-9-16 0,39-1 0,-23-9 90,36-9-90,-28-1 180,17-8-180,-17 8 180,18 2-90,-29 8 270,16 0-270,-18 8 360,-1 19-360,-1-5 360,-32 29-540,6-29 180,-39 20 0,36-29 0,-13 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0.811"/>
    </inkml:context>
    <inkml:brush xml:id="br0">
      <inkml:brushProperty name="width" value="0.08" units="cm"/>
      <inkml:brushProperty name="height" value="0.08" units="cm"/>
    </inkml:brush>
  </inkml:definitions>
  <inkml:trace contextRef="#ctx0" brushRef="#br0">47 1 15111,'-26'0'-720,"5"0"361,21 0 269,0 8-613,0-7 445,0 16 9,11-7-288,-9 8 162,29 0-70,-26 0-69,46 26-184,-43-20-3002,54 43 3108,-44-43-286,25 36 621,-20-38 140,-10 12 0,8-15 0,-8-1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1.528"/>
    </inkml:context>
    <inkml:brush xml:id="br0">
      <inkml:brushProperty name="width" value="0.06" units="cm"/>
      <inkml:brushProperty name="height" value="0.06" units="cm"/>
    </inkml:brush>
  </inkml:definitions>
  <inkml:trace contextRef="#ctx0" brushRef="#br0">24 448 6903,'-13'10'-630,"3"7"630,10-15 0,0 15 0,0-7 270,0 9 0,0 7-180,0-5 90,0 7-90,10-2-90,-7-13 180,18 20-180,-8-29 270,11 12-360,-11-16-180,-3 0 90,-10-8 0,0-18 0,0 3 90,0-38 0,0 37 0,0-45 90,0 45 0,-10-37 0,7 39 360,-18-22-360,18 23 90,-7 3 90,20 18-180,4 2 0,-1 23 0,18-13 90,-15 15-90,18-8 90,20 16-90,-22-12 180,54 20-180,-55-31 90,35 13 180,-51-23 359,27-10-539,-37-5-90,16-30-90,-21 20 90,-21-61 90,6 44-270,-19-47 180,0 48-180,8-15-179,-19 6 179,19 9-3392,3 12 3482,12 18-478,22 9 1,2 0 0,10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1.877"/>
    </inkml:context>
    <inkml:brush xml:id="br0">
      <inkml:brushProperty name="width" value="0.06" units="cm"/>
      <inkml:brushProperty name="height" value="0.06" units="cm"/>
    </inkml:brush>
  </inkml:definitions>
  <inkml:trace contextRef="#ctx0" brushRef="#br0">47 75 7533,'-13'-10'-450,"3"1"270,-1 1-90,8 6 270,-7-15 0,10 16 0,10-16 0,4 15 0,9-7 90,1 9 90,30 17-180,-22-13 90,23 29-90,-32-28 90,1 44-90,-11-32 180,-13 51-180,-3-35 450,-39 37-181,24-36 1,-26 17-180,31-30 450,-19 14-540,27-22 90,-5 3 0,23-16 0,0 0-450,28 0 90,-22 0-1169,57-8 1439,-35 6 0,17-6 0,-24 8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2.781"/>
    </inkml:context>
    <inkml:brush xml:id="br0">
      <inkml:brushProperty name="width" value="0.06" units="cm"/>
      <inkml:brushProperty name="height" value="0.06" units="cm"/>
    </inkml:brush>
  </inkml:definitions>
  <inkml:trace contextRef="#ctx0" brushRef="#br0">366 0 7533,'-47'0'0,"21"9"-810,-16 1 450,26 1-89,-49 13 449,34-3 0,-24 9 269,21 5-269,18-14 270,-15 22 0,28-28-180,3 18 0,13-31 90,52 6-90,-20-8-135,14-4 0,2 0 45,-3 2-3572,30-6 3662,-9 8-1154,-14 0 974,-5 8 0,-28 10 90,-43 3 449,-54 22-269,18-20-337,-8-4 0,0-3 247,3-5 1065,2-2 1,0-2-1246,6-5 352,-21 7-352,52-9 90,23 0 0,6-9 0,18-2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3.111"/>
    </inkml:context>
    <inkml:brush xml:id="br0">
      <inkml:brushProperty name="width" value="0.06" units="cm"/>
      <inkml:brushProperty name="height" value="0.06" units="cm"/>
    </inkml:brush>
  </inkml:definitions>
  <inkml:trace contextRef="#ctx0" brushRef="#br0">0 281 7533,'0'-22'-540,"0"-2"360,0 22 0,0-6 270,0 8-90,0 0 90,11 0 0,12 8-90,3 2 270,19 25-270,-19-3 90,18 13 0,-7-8 180,10 17-1,-11-21 181,-2 2 0,-21-27 180,-2-8-540,-11-16 179,0-21-359,0-4 135,-3-9 0,-5-4-674,-15-20 449,7-20 90,-5 40 0,11 27-90,7 8 180,-7 1-180,10 7 180,0-5-1889,0 14 1440,0-6 449,10 8 0,3 8 0,11 2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3.595"/>
    </inkml:context>
    <inkml:brush xml:id="br0">
      <inkml:brushProperty name="width" value="0.06" units="cm"/>
      <inkml:brushProperty name="height" value="0.06" units="cm"/>
    </inkml:brush>
  </inkml:definitions>
  <inkml:trace contextRef="#ctx0" brushRef="#br0">94 262 7263,'-36'0'-540,"12"0"270,3 0 90,19 0 90,-9 0 270,11 8 0,0 3-180,0 7 270,0 9-90,0-6 360,21 22-540,-16-20 449,37 29-269,-37-37 180,16 18-270,-21-31 450,0-2-450,0-11-450,0-32 90,0 9 90,0-28 0,11 23-90,-9-24 270,9 22 90,-1-21-180,-7 31 270,28-4-180,-15 25 180,28 10-180,-28 2-90,47 22 180,-53-19-360,74 12 270,-63-17 0,54-17 90,-56 12-90,12-19 0,-31 13 180,0-7-180,0-1 0,0 9 0,0-7 180,0 15-90,0-7 0,0 9 90,0 25 0,0-10-90,10 78 0,4-51-270,-3 10 0,1-1 270,1-9-90,-2 3-3752,9-1 3752,7-13 0,-1 7 0,-5-12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4.462"/>
    </inkml:context>
    <inkml:brush xml:id="br0">
      <inkml:brushProperty name="width" value="0.06" units="cm"/>
      <inkml:brushProperty name="height" value="0.06" units="cm"/>
    </inkml:brush>
  </inkml:definitions>
  <inkml:trace contextRef="#ctx0" brushRef="#br0">71 74 7533,'-13'-21'-720,"-8"-4"630,19 23 0,-9-6 360,1 0-270,7 6 0,-7-6 90,10 8 90,0 8 90,20 19-90,-14 4 179,46 47-359,-34-24 0,20 15 0,0 1-90,-17-8-180,16 9 1,-1-5 179,-18-28-90,16 21-180,-23-48 180,-11-3 0,0-8 180,0-25 0,-21 2 0,-5-22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4.710"/>
    </inkml:context>
    <inkml:brush xml:id="br0">
      <inkml:brushProperty name="width" value="0.06" units="cm"/>
      <inkml:brushProperty name="height" value="0.06" units="cm"/>
    </inkml:brush>
  </inkml:definitions>
  <inkml:trace contextRef="#ctx0" brushRef="#br0">24 161 7533,'-10'-29'0,"7"1"-540,-8 10 360,11-1 90,0 9 90,11-7 90,12 7 0,-7-1 0,47-5 0,-42 14-135,40 8 0,6 5 45,-15 3 0,16 17 0,-5 7 0,-32-3 0,-2 7 0,-6 3 0,-20 6 0,-3 6 0,-3-23 90,-18-15-90,-2 0 90,-3-1-90,2-7 0,-7 5 0,5-14-180,0 15-90,-6-7-90,30 1 360,-9-3 0,22 0 0,2 3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4.945"/>
    </inkml:context>
    <inkml:brush xml:id="br0">
      <inkml:brushProperty name="width" value="0.06" units="cm"/>
      <inkml:brushProperty name="height" value="0.06" units="cm"/>
    </inkml:brush>
  </inkml:definitions>
  <inkml:trace contextRef="#ctx0" brushRef="#br0">47 1 7533,'-26'0'-90,"5"0"270,21 0 0,0 0-180,0 8 89,0 2 91,11 18-360,12 25 270,3-17-135,-4 11 0,1-1 45,3-17-449,8 56 269,-21-61-450,-3 20 180,-10-34 450,0-1 0,11-9 0,2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25.143"/>
    </inkml:context>
    <inkml:brush xml:id="br0">
      <inkml:brushProperty name="width" value="0.06" units="cm"/>
      <inkml:brushProperty name="height" value="0.06" units="cm"/>
    </inkml:brush>
  </inkml:definitions>
  <inkml:trace contextRef="#ctx0" brushRef="#br0">0 169 7533,'0'-21'270,"0"-4"-181,0 15 91,11 0 180,2-7-270,21 7 90,-8-1-270,18-5 0,-7 5 180,10 1 0,0 2-720,42-1 181,-42 7-361,28-7 810,-61 9 0,6 9 0,-7 2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34.709"/>
    </inkml:context>
    <inkml:brush xml:id="br0">
      <inkml:brushProperty name="width" value="0.08" units="cm"/>
      <inkml:brushProperty name="height" value="0.08" units="cm"/>
    </inkml:brush>
  </inkml:definitions>
  <inkml:trace contextRef="#ctx0" brushRef="#br0">2386 1046 18349,'-44'-35'-4409,"15"20"3986,-5-18-466,24 31 1393,10-6-1076,-11-1 422,-12 7 635,-3-6-745,-40 8 1024,25 0-2101,-13 7 0,-2 3 2410,-12 2-786,-8 8 1,-2 4 865,-6 7-759,16-5 0,-12 6 0,11-3-146,22-6 1,0 1-762,-28 14 1,-13 5 0,13-3 615,30-12 0,2 0-43,-19 8 1,-9 4 0,8-2-119,11-4 1,-1 2 10,-23 14 1,-10 8 0,5 0-23,24-13 0,5-1 0,-1 1-16,-7 6 1,-1 1 0,7-3-94,-1 0 1,13-1-167,16 23-401,-8-28 418,30 8 1,5 2-813,-8 2 517,44 23 1,9 0-599,-17-14 832,12-11 0,13 6 0,-11-9 1573,-6 0-1595,26 4 1,2-5 210,-18-16 224,22-4 1,3-5 568,-12-12-52,22 1 0,9-2 41,-22-9 1,0-2-655,11 5 0,0-2 590,-12-6 1,0-2 17,6 1 0,-5-2 2794,18-4-3098,-10 5 0,16-1 0,-15 0 241,11-4-373,-17 6 1,11 1 0,-14 0 62,2-5-91,5 3 1,2 1-14,3 2 40,6-10 1,1-1-456,-2 9 406,-3-8 1,-1-1 144,-4 3-172,-13 1 1,10-1-1,-8 2 162,30-4-195,-28 1 1,10-2-1,-10 3 303,22 6-244,-25-8 0,9-4 1,-7 3-40,-11 5 1,1 1 16,17-6 1,9-3 0,-13 1 235,15-5-165,1 6 1,-1 1 141,-16-6-177,-6 8 1,12-1 0,-9 0-249,27-11 342,-22 7 1,12-3 0,-13 2 113,15-5-168,-24 2 1,9-3-1,-8 5-127,34 2 340,-28-6 1,-2 2-313,14 10-74,-11-8 389,1 7-333,5-5 0,2-1 197,14 3-171,-23 1 0,10-3 1,-10 1-568,17-6 581,2 4 1,-1-1 82,-6-3-80,-10 0 0,12-4 1,-10 3-227,-23 8 0,0-1 175,20-9 0,9-5 0,-12 5-166,12 2 153,-2-8 0,0 0-55,-4 4-119,18-12 0,1 0-47,-16 11 914,-21 2 0,2-2-721,-7 5 1,-3 1-322,31-21 261,-25 15 1,1-2-83,4 2 1,-3 1-29,10-6 93,-9 2 0,-2 0-234,-10 5 175,10-4 1,-1-2-96,-8 0 95,5 1 0,-1-2 12,-7-9-53,7 1 0,-1 1-213,-14 4 416,14-8 1,0 1-152,-16 15 741,23-33-782,-21 5-149,2 4 985,11-22-789,-21 17-222,-5 17 29,-21-37-751,0 46 605,-18-17 0,-6 1-38,3 19 537,-19-12 1,-6 1 152,4 14 47,-2-7 0,0 1 318,2 8-195,-21-8 0,-2 0 983,12 5-637,-22 2 0,-1 3 436,18 1-762,-16 12 0,-3 3 88,4-4-171,2 7 0,-2 2 557,-13-1-488,-3 0 1,0 0 248,-2-8-1113,-8-1 0,4-1 859,25-2-287,-7-1 1,-1 1-68,8 1 13,14 6 1,2 0-329,4-3 134,-17 8 244,-4 0 43,10-1 0,-3 2 38,8 2 1,-3 2-443,-18-2 0,-10 0 0,8 1 498,9 5 0,-2 1-102,-20 0 0,-11-1 1,14-1 55,31-3 1,1 2-133,-29 6 1,-13 3 0,14-3-83,32-6 1,-1 0 15,-31 8 1,-15 4 0,14-1-63,29-2 0,-1-1 74,-13 0 1,-14 1-1,0 0 1,12 0-4,4 4 0,0 1 23,-10-2 1,-13 1 0,-1 1 0,9-2 30,16-1 0,6-1 1,-4 0 70,-26 4 1,-5 2 0,9-3 113,6-1 0,5-1-171,-16 0 0,0-1 90,8-2 0,3-1-34,15 1 1,1-1-8,-12-1 1,4 2-411,21 2 0,4 0 339,-32 6 11,-11 6 0,-1 2 24,44-15 1,-2 1-31,-28 10 1,-12 5-1,10-4-86,23-5 1,-1 0 85,-25 10 1,-12 5 0,14-6-5,31-13 1,1 0-97,-21 13 0,-7 6 1,10-6-85,-19 5 83,4 6 0,2 1 100,2-3 1,28-10 0,0 1 0,-19 15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0.993"/>
    </inkml:context>
    <inkml:brush xml:id="br0">
      <inkml:brushProperty name="width" value="0.08" units="cm"/>
      <inkml:brushProperty name="height" value="0.08" units="cm"/>
    </inkml:brush>
  </inkml:definitions>
  <inkml:trace contextRef="#ctx0" brushRef="#br0">347 19 15111,'-36'-8'-923,"2"6"1062,1-7-889,7 9 787,3 0 18,3 9 314,17 1-609,-28 17 769,16-7 15,-39 39-68,36-32-48,-23 40-385,39-54-159,-9 20 1,22-22-1,1 7 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3:37.462"/>
    </inkml:context>
    <inkml:brush xml:id="br0">
      <inkml:brushProperty name="width" value="0.08" units="cm"/>
      <inkml:brushProperty name="height" value="0.08" units="cm"/>
    </inkml:brush>
  </inkml:definitions>
  <inkml:trace contextRef="#ctx0" brushRef="#br0">5245 20 18703,'0'-11'-4498,"0"2"2969,0 9 3058,0 0-521,-11 0-397,9 9-1064,-9-7 1145,11 7-1839,0-9 2384,0 8-1237,-10-6 333,-3 14-631,0-5 261,-19 15 751,27-13-1630,-37 29 1903,16-28-805,-21 29 849,0-22-985,10 6 371,-38 8-22,9-4 26,-7 7 463,-13-4-390,44-12-450,-36 13 363,39-14-430,-9 0 1,-1 1 194,2 1-180,-8 3 1,0 0 14,3-3-9,3 6 1,-2 2-204,-14 2 203,14-7 0,0 2-94,-11 9 69,-9-2 0,0 0-22,6 3 13,-23 9 0,4-2 85,34-17-144,-24 10 0,-1 1 12,25-14 36,-20 5 0,-1 0 116,14-8-33,-9 7 1,1 2-73,8 3 70,-8 1 1,-1 0 22,-2-2-455,16-5 0,2-4 519,0-12-554,-36 30 426,42-36-201,-35 27 367,32-30-469,11 13 367,-9-3 1,-7 1-7,-4 1 1,0 1-120,4-1 1,-1-1 85,-8 0 0,5-3 601,6-9-531,-42 6-520,38-8 493,-43 0-699,55 0 295,-47 0-13,58 0 324,-42 0-55,23-8-295,8 6 163,-10-15-279,18 7 229,5-9-310,-36-8 255,36 7-270,-36-16 45,26 16 175,-29-16-227,29 23 402,-27-20-78,37 21 380,-36-23-443,36 22 452,-15-11-246,-11 5 385,24-1-343,-24 1 247,21-6-332,18 21 333,-15-21-348,18 23 475,-11-23-524,1 13-19,10-16-283,-8 10 122,8-1 55,0 9 26,-8-7 330,18 15-554,-18-14 720,19 14-356,-9-15 265,11 15-48,0-6 361,-10 8 339,7 0 23,-7 0-191,10 0 10,0 0 181,0 8-254,0-6-333,0 15-90,0-7-766,0 9 90,0-1 90,0 18-188,0-14 0,-11 38 918,9-26-114,-19 36 343,18-37-253,-7 27 23,10-37-116,-11 12 345,9-25-140,-9-1 933,11-9-610,0 0-163,0-9-458,0-1-293,0-17 386,0 6-435,0-6 50,0-16-780,0 10 364,0-12-90,11-8 1036,-9 29-108,9-28 109,-11 31-325,0-6 89,0 9-180,0-1 180,10 9 855,3 1 20,0 9-201,8 0-289,-18 0 416,39 17-540,-24-13 365,37 21-428,-19-23-143,32 7-695,-26-9 748,12-3 1,-1-3 108,-16-4 23,33-7 0,-2-2 351,-39 5 323,65-20-176,-89 24-1175,27 0 686,-30 2-454,9 16 0,-1 2 0,3 8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1.564"/>
    </inkml:context>
    <inkml:brush xml:id="br0">
      <inkml:brushProperty name="width" value="0.08" units="cm"/>
      <inkml:brushProperty name="height" value="0.08" units="cm"/>
    </inkml:brush>
  </inkml:definitions>
  <inkml:trace contextRef="#ctx0" brushRef="#br0">23 194 14302,'-13'0'-360,"3"0"450,10 0-180,0 0 180,0-8-526,10 6 720,3-6 204,10 8-398,0-8 146,-10-2 415,18-9-211,-16-7-244,8 5 553,-12-5-985,-11 8-650,-11-1 47,-12 1-149,8 8-75,-47 18 759,52 4 480,-31 15-125,41-1-335,0 19 284,0-13 512,10 28-437,-7-38-42,48 12 1,-20-24-1,36-2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1.827"/>
    </inkml:context>
    <inkml:brush xml:id="br0">
      <inkml:brushProperty name="width" value="0.08" units="cm"/>
      <inkml:brushProperty name="height" value="0.08" units="cm"/>
    </inkml:brush>
  </inkml:definitions>
  <inkml:trace contextRef="#ctx0" brushRef="#br0">0 37 18133,'0'-20'-1877,"0"3"1101,0 17 1462,10 8-1894,-7-5 552,18 13 192,-9 19-4,11-11-859,-10 19 854,8-25-99,-8 25-413,-1-11 707,9 30 271,-18-32 112,7 5 1,-10-9-1,0 3 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4:42.142"/>
    </inkml:context>
    <inkml:brush xml:id="br0">
      <inkml:brushProperty name="width" value="0.08" units="cm"/>
      <inkml:brushProperty name="height" value="0.08" units="cm"/>
    </inkml:brush>
  </inkml:definitions>
  <inkml:trace contextRef="#ctx0" brushRef="#br0">1 186 14241,'0'-21'-2390,"0"-3"1804,0 14 202,0 0 172,0-7 41,0 7 383,0-8-256,0 0-261,0 8 395,0-6 90,0 13-180,0-13 0,10 6 690,-7 8 186,17 4-657,-17 24-304,17 43-166,-17-22 113,7 47 43,-10-37-175,10 16-811,-7 0 849,7-16 0,1-4 0,1-16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7.958"/>
    </inkml:context>
    <inkml:brush xml:id="br0">
      <inkml:brushProperty name="width" value="0.08" units="cm"/>
      <inkml:brushProperty name="height" value="0.08" units="cm"/>
    </inkml:brush>
  </inkml:definitions>
  <inkml:trace contextRef="#ctx0" brushRef="#br0">92 129 14882,'24'-11'537,"-12"3"-519,-1 8-112,-11 0-16,0 0 36,10 0 202,-8 0-348,9 0 130,-11 16-863,0-4 37,0 31 164,0-21 90,-11 38 53,-1-36 354,-22 43-112,9-42 381,-19 42 468,29-43-188,-6 19-75,21-33-192,0-1-234,0-9 303,10-17-191,3 5-132,10-23 236,11-10 39,-19 13-50,16-11 399,-29 25-220,19-1-387,-19-15-275,19 11 445,-18-19-297,17 22 433,-7-15-149,0 23 255,7-29 8,-7 27-372,31-29 619,-26 31-310,33-13 442,-25 23-564,10-6 545,-3 8-511,-10 25-306,-10-11-92,-13 37-165,-13-29 399,-31 37-209,6-35 433,-29 35-291,29-45 383,-37 27 416,55-37-238,-42 21 370,57-23-727,-15 5 0,20 2 0,0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8.256"/>
    </inkml:context>
    <inkml:brush xml:id="br0">
      <inkml:brushProperty name="width" value="0.08" units="cm"/>
      <inkml:brushProperty name="height" value="0.08" units="cm"/>
    </inkml:brush>
  </inkml:definitions>
  <inkml:trace contextRef="#ctx0" brushRef="#br0">1 1 12695,'0'28'-2422,"10"-9"1562,-8-3 221,9 2-1455,-1 11 1450,-7 7 233,7-7 400,-10-3 1,-10 1-1,-3 1 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8.430"/>
    </inkml:context>
    <inkml:brush xml:id="br0">
      <inkml:brushProperty name="width" value="0.08" units="cm"/>
      <inkml:brushProperty name="height" value="0.08" units="cm"/>
    </inkml:brush>
  </inkml:definitions>
  <inkml:trace contextRef="#ctx0" brushRef="#br0">24 1 12519,'-24'17'0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8.657"/>
    </inkml:context>
    <inkml:brush xml:id="br0">
      <inkml:brushProperty name="width" value="0.08" units="cm"/>
      <inkml:brushProperty name="height" value="0.08" units="cm"/>
    </inkml:brush>
  </inkml:definitions>
  <inkml:trace contextRef="#ctx0" brushRef="#br0">0 56 12984,'0'-18'-3153,"0"8"2162,0 2 721,0 8 919,0 0-217,0-9-741,0 7 257,0-6-488,11 8 1170,12 16-410,2 4-29,9 25-677,-11-14 1,0 28 399,0-18-18,-10 13-197,-3-17-378,-10-11 459,10-7-169,-7-1-9,7 0 406,-10 1 1,-10-1 0,-3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8.860"/>
    </inkml:context>
    <inkml:brush xml:id="br0">
      <inkml:brushProperty name="width" value="0.08" units="cm"/>
      <inkml:brushProperty name="height" value="0.08" units="cm"/>
    </inkml:brush>
  </inkml:definitions>
  <inkml:trace contextRef="#ctx0" brushRef="#br0">324 92 12984,'0'-28'-2163,"0"1"452,0 17 811,0-7 504,0 16 341,0-7-138,0 8 747,-10 16-619,-3-4 856,-41 47-404,23-25-3307,-23 36 3266,21-40-785,-3 29 727,10-34-383,-15 33 0,36-35 0,-15 11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35.669"/>
    </inkml:context>
    <inkml:brush xml:id="br0">
      <inkml:brushProperty name="width" value="0.06" units="cm"/>
      <inkml:brushProperty name="height" value="0.06" units="cm"/>
    </inkml:brush>
  </inkml:definitions>
  <inkml:trace contextRef="#ctx0" brushRef="#br0">46 55 6183,'-25'0'90,"4"0"90,21 0-180,0 0 0,10 0 0,-7 0 0,17 0 180,-17 0-90,17 0 450,14 0-450,-6 0 0,36 0 90,5 0-360,-15 0 270,31 0-90,-67 0-180,44 0 90,-45 0 90,27 0-90,-31 0-360,7 0 180,-17 0 0,7-8 91,-10 6 179,0-15 0,-10 7 0,-3-7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9.408"/>
    </inkml:context>
    <inkml:brush xml:id="br0">
      <inkml:brushProperty name="width" value="0.08" units="cm"/>
      <inkml:brushProperty name="height" value="0.08" units="cm"/>
    </inkml:brush>
  </inkml:definitions>
  <inkml:trace contextRef="#ctx0" brushRef="#br0">0 403 12984,'0'-20'-2973,"0"-5"1802,0 23 541,0-7 234,0 2 251,0 5 312,0-6-244,10 8 167,3 8 222,0-6 95,-3 5-144,1-7 215,1 0 0,11 0 1,1 0-91,19-7-368,-15-3 315,26-17-236,-38 7 8,4-14-487,-20 21-227,-20-11 181,4 22 399,-38-7-181,36 18 178,-33 1 22,36 8 160,-19 25-10,22-19 154,12 27-388,12-39-165,11 13-22,11-23 145,2 6 51,30-8 68,-25-8 185,44-27 121,-44 11-151,-7-14 0,-1 0 18,3 12 123,-13-49-587,-13 51 110,-10-19-171,-20 8-158,-6 13 250,-10-5 69,3 19 215,20 8 356,-18 33-29,26-17-303,-16 35 212,21-23-231,0 25-119,0-21-212,11 36-52,-9-44 195,19 43 0,-8-42 0,10 18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19.860"/>
    </inkml:context>
    <inkml:brush xml:id="br0">
      <inkml:brushProperty name="width" value="0.08" units="cm"/>
      <inkml:brushProperty name="height" value="0.08" units="cm"/>
    </inkml:brush>
  </inkml:definitions>
  <inkml:trace contextRef="#ctx0" brushRef="#br0">47 92 13272,'0'-20'-3296,"0"-4"2378,0 21 504,0-5 255,0 0 83,0 6-222,10-6 737,-7 0-823,7 5 1141,0-5-409,-7 8 176,28 0 1,-16 0-180,18 0 270,-10 0-708,0 8 318,-10-5-528,-2 29-85,-22-18 129,-2 29-59,-10-23 156,-20 23 250,-6-4-45,11 8-122,-4-19 43,40 13 181,-8-27-329,30 21-50,-4-25 246,58 6 0,-30-6 0,33 8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0.877"/>
    </inkml:context>
    <inkml:brush xml:id="br0">
      <inkml:brushProperty name="width" value="0.08" units="cm"/>
      <inkml:brushProperty name="height" value="0.08" units="cm"/>
    </inkml:brush>
  </inkml:definitions>
  <inkml:trace contextRef="#ctx0" brushRef="#br0">0 128 11978,'0'-20'-2752,"0"4"2074,0 7 250,0 7 278,0-14 51,0 14 28,0-7 287,0 1-589,0 6 643,0-14-270,0 6 0,0 0 90,0 2 0,0 32-90,0-9 90,0 43-450,0 16 360,0 5-180,0 11 170,10-19 1,-7-14-1,7 6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1.492"/>
    </inkml:context>
    <inkml:brush xml:id="br0">
      <inkml:brushProperty name="width" value="0.08" units="cm"/>
      <inkml:brushProperty name="height" value="0.08" units="cm"/>
    </inkml:brush>
  </inkml:definitions>
  <inkml:trace contextRef="#ctx0" brushRef="#br0">70 20 11438,'-23'-11'-1080,"10"3"617,3 8 871,10 0-307,0 0-153,0 8-374,0 3 175,0 7-303,0 9 384,0 1 72,0 9 17,-10 24 0,7-11 0,-7 21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2.028"/>
    </inkml:context>
    <inkml:brush xml:id="br0">
      <inkml:brushProperty name="width" value="0.08" units="cm"/>
      <inkml:brushProperty name="height" value="0.08" units="cm"/>
    </inkml:brush>
  </inkml:definitions>
  <inkml:trace contextRef="#ctx0" brushRef="#br0">47 55 11889,'0'-20'-1852,"-10"3"928,7 17 1730,-7-8-821,10 6-241,0-6 72,0 8 532,0 0-258,-11 0 486,9 0 13,-8 24-841,10-9-203,0 68 95,0-44 342,0 38 0,10-41 1,3 1-1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2.775"/>
    </inkml:context>
    <inkml:brush xml:id="br0">
      <inkml:brushProperty name="width" value="0.08" units="cm"/>
      <inkml:brushProperty name="height" value="0.08" units="cm"/>
    </inkml:brush>
  </inkml:definitions>
  <inkml:trace contextRef="#ctx0" brushRef="#br0">24 37 12695,'13'-10'-380,"-3"1"194,0 9 282,-7-8-595,17 6 721,-17-6-860,17 8 676,-17 0-218,7 17-335,-10-13 4,0 20 18,0-13 854,-31 14-495,24-4 340,-34 5-204,38-7-507,-17 7 990,17-14-457,-7 21 149,10-21-447,10 15-350,13-17 218,23-2 394,-7-8 1,15 0 0,-18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3.344"/>
    </inkml:context>
    <inkml:brush xml:id="br0">
      <inkml:brushProperty name="width" value="0.08" units="cm"/>
      <inkml:brushProperty name="height" value="0.08" units="cm"/>
    </inkml:brush>
  </inkml:definitions>
  <inkml:trace contextRef="#ctx0" brushRef="#br0">1 93 12002,'13'-10'-1246,"7"1"1465,-17 1-933,7 6 905,0-6-215,-7 0-371,7 6 667,-10-6-639,21 0 498,-6 6-400,18-15 434,-20 15-559,18-7 171,-26 18 61,26-7-376,-29 15 458,-2 9-468,-12-11 349,-12 26 155,1-29 278,-20 22-325,25-14 334,-13 7-188,31-9-20,-10 9 137,7-7-668,3 6 200,13-16 235,10 7-397,0-15 463,0 6 1,11 0 0,2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5:23.841"/>
    </inkml:context>
    <inkml:brush xml:id="br0">
      <inkml:brushProperty name="width" value="0.08" units="cm"/>
      <inkml:brushProperty name="height" value="0.08" units="cm"/>
    </inkml:brush>
  </inkml:definitions>
  <inkml:trace contextRef="#ctx0" brushRef="#br0">47 55 9585,'-13'-9'-1098,"-7"1"720,17 0-50,-7 6 356,10-6-22,0 8 402,0 0-31,0-9-415,0 7 27,0-6-51,0 8 482,0 0-375,10 0 283,3 0-138,10 0-270,-10 0 408,7 0-90,-17 0-90,17 8-209,-17 2-80,7 9 49,-10-9 234,0 6-270,0-14 360,0 23-270,-10-21 307,7 20-217,-7-13 112,10 7-100,0 1-953,0 6 986,0-4 0,10 5 0,3-8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22:13.266"/>
    </inkml:context>
    <inkml:brush xml:id="br0">
      <inkml:brushProperty name="width" value="0.035" units="cm"/>
      <inkml:brushProperty name="height" value="0.035" units="cm"/>
    </inkml:brush>
  </inkml:definitions>
  <inkml:trace contextRef="#ctx0" brushRef="#br0">0 0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1:57.447"/>
    </inkml:context>
    <inkml:brush xml:id="br0">
      <inkml:brushProperty name="width" value="0.06" units="cm"/>
      <inkml:brushProperty name="height" value="0.06" units="cm"/>
    </inkml:brush>
  </inkml:definitions>
  <inkml:trace contextRef="#ctx0" brushRef="#br0">47 147 7533,'-26'-39'-360,"6"-3"540,20 21 90,0 3-360,0 2 1079,0 14-449,0-6-270,0 8 89,0 0-89,0 8 270,10 26-360,3 15 90,10 33-540,0-7-630,0 6 361,0-8-181,-10-15 90,-3-6 630,-10-31 0,10 3 0,3-13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36.287"/>
    </inkml:context>
    <inkml:brush xml:id="br0">
      <inkml:brushProperty name="width" value="0.06" units="cm"/>
      <inkml:brushProperty name="height" value="0.06" units="cm"/>
    </inkml:brush>
  </inkml:definitions>
  <inkml:trace contextRef="#ctx0" brushRef="#br0">232 0 6633,'-26'0'0,"-5"0"90,29 0 0,-9 0-90,11 8-90,-10-6-90,-13 22 180,-3-20 0,3 20 180,3-13-180,7 7 90,0 9-90,-8-15 0,19 12 0,-8-14 0,10 8-90,20 9 90,-15-7 0,26 15 0,-28-23 90,17 21-90,-7-29 180,0 20-90,-3-22 90,0 6 0,-7-8-90,7 0-180,-10 0 270,0-16-180,0 4-90,0-22 90,0 13-360,0-46 270,0 38-450,10-38 180,-7 47 360,7-7 0,1 9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1:57.732"/>
    </inkml:context>
    <inkml:brush xml:id="br0">
      <inkml:brushProperty name="width" value="0.06" units="cm"/>
      <inkml:brushProperty name="height" value="0.06" units="cm"/>
    </inkml:brush>
  </inkml:definitions>
  <inkml:trace contextRef="#ctx0" brushRef="#br0">69 211 7533,'-23'-18'0,"0"0"-180,10 0 270,3-1 539,10-6-269,10 12-90,3-11 0,21 14-90,-19-9 180,47 1-181,-21 0 1,48 8-90,-7 10-90,11 26-45,-44 6 0,-6 7-135,8 24 135,-26-9 1,-8 4-669,-17 27 713,-14-26 0,-3 1-90,-1 27 30,-22-29 0,-16 5 0,6-7-30,15-13 1,0-1 89,-33 31 0,5-7-810,30-30 360,23-19 450,10-17 0,20-8 0,6-3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1:58.147"/>
    </inkml:context>
    <inkml:brush xml:id="br0">
      <inkml:brushProperty name="width" value="0.06" units="cm"/>
      <inkml:brushProperty name="height" value="0.06" units="cm"/>
    </inkml:brush>
  </inkml:definitions>
  <inkml:trace contextRef="#ctx0" brushRef="#br0">324 0 7533,'-36'0'359,"13"0"271,12 0-360,1 0 90,7 0 0,-17 0-91,7 0-89,0 0 90,-7 0-180,17 0 360,-28 0-270,26 0 449,-36 24-449,26-1 0,-19 21 90,11 34-180,11-7-270,1 21-3392,11-37 3482,11-29 0,1-17-180,11-9-179,1 0 359,-12-9-180,9-1-90,2-17 3392,-8-9-3122,16-3 90,-18-13-90,0 21-3122,7-4 3662,-17 25-2448,7 27 2267,0 5-449,-7 23-1529,28 24-90,5-25 1170,12 9 601,-1-37 0,-14-32 0,-10-4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1:58.354"/>
    </inkml:context>
    <inkml:brush xml:id="br0">
      <inkml:brushProperty name="width" value="0.06" units="cm"/>
      <inkml:brushProperty name="height" value="0.06" units="cm"/>
    </inkml:brush>
  </inkml:definitions>
  <inkml:trace contextRef="#ctx0" brushRef="#br0">70 37 7533,'-13'-18'449,"-8"8"-179,19 2 0,-9 8-180,11 0 540,0 0-270,-10 0 539,8 8-629,-9 10 629,22 75-719,-9-32-1921,7 11 0,3 1 1921,1-2-360,-8 10 0,2 1 90,14 7-600,-16-23 1,-3 9 0,4-12-481,17 11 765,-16-17 1,-1-5-496,4-17 900,-10-23 0,10 5 0,3-17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1:58.830"/>
    </inkml:context>
    <inkml:brush xml:id="br0">
      <inkml:brushProperty name="width" value="0.06" units="cm"/>
      <inkml:brushProperty name="height" value="0.06" units="cm"/>
    </inkml:brush>
  </inkml:definitions>
  <inkml:trace contextRef="#ctx0" brushRef="#br0">1 303 8792,'46'0'180,"-10"0"-180,18 0-360,-1-10 0,4-4-5300,38-8 5615,-28 4 0,-1-1-135,14-15 1123,-1 13-1033,-33 1 0,1-3 0,6-1 0,-1 1 180,22-9-1288,-20-9 1738,-54 39-199,-33 10 108,5 4 941,-15 20 1,1 4-1121,9-8 338,-7 17 1,5 2-429,20-13-90,-16 19 450,39 15-540,-6-40 2644,21 23-2914,-10-35 1676,18-14-1316,-5 6 941,10-8-2021,17-16 1084,-24 4-859,16-14 1,5-7-315,16-27 1168,6 9 1,0 19 0,-54 42 630,15 33-360,-22-10 809,-1 44-539,3-34 44,10 9 1,8-3-495,10-18-630,5 34 360,-5-63-2069,-5-10 540,2 4-899,6-45 2518,-21 33 0,0-36 0,0 24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3.361"/>
    </inkml:context>
    <inkml:brush xml:id="br0">
      <inkml:brushProperty name="width" value="0.06" units="cm"/>
      <inkml:brushProperty name="height" value="0.06" units="cm"/>
    </inkml:brush>
  </inkml:definitions>
  <inkml:trace contextRef="#ctx0" brushRef="#br0">208 82 7533,'-31'-41'389,"1"0"1,-53 82 0,19 40-975,101 3 1,14 9 584,-77 10 0,11-10-2876,84-25 1,13-37 3145,-36-69 1409,-23 3-1679,-2 25 1039,-19 2-589,9 24-450,-1-12 360,3 37-270,51-11 0,-31 1 2345,31-6-2345,-30-25-90,22-25 180,16-22-588,-11 4 408,-17-7 90,-34 32-359,1-9-1,-51 0 0,-10 1 0,27 0 135,-39 1 0,-2 9-45,36 16 834,-26 0-834,28 8-539,-7 27 719,20-11 0,3 19 0,10-25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3.894"/>
    </inkml:context>
    <inkml:brush xml:id="br0">
      <inkml:brushProperty name="width" value="0.06" units="cm"/>
      <inkml:brushProperty name="height" value="0.06" units="cm"/>
    </inkml:brush>
  </inkml:definitions>
  <inkml:trace contextRef="#ctx0" brushRef="#br0">48 111 3050,'-23'-38'-539,"10"3"359,3 25 2101,10-6-1472,0 13 684,0-5-863,0 8 416,0 0-417,0 16 1374,0 5-1283,0 40-180,0-10-1966,0 12 0,0 2 1516,0 4-771,0 8 1,0-2 501,0-17-46,-1-6 0,2-3 226,9-16 359,3 18 0,10-31 0,0 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4.181"/>
    </inkml:context>
    <inkml:brush xml:id="br0">
      <inkml:brushProperty name="width" value="0.06" units="cm"/>
      <inkml:brushProperty name="height" value="0.06" units="cm"/>
    </inkml:brush>
  </inkml:definitions>
  <inkml:trace contextRef="#ctx0" brushRef="#br0">1 74 8972,'25'0'-90,"-4"0"90,-11-9-90,3 7 180,10-14-360,0 6 180,0 0 180,-10 1-360,-3 1 180,-10 6-270,-10-6 360,8 8 90,-29 17-180,15 3 540,-17 33-450,10-12 0,10 11 90,3-23-450,20-3-179,34-16-1,17-26 0,21 2 540,-31-15 0,-1-2 0,14 8 0,13-20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4.381"/>
    </inkml:context>
    <inkml:brush xml:id="br0">
      <inkml:brushProperty name="width" value="0.06" units="cm"/>
      <inkml:brushProperty name="height" value="0.06" units="cm"/>
    </inkml:brush>
  </inkml:definitions>
  <inkml:trace contextRef="#ctx0" brushRef="#br0">70 73 7533,'-13'-20'90,"3"-5"-90,10 23 269,0-7-89,0 2 180,-11 5-180,9-6 0,-8 8 630,-1 8-721,9 2 181,-8 16-90,10-5-180,0 22-270,0-21-809,41 38 899,-21-44-450,44 16 361,-38-32 269,59-16 0,-39-4 0,41-17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4.577"/>
    </inkml:context>
    <inkml:brush xml:id="br0">
      <inkml:brushProperty name="width" value="0.06" units="cm"/>
      <inkml:brushProperty name="height" value="0.06" units="cm"/>
    </inkml:brush>
  </inkml:definitions>
  <inkml:trace contextRef="#ctx0" brushRef="#br0">46 37 7533,'-13'-10'0,"3"1"-90,10 1 270,-10 6-90,7-6 359,-7 8-179,10 0 270,0 16-540,10 5 180,3 40-180,0-18-225,3 7 0,-1 1 225,-10-4-405,20 13 0,1-2-404,-18-19 809,33 28 0,-38-49 0,7 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4.786"/>
    </inkml:context>
    <inkml:brush xml:id="br0">
      <inkml:brushProperty name="width" value="0.06" units="cm"/>
      <inkml:brushProperty name="height" value="0.06" units="cm"/>
    </inkml:brush>
  </inkml:definitions>
  <inkml:trace contextRef="#ctx0" brushRef="#br0">47 72 7533,'-13'-9'539,"-7"-7"-179,17 14 90,-7-6 0,10-1-91,10 7-89,3-6 0,10 0-90,10 6 0,-7-6 0,7 8-270,42 0-450,-39 0 315,18 0 0,-3 0-584,-31 0-990,42 0 1799,-47 8 0,19-6 0,-11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3.536"/>
    </inkml:context>
    <inkml:brush xml:id="br0">
      <inkml:brushProperty name="width" value="0.06" units="cm"/>
      <inkml:brushProperty name="height" value="0.06" units="cm"/>
    </inkml:brush>
  </inkml:definitions>
  <inkml:trace contextRef="#ctx0" brushRef="#br0">0 110 6363,'0'-19'-269,"0"-6"269,0 23 179,0-15-89,0 15-90,0-6 180,0 0 90,0-2-180,0 0-90,0 2 270,0 8-180,0 0 270,0 8-270,0 2 179,0 33-179,0-11 90,10 62-270,-7-47 180,7 16 0,0 0-90,-7-22-90,7 42-90,-10-62-539,10 13 539,-7-22-540,7-4 271,-10-10 449,0-14 0,-10-3 0,-3-9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5.094"/>
    </inkml:context>
    <inkml:brush xml:id="br0">
      <inkml:brushProperty name="width" value="0.06" units="cm"/>
      <inkml:brushProperty name="height" value="0.06" units="cm"/>
    </inkml:brush>
  </inkml:definitions>
  <inkml:trace contextRef="#ctx0" brushRef="#br0">3 20 7173,'-3'9'1349,"16"-1"-1079,13-8-90,7 0 0,1 0 0,2 0 90,20 0-1,13-8-179,-17 7 0,-1 0-270,16-6 90,28-2-899,-67 7-540,5-6 1529,-23 8 0,1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5.407"/>
    </inkml:context>
    <inkml:brush xml:id="br0">
      <inkml:brushProperty name="width" value="0.06" units="cm"/>
      <inkml:brushProperty name="height" value="0.06" units="cm"/>
    </inkml:brush>
  </inkml:definitions>
  <inkml:trace contextRef="#ctx0" brushRef="#br0">69 55 7533,'-33'-18'-90,"18"8"0,-6-7 0,21 15 989,0-5-359,0 7 180,0 0-810,10 0 180,65 0-180,-27 7-90,50 4 180,-52-1-90,31 23 270,-33-20-180,10 30 0,-44-23 629,-10 32 1,-31 5-630,13-6 90,-26 8 270,-9-7-540,12-9 270,-16 10-270,34-26 0,13-17 90,10 6-1079,0-14 1169,0 6 0,10-8 0,3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6.994"/>
    </inkml:context>
    <inkml:brush xml:id="br0">
      <inkml:brushProperty name="width" value="0.06" units="cm"/>
      <inkml:brushProperty name="height" value="0.06" units="cm"/>
    </inkml:brush>
  </inkml:definitions>
  <inkml:trace contextRef="#ctx0" brushRef="#br0">231 293 7533,'-12'-18'-900,"-9"-1"361,8 1 269,-10 8 629,10-6-179,-7 14-90,17-7 270,-17 1-180,17 6 540,-28 11-541,26 11 1,-15 25-180,9 2 225,5 15 0,0 4-315,-7 7 45,5 0 0,5-2 135,14-12-270,32 20 90,-2-46 90,47 0 90,-37-41-135,13-22 0,0-7 45,-2-13-646,-17 7 1,7-10 0,-11 5 645,3-19-135,-4-9 0,-6-1 45,-18 10 135,-3 7 0,-6 1-135,-17-1-131,-23-11 221,4 41 450,-14 6-270,30 31 0,-8 4 719,-2 55-809,-2-2 0,2 27-1046,19-17 1,8-3 506,8-6 314,2 9 0,6-6 361,16-25-631,21-2 1,4-5 404,-7-11 0,16-16 0,-4-10-90,-36-13 90,35-45 180,-50 35-91,5-60-89,-20 47 270,0-24-270,0 34 360,0 17-360,0 2 90,-20 65-90,15-18-454,-6 23 0,1 4 1,10-1-1,0 31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7.660"/>
    </inkml:context>
    <inkml:brush xml:id="br0">
      <inkml:brushProperty name="width" value="0.06" units="cm"/>
      <inkml:brushProperty name="height" value="0.06" units="cm"/>
    </inkml:brush>
  </inkml:definitions>
  <inkml:trace contextRef="#ctx0" brushRef="#br0">268 111 7533,'-11'-19'0,"-2"9"-270,-10-6 90,11 5 90,-9-7 810,18 8-361,-17 2 1,17 0-270,-17 6 180,7-7-270,-10 9-90,10 25 180,-7-3 270,-4 48-270,9-28-90,-16 44 90,29-43-180,2 34 180,2-45-90,29 3 0,-16-26-360,19-18 360,-1-9-450,3-19 270,0-2-270,8-21 361,-29 19-91,26-20 270,-36 30 269,16 5-179,-21 18 0,0 16-180,0 2 180,0 8 630,0 66-720,10-42-135,-4 10 0,1-2 135,6-19-270,17 3 180,-24-23-270,45-11 270,-33-19-180,36-18 90,-29-10-450,19-24 450,-18 20 0,7-18 0,-20 38 270,7 5 0,-17 17-270,7 26 90,-10-5 630,0 56-270,0-32 179,10 50-449,-7-54-270,7 11 180,1-33-89,1-1-91,22-26 0,-19 5-180,36-39 270,-43 19 0,33-37 90,-28 44-90,10-16 180,-10 39 0,-3 11 90,-10 11-810,0 49 270,0-24 360,0 24 0,0-32 0,0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7.926"/>
    </inkml:context>
    <inkml:brush xml:id="br0">
      <inkml:brushProperty name="width" value="0.06" units="cm"/>
      <inkml:brushProperty name="height" value="0.06" units="cm"/>
    </inkml:brush>
  </inkml:definitions>
  <inkml:trace contextRef="#ctx0" brushRef="#br0">0 0 7803,'0'21'989,"11"-5"-629,1-8-90,1-6-180,18 6 89,-5-8-3301,40 0 3302,-4 0-1088,8-8 0,1 0 998,3 4-823,8-9 1,-4 1 552,-32 10-360,28-6-179,-51 16 1227,-10 3 1,-3 7-1,-10 0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8.209"/>
    </inkml:context>
    <inkml:brush xml:id="br0">
      <inkml:brushProperty name="width" value="0.06" units="cm"/>
      <inkml:brushProperty name="height" value="0.06" units="cm"/>
    </inkml:brush>
  </inkml:definitions>
  <inkml:trace contextRef="#ctx0" brushRef="#br0">93 18 7533,'-23'0'449,"0"0"-269,0-8 90,10 6 360,3-6-180,10 8 179,0 0-629,10 0 90,24 8-180,4 2 270,18 0-90,-20 6-450,18-14 90,5 23-269,23-5 179,0 17 180,-23-9 450,-35 39-90,-27-30 0,-41 40-180,-4-38 90,8-4 0,0-1-90,-11 0-900,-3 26 720,41-48 180,13 5 0,23-26 0,13-1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8.544"/>
    </inkml:context>
    <inkml:brush xml:id="br0">
      <inkml:brushProperty name="width" value="0.06" units="cm"/>
      <inkml:brushProperty name="height" value="0.06" units="cm"/>
    </inkml:brush>
  </inkml:definitions>
  <inkml:trace contextRef="#ctx0" brushRef="#br0">116 74 7533,'0'-21'629,"0"5"-449,0 16 630,0-8-540,0 6-1,0-7-179,0 9 90,-11-8 270,-12 6-270,8-6 0,-16 16-180,28-6 180,-17 31-270,17-27-90,-7 43 90,10-35-180,13 33 0,5 6 90,0-11 45,8 19 1,2-3-46,-3-24-90,-2 25 270,-12-30-90,-11 7 0,-11-15-360,-32 3-90,12-22-809,-23-18 899,41 2 450,3-29 0,20 15 0,3-9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8.743"/>
    </inkml:context>
    <inkml:brush xml:id="br0">
      <inkml:brushProperty name="width" value="0.06" units="cm"/>
      <inkml:brushProperty name="height" value="0.06" units="cm"/>
    </inkml:brush>
  </inkml:definitions>
  <inkml:trace contextRef="#ctx0" brushRef="#br0">47 94 7533,'0'-29'0,"-10"2"0,7 9 719,-7 7-269,0 3-90,7 8-90,-7 0 89,10 0 181,0 25-630,0 5 270,0 20 0,0 4-630,0 13 360,-1 12 0,2 3-540,4-27 1,0 0-451,1 31 1,1-1 761,-1-30 0,1-3 0,3 3 1,0-6-1,3 7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9.059"/>
    </inkml:context>
    <inkml:brush xml:id="br0">
      <inkml:brushProperty name="width" value="0.06" units="cm"/>
      <inkml:brushProperty name="height" value="0.06" units="cm"/>
    </inkml:brush>
  </inkml:definitions>
  <inkml:trace contextRef="#ctx0" brushRef="#br0">0 183 7533,'13'-18'-270,"-3"8"540,-10-6 89,11 5-269,1 1 0,11-6 360,1 14-90,-1-14-90,0 5-360,20 1 90,-4-6-360,38 14 450,-26-6-270,6 16 0,-24 2 270,-20 8 90,-3 25-180,0 6 270,3 41-180,0-37 90,18 38-180,-16-72 0,18 22 90,-9-41-180,-1 0 180,0-17-270,0-19 0,-10-46 90,-3 11-1651,-22 13 0,-7 3 1651,-9 11-461,-39-23 551,18 55-810,-48-4 90,51 23 720,-29 20 0,63 3 0,1 14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9.460"/>
    </inkml:context>
    <inkml:brush xml:id="br0">
      <inkml:brushProperty name="width" value="0.06" units="cm"/>
      <inkml:brushProperty name="height" value="0.06" units="cm"/>
    </inkml:brush>
  </inkml:definitions>
  <inkml:trace contextRef="#ctx0" brushRef="#br0">47 184 7533,'-13'-10'0,"3"-6"0,0 14 0,7-15 0,-7 15 1079,10-14 0,0 14-719,0-6 90,0 8-540,10 8 270,3 27-180,10-3-90,-10 29 0,-3-22 90,-10 6-90,0 8 0,0-13-360,10 30 271,-7-30-181,7 13 180,-10-33 270,0 5-90,0-31 270,10-13-270,-7-11-90,17-24 449,4-33-359,1 22-1389,-3 17 0,0 0 1569,3-6-603,29-18 513,-25 21 90,14-1-809,-9 33 359,-19 3 180,26 14-990,-26-7 541,19 9 539,30 25 0,-21-2 0,34 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4.002"/>
    </inkml:context>
    <inkml:brush xml:id="br0">
      <inkml:brushProperty name="width" value="0.06" units="cm"/>
      <inkml:brushProperty name="height" value="0.06" units="cm"/>
    </inkml:brush>
  </inkml:definitions>
  <inkml:trace contextRef="#ctx0" brushRef="#br0">1 55 7443,'0'-10'-540,"0"2"360,0 8 0,0-8 90,0 6 0,0-7-90,0 9 270,0 0-449,0-8 359,0 6-90,0-6 90,0 8 90,0 0-90,10 0 0,-8 0 269,9 0-179,-11 0 270,0 0-180,0 8 180,0 2-270,0 9 270,10 7-270,-7-6 179,7 15-179,-10-15 90,0 15-90,10-14 0,-7-3 0,7-2 0,-10-6-90,10 0 90,-7 7 0,7-7-180,-10 0 180,21-3 0,4-14-90,1-3-270,5-25 90,-19 13 180,12-21 0,-12 22-540,-1-5 181,-11 16-901,10 2 1260,-8 8 0,9-8 0,-11-3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29.775"/>
    </inkml:context>
    <inkml:brush xml:id="br0">
      <inkml:brushProperty name="width" value="0.06" units="cm"/>
      <inkml:brushProperty name="height" value="0.06" units="cm"/>
    </inkml:brush>
  </inkml:definitions>
  <inkml:trace contextRef="#ctx0" brushRef="#br0">0 304 7533,'10'-28'359,"3"9"-359,0 3 1260,18-3-990,-16 7-1,19-12-538,-1 13 179,-7-7-540,28-8 360,-26 6-539,36-23 629,-36 20-450,-5-11 630,-15 24-90,-59 10-90,40 10 1529,-71 40-269,51-15-1,-8 22 1,1 4-631,10-10-314,10 1 0,5-2-225,13-19-180,31 44 180,-3-46-450,28 0 1,6-8 269,0-21 167,-7-6 0,-2-6 1,3-17-1,3-8 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0.477"/>
    </inkml:context>
    <inkml:brush xml:id="br0">
      <inkml:brushProperty name="width" value="0.06" units="cm"/>
      <inkml:brushProperty name="height" value="0.06" units="cm"/>
    </inkml:brush>
  </inkml:definitions>
  <inkml:trace contextRef="#ctx0" brushRef="#br0">47 166 7533,'-26'0'-990,"6"0"990,20-9 450,0 7-180,0-7-180,10 9 1079,34 0-1079,-3-7 540,46 5-540,-25-14 179,17 7 1,3 0-360,-2-12-130,-5 11 0,-1 2 490,-5-9-990,3 7-861,-3-8 1311,-33 8 90,-16 1 180,-20 9 0,0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0.878"/>
    </inkml:context>
    <inkml:brush xml:id="br0">
      <inkml:brushProperty name="width" value="0.06" units="cm"/>
      <inkml:brushProperty name="height" value="0.06" units="cm"/>
    </inkml:brush>
  </inkml:definitions>
  <inkml:trace contextRef="#ctx0" brushRef="#br0">70 19 7533,'-23'-8'-360,"10"6"360,2-7-180,1 9 90,8 0 90,-9 0 90,11 0 90,0 0-90,21 0-90,-16 9 270,57 0-270,-42 1 179,31 4 1,3-3 0,-18-7 0,27 9 0,0-1 0,-27-10 0,59 14-90,-67-6 270,26 17-90,-39-7-180,6-2-1,-21-1 721,-31 9-360,-7 4-90,-21 15-181,2-8 451,1 8-720,17-15 90,6 5-270,12-16 90,19-1-989,-19-8 899,19-2-1349,2-8 1439,12 0 180,12-8 0,-1-2 0,0-9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2.547"/>
    </inkml:context>
    <inkml:brush xml:id="br0">
      <inkml:brushProperty name="width" value="0.06" units="cm"/>
      <inkml:brushProperty name="height" value="0.06" units="cm"/>
    </inkml:brush>
  </inkml:definitions>
  <inkml:trace contextRef="#ctx0" brushRef="#br0">129 330 7623,'25'-10'269,"6"2"-269,-18 0 0,10-2-89,0 0 178,0-7-268,0-1 269,-10-3-270,8-13 0,-19 14 0,-2-47 90,-13 38 180,-20-30 90,7 41 269,-38 24-449,23 6-2942,-25 57 3032,30-16-507,16 25 0,6 5 327,1-8-307,20 0 0,7-6 487,4-28-450,56 10 270,-33-38-225,21-14 1,5-7-46,5-14 135,-10-6 0,-4-5-45,-9-8 180,-9-20 1,-6-4-1,-13 10 135,2-1 0,-5 2-45,-18 18 3307,10 15-3127,-7 5 2964,27 57-2695,-14-15 1,4 20 0,3 2-900,13-4 450,-8 4 0,1-2-1169,9-3 1169,1-7 0,-3-3 0,-16-10 0,21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2.742"/>
    </inkml:context>
    <inkml:brush xml:id="br0">
      <inkml:brushProperty name="width" value="0.06" units="cm"/>
      <inkml:brushProperty name="height" value="0.06" units="cm"/>
    </inkml:brush>
  </inkml:definitions>
  <inkml:trace contextRef="#ctx0" brushRef="#br0">498 1 7533,'-39'0'-360,"-22"0"360,43 8 0,-26 2 0,1 16 360,14 3-180,-24 7 89,6 25-448,-1-10-46,18 8 0,3 2 135,-9 7-63,13 27 0,23-42 0,13-6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2.944"/>
    </inkml:context>
    <inkml:brush xml:id="br0">
      <inkml:brushProperty name="width" value="0.06" units="cm"/>
      <inkml:brushProperty name="height" value="0.06" units="cm"/>
    </inkml:brush>
  </inkml:definitions>
  <inkml:trace contextRef="#ctx0" brushRef="#br0">47 0 7533,'-10'29'-90,"7"-2"-90,-7-1 0,10 3 90,0 7 720,-10 1-271,7 7 1,-7 28-90,20-11-315,5 19 0,4 0 45,9-13 0,-11 7 0,-1-5 0,5-29 0,-9 14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3.091"/>
    </inkml:context>
    <inkml:brush xml:id="br0">
      <inkml:brushProperty name="width" value="0.06" units="cm"/>
      <inkml:brushProperty name="height" value="0.06" units="cm"/>
    </inkml:brush>
  </inkml:definitions>
  <inkml:trace contextRef="#ctx0" brushRef="#br0">1 92 7533,'0'-21'-360,"20"-3"540,-15 14 0,26-1-270,-8 4 90,3 7 0,28-8 0,-5-3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3.324"/>
    </inkml:context>
    <inkml:brush xml:id="br0">
      <inkml:brushProperty name="width" value="0.06" units="cm"/>
      <inkml:brushProperty name="height" value="0.06" units="cm"/>
    </inkml:brush>
  </inkml:definitions>
  <inkml:trace contextRef="#ctx0" brushRef="#br0">70 275 7533,'-23'29'449,"10"-3"-359,3-8-90,0 8 1350,7 11-991,-7-14 1,10 9 0,0-21-90,0-1 90,0-2-180,10-8 629,13-24-629,3 1 270,18-38-270,-19 20-360,9-20 180,-1 6 180,-7 7-990,7 3 270,0-6-3867,44 18 4407,-31-4 0,29 21 0,-52 16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3.643"/>
    </inkml:context>
    <inkml:brush xml:id="br0">
      <inkml:brushProperty name="width" value="0.06" units="cm"/>
      <inkml:brushProperty name="height" value="0.06" units="cm"/>
    </inkml:brush>
  </inkml:definitions>
  <inkml:trace contextRef="#ctx0" brushRef="#br0">337 120 7533,'-26'-10'0,"-5"-5"539,19 13-89,-1-15-90,-8 15-180,19-14 270,-29 5 449,5-7-719,1 8 180,-16-6-270,25 14 269,-17 2-269,10 18 450,0 26-810,10-3-629,13 53 719,2-55-360,19 20 1,-8-34 269,0-21-90,7 12-180,13-16 0,-4 0 361,14 0 89,-9-16-90,-9 12 90,-2-13 540,-2 9 179,-8 6-539,0 2-1889,7 18 1799,-17 3 0,17 5 0,-7-8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3.826"/>
    </inkml:context>
    <inkml:brush xml:id="br0">
      <inkml:brushProperty name="width" value="0.06" units="cm"/>
      <inkml:brushProperty name="height" value="0.06" units="cm"/>
    </inkml:brush>
  </inkml:definitions>
  <inkml:trace contextRef="#ctx0" brushRef="#br0">359 37 7533,'-46'-16'180,"10"12"-180,3-12 989,10 16-449,-11 0-180,9 8 179,-9 2 361,-20 41-720,34-8-2261,-8 3 0,5 3 2081,20 12 892,3 26-1792,3-46-404,43-8 0,10-7 944,-12-11 302,9-4 0,2-6 0,-1-24 0,-6-9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4.901"/>
    </inkml:context>
    <inkml:brush xml:id="br0">
      <inkml:brushProperty name="width" value="0.06" units="cm"/>
      <inkml:brushProperty name="height" value="0.06" units="cm"/>
    </inkml:brush>
  </inkml:definitions>
  <inkml:trace contextRef="#ctx0" brushRef="#br0">93 56 6993,'0'-21'-450,"0"4"450,0 9 90,0 6-90,0-6 180,0 8 360,0 0-360,0 8-90,0-6 0,0 14 0,0 3-1,0 1 1,10 15 270,-7 42-360,7-28 0,-4 6 0,-1-1 90,-3-11-45,13 12 0,1 0-405,-11-6 1,16 36 269,-21-64-900,0 3 450,0-22 181,0 6 359,-11-16 0,-12-10 0,8 6 0,-16-12 0,18 21 0,-20-13 90,17 14 359,-14-14-269,27 14 270,-7-6-360,10 8 989,0 0-989,10 0 0,-7 8 90,7 2 0,0 8-90,-7 1 0,17-1 90,-7-8 90,10 14-360,11-3 0,-9-1 90,9-4-90,-11-24-450,10-18 360,-7 3-1079,17-28 899,-27 29 360,14-4 0,-17 1 0,10 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3.993"/>
    </inkml:context>
    <inkml:brush xml:id="br0">
      <inkml:brushProperty name="width" value="0.06" units="cm"/>
      <inkml:brushProperty name="height" value="0.06" units="cm"/>
    </inkml:brush>
  </inkml:definitions>
  <inkml:trace contextRef="#ctx0" brushRef="#br0">0 38 7533,'0'-21'1349,"0"5"-629,0 16-451,0 16 91,0 5-180,0 15 0,10 9-270,3 34 0,0-16-2191,-2 12 1,-1 2 2100,-8 3 180,8 14 0,1-1 0,-9-22 0,3-16 0,0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4.127"/>
    </inkml:context>
    <inkml:brush xml:id="br0">
      <inkml:brushProperty name="width" value="0.06" units="cm"/>
      <inkml:brushProperty name="height" value="0.06" units="cm"/>
    </inkml:brush>
  </inkml:definitions>
  <inkml:trace contextRef="#ctx0" brushRef="#br0">1 119 7533,'0'-28'449,"0"1"-449,10 9 180,-7-1 0,17 9-180,-7 2-90,20 0 90,44 14 0,-20-4 0,30 17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4.328"/>
    </inkml:context>
    <inkml:brush xml:id="br0">
      <inkml:brushProperty name="width" value="0.06" units="cm"/>
      <inkml:brushProperty name="height" value="0.06" units="cm"/>
    </inkml:brush>
  </inkml:definitions>
  <inkml:trace contextRef="#ctx0" brushRef="#br0">0 56 7533,'0'-20'449,"0"-5"-449,0 23 630,0-6-270,0 16-90,10 2 629,3 25-539,0 3-270,18 42-90,-26 14-675,11-6 1,-1 1 404,-13-38 0,-2-1 270,4 34 0,3-9 0,3-32 0,3 18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4.607"/>
    </inkml:context>
    <inkml:brush xml:id="br0">
      <inkml:brushProperty name="width" value="0.06" units="cm"/>
      <inkml:brushProperty name="height" value="0.06" units="cm"/>
    </inkml:brush>
  </inkml:definitions>
  <inkml:trace contextRef="#ctx0" brushRef="#br0">463 0 7533,'-36'11'270,"2"-3"-181,22 0 1,-30 10 450,25 2-270,-37 7 0,18-9-90,10 0-180,-35 17 0,40 3 270,-43 18-180,38-18 89,3-3 1,13-16 0,51 15-90,-10-12-225,21 4 0,3-1-45,-8-3-585,0-3 1,1-3 674,-10-6-629,8 6 719,-12-14 0,-22 7 0,-1-9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5.146"/>
    </inkml:context>
    <inkml:brush xml:id="br0">
      <inkml:brushProperty name="width" value="0.06" units="cm"/>
      <inkml:brushProperty name="height" value="0.06" units="cm"/>
    </inkml:brush>
  </inkml:definitions>
  <inkml:trace contextRef="#ctx0" brushRef="#br0">23 129 7533,'-10'-29'0,"7"3"0,-7 7 719,10 1-179,10 8-270,-7-6 629,17 14-539,-17-7 270,18 18-450,-19 1 179,29 49-359,-26-15 90,26 28 0,-29-19-270,9 2 270,-11-15-539,0-5 269,0-19 90,10-5-540,3-1 360,10-10-449,10-59 629,-7 20 0,7-30 180,-10 35-180,-10 13 0,8-5 450,2-1-270,-8 15 179,6-4-179,-21 16 630,0 16-90,0 4-181,0 33-179,10-20-720,13 17 1,-8-29 179,26-3 180,-35-9-540,24-9 91,-7 0-1,3-9 450,7-1 270,-20 0 629,-2 10-629,-1 10 180,-8 17-180,9 1 0,19 17-90,-1-23-450,27 2 360,-10-24-270,21-49 450,-36 21-225,-7-17 0,-7-3 45,-17 5 225,-27-8 0,-8 0 45,-1 12-225,-16 3 0,-3 5-135,3 21-1529,-45 27 1349,63 5 270,-27 55 0,69-32 0,-6 24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5.378"/>
    </inkml:context>
    <inkml:brush xml:id="br0">
      <inkml:brushProperty name="width" value="0.06" units="cm"/>
      <inkml:brushProperty name="height" value="0.06" units="cm"/>
    </inkml:brush>
  </inkml:definitions>
  <inkml:trace contextRef="#ctx0" brushRef="#br0">24 56 7533,'-13'-18'0,"3"-1"0,10 9 719,0 2-359,0 8 0,0 0-90,10 0 1259,13 49-1259,3 12-90,-3 25-270,-11-30 0,-3-1 180,-7 8-2484,8 24 2214,-10-23 180,11 17-923,-9-12 294,8 27 359,-10-46 270,0 12 0,0-34 0,0-1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5.648"/>
    </inkml:context>
    <inkml:brush xml:id="br0">
      <inkml:brushProperty name="width" value="0.06" units="cm"/>
      <inkml:brushProperty name="height" value="0.06" units="cm"/>
    </inkml:brush>
  </inkml:definitions>
  <inkml:trace contextRef="#ctx0" brushRef="#br0">0 240 7982,'13'0'1170,"7"-9"-810,-7 7-1,0-6-179,8 0-90,-9 6 270,22-15-90,-9 7-540,40-24 270,-35 11-90,14-11 90,-34 16-360,-10-1-89,0-8 359,0 15 269,-31-5 1,14 26 180,-68 42-270,52-14-270,-2 6 0,5 0 90,18-12 90,32 53 0,19-56 0,30 32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6.059"/>
    </inkml:context>
    <inkml:brush xml:id="br0">
      <inkml:brushProperty name="width" value="0.06" units="cm"/>
      <inkml:brushProperty name="height" value="0.06" units="cm"/>
    </inkml:brush>
  </inkml:definitions>
  <inkml:trace contextRef="#ctx0" brushRef="#br0">324 37 7533,'-39'-10'0,"-2"1"0,29 1 0,-22 6 539,19-6-179,-26 8-90,25 8 450,-17 3-271,20 7 181,-28 25-540,33-19 270,-22 59-990,60-54 630,-12 22-450,36-43 1,-18-8 89,0-8 90,-3 6-90,1-23 540,-9 21 270,19-28-270,-29 28 359,27-12-269,-37 16 90,25 24 180,-17-2 44,4 37 1,0 8-405,-2-2-315,2 16 0,-3-1 45,-12-17-180,4-3 0,-1 0 181,-5-5-361,-41 22 110,10-56 250,-26-13-89,3-26 358,26-11-179,-36-40 0,36 16-90,9-3 1,5 0-181,3 1-405,8-5 0,6 2 406,18 19 269,4-36 0,11 55 0,-2-7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36.676"/>
    </inkml:context>
    <inkml:brush xml:id="br0">
      <inkml:brushProperty name="width" value="0.06" units="cm"/>
      <inkml:brushProperty name="height" value="0.06" units="cm"/>
    </inkml:brush>
  </inkml:definitions>
  <inkml:trace contextRef="#ctx0" brushRef="#br0">232 605 7533,'-13'-29'629,"-8"11"-629,19 2 900,-9 6-360,11 0-181,0 2 181,0-1-180,0 7 0,0-6-91,0 8-269,-10 0 360,-3 0-360,-20 33-90,-3-9 90,0 29 270,3 8-630,20-27 180,3 10 90,10-29-359,0-4 359,10-1 270,23-42-180,-5 5 90,16-51 179,-21 38-44,-6-25 0,0-5-135,8-3-45,-8 6 0,0-4 90,-5 16 0,-1 4-3257,1-14 3212,-1-4 0,-11 53-360,0 16 270,0 24-90,0 31 90,0 6 90,0 27 0,0 1-90,0-10-540,19 4 0,3-3 3753,-12-14-3393,28 2 0,6-12 270,-13-42-270,56-46 90,-46 1-90,-17-22 0,-4-4 0,0 4-135,-17-22 1,-3-3 224,10 13 224,-7-4 1,-6 4 45,-7 24 1259,-3-4-1079,0 27 630,-18 34-630,26 7 764,-10 33 0,0 6-674,12-7-90,6 21 0,4-1-1,9-29 91,17 40-270,0-56 809,44 29-989,-41-43-180,19 3 1,-7-5-91,-38-14-630,41-16 361,-48 3-2430,7-21 1530,-10 14 630,0-7-1440,-10 17 2249,7-7 0,-38 7 0,3-8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5.075"/>
    </inkml:context>
    <inkml:brush xml:id="br0">
      <inkml:brushProperty name="width" value="0.06" units="cm"/>
      <inkml:brushProperty name="height" value="0.06" units="cm"/>
    </inkml:brush>
  </inkml:definitions>
  <inkml:trace contextRef="#ctx0" brushRef="#br0">24 183 7533,'-10'-36'-990,"7"-17"2070,-7 20-811,10-10 1,0 33 180,0 2-270,0 8-90,0 0-180,0 8 450,0 43-3572,0-15 3302,0 42-529,0 1 529,0-7-360,5 0 0,0 2 180,-2 4-360,2-5 1,0-2-1081,-5-16 1171,0 6 359,0-45 0,-10-32 0,-3-5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5.786"/>
    </inkml:context>
    <inkml:brush xml:id="br0">
      <inkml:brushProperty name="width" value="0.06" units="cm"/>
      <inkml:brushProperty name="height" value="0.06" units="cm"/>
    </inkml:brush>
  </inkml:definitions>
  <inkml:trace contextRef="#ctx0" brushRef="#br0">46 1 7533,'-13'9'-450,"-7"7"720,17-5 0,-7 7-1,10 25-448,0-11 89,10 22 180,3 7-180,0-10 45,-3 0 0,0 1-135,3 3-1696,-6-2 0,-1-4 1606,4-15 270,-10 9 0,0-35 0,0-8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5.360"/>
    </inkml:context>
    <inkml:brush xml:id="br0">
      <inkml:brushProperty name="width" value="0.06" units="cm"/>
      <inkml:brushProperty name="height" value="0.06" units="cm"/>
    </inkml:brush>
  </inkml:definitions>
  <inkml:trace contextRef="#ctx0" brushRef="#br0">0 74 7533,'0'-20'-540,"0"-5"360,10 23 900,3-6-271,10 0-179,0 6 90,11-6-180,2 8-180,25 13 0,6 6 0,10 6-152,-10-1 0,-3 5 332,-8 16-90,-20-7 180,-2 40-1080,-22 15 630,-23-36 0,-8 0 90,2-1 0,-7-3 45,-39 8 1,-5-7 223,-4 8-690,-9-19 0,3-8 601,29-15-180,-46-11 180,80-11-1080,-6-23 810,42 21 246,25-20 0,5 13 0,16-7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5.778"/>
    </inkml:context>
    <inkml:brush xml:id="br0">
      <inkml:brushProperty name="width" value="0.06" units="cm"/>
      <inkml:brushProperty name="height" value="0.06" units="cm"/>
    </inkml:brush>
  </inkml:definitions>
  <inkml:trace contextRef="#ctx0" brushRef="#br0">47 56 7533,'0'-21'-540,"-10"-4"540,7 24 180,-7-7-180,10 8 809,0 0-449,0 8-270,0 10-90,0 10 180,10 9 0,-7 32-360,7 16 135,-9-29 0,-2 0-515,1 38 650,-10 2-900,-3-21 361,0-16 449,3-16 0,10-59 0,0-7 0,0-22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6.192"/>
    </inkml:context>
    <inkml:brush xml:id="br0">
      <inkml:brushProperty name="width" value="0.06" units="cm"/>
      <inkml:brushProperty name="height" value="0.06" units="cm"/>
    </inkml:brush>
  </inkml:definitions>
  <inkml:trace contextRef="#ctx0" brushRef="#br0">1 75 7263,'0'-21'180,"0"4"90,0 9-1,10 7-179,3-16 450,20 15 180,13-6-540,-7 8-315,14 2 0,-1 4 45,-24 4 0,54 17 180,-69 1-450,-10 33 180,-16-2 270,-18-9 0,-5-2-90,-7 5 90,-5-16 0,1-7 0,16-18-180,-13 5 180,34-17-360,41-17 360,-13 13-90,25-20 0,1 22 180,15-15-180,2 15 0,6-6 0,-10 24-90,-19-3 450,-25 61-360,-28-26 224,-23 6 1,-12 3-135,3-11 0,-3-6-90,1-8 0,0-3 90,-28 20-539,54-41 269,13-6-1080,10 6 181,0-24 1079,41-21 0,0-3 0,39-13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6.710"/>
    </inkml:context>
    <inkml:brush xml:id="br0">
      <inkml:brushProperty name="width" value="0.06" units="cm"/>
      <inkml:brushProperty name="height" value="0.06" units="cm"/>
    </inkml:brush>
  </inkml:definitions>
  <inkml:trace contextRef="#ctx0" brushRef="#br0">23 185 7533,'0'-21'-180,"-10"5"180,8 16 0,-9 0 809,11 0-269,0 8-270,0 3 90,0 15-270,0 11 90,0 1 134,0 20 1,0 2-135,0 3-135,0 3 0,0-3 135,0-15-270,0 5 360,0-33 0,0-11-450,0-35-450,0-45 360,0 7 180,0 8 0,0 0-449,0-5 224,0-3 0,0 0 225,0 5 0,0-26-90,0 66 90,0 12 0,11 7 810,-9 32-630,19-8 45,-5 33 0,1 4 314,11-16-224,0 11 0,-2-4 45,-10-30-1169,45 13 719,-40-34 180,43-27-90,-39-7 0,-1-43 180,-14 33-90,-9-16 0,-2 0 0,1 16 90,0-57 0,0 86 359,0 6-449,10 20 720,3 72-630,0-44 0,-3 54-180,-10 2-335,10-38 335,-7 36-1439,17-9 180,-17-36 1349,7 28 0,0-50 0,3-8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7.075"/>
    </inkml:context>
    <inkml:brush xml:id="br0">
      <inkml:brushProperty name="width" value="0.06" units="cm"/>
      <inkml:brushProperty name="height" value="0.06" units="cm"/>
    </inkml:brush>
  </inkml:definitions>
  <inkml:trace contextRef="#ctx0" brushRef="#br0">254 37 7173,'36'-8'90,"-13"6"180,-12-14 0,-1 14 449,-8-7-269,9 9 269,-11 0 181,0 0-900,-11 0 0,-1 0 180,-22 9-270,19-7 270,-47 22-270,31-12-270,-56 31 450,46-29-450,-2 35 360,32-43-360,42 43 181,-3-35 179,29 21 0,-11-25-90,0 6 90,21-6 0,-36 1 539,40 13-89,-63-11 270,-28 45-630,-14-31-360,-14 4 0,-1-3 0,8-16-2159,-34 12 1980,57-22 449,-12 6 0,30-8 0,0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8.591"/>
    </inkml:context>
    <inkml:brush xml:id="br0">
      <inkml:brushProperty name="width" value="0.06" units="cm"/>
      <inkml:brushProperty name="height" value="0.06" units="cm"/>
    </inkml:brush>
  </inkml:definitions>
  <inkml:trace contextRef="#ctx0" brushRef="#br0">92 56 7533,'-25'0'0,"4"0"-630,11 0 0,7 0 1080,-7 0-180,0 0-90,7 0-90,-7 0 539,31 8-269,-6-6 0,39 6-90,-16-8 180,29 0-180,2 0-1,13 0-359,-10 0 270,26 0-629,-55 0 269,32-8-540,-50 6-1079,9-14 951,-21 6 0,-3-9 0,-10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8.874"/>
    </inkml:context>
    <inkml:brush xml:id="br0">
      <inkml:brushProperty name="width" value="0.06" units="cm"/>
      <inkml:brushProperty name="height" value="0.06" units="cm"/>
    </inkml:brush>
  </inkml:definitions>
  <inkml:trace contextRef="#ctx0" brushRef="#br0">70 19 7533,'-24'0'0,"12"-8"-360,1 5 0,1-5 180,8 8 1170,-9 0-541,11 0-179,11 8 90,1 2-90,32 9-450,-6-1 180,29 9-90,-18-15 0,7 13 180,-30-23-180,36 22 90,-52-20 180,21 61 90,-54-28 0,-23 25 0,-6 3-181,-10-5-179,2-7 1,2-5-1,20-17 90,-6 3 0,42-24 0,15-1 0,23-9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09:59.743"/>
    </inkml:context>
    <inkml:brush xml:id="br0">
      <inkml:brushProperty name="width" value="0.06" units="cm"/>
      <inkml:brushProperty name="height" value="0.06" units="cm"/>
    </inkml:brush>
  </inkml:definitions>
  <inkml:trace contextRef="#ctx0" brushRef="#br0">172 397 7533,'-23'-26'-90,"10"5"450,3 3-450,20-15 180,3 19-1,0-12 1,-3 10 180,0 5 90,-7-7-90,7 8-180,-10 1 0,0 9 180,-31 0-180,13 9 269,-35 25-179,17 23-270,10 35 90,-5-23-45,33-6 0,4 0-134,-14-4 44,27-9 0,3-5 225,-14-16 90,54-70-180,-55 2 44,14-30 1,-1-5-45,-17 4-45,3-10 1,-2 0 133,-14 13-134,10 5 1,-3 3 44,-17 17 0,17-25 179,-7 52-179,10 15 0,10 22 270,3 48-270,10 13-1741,-1-19 0,0 1 1426,-14-15 1,2-1 44,15 14 0,1-6 90,-11-6-1079,17-7 0,1-3 1259,-13-15 0,42 15 0,-37-41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0:00.057"/>
    </inkml:context>
    <inkml:brush xml:id="br0">
      <inkml:brushProperty name="width" value="0.06" units="cm"/>
      <inkml:brushProperty name="height" value="0.06" units="cm"/>
    </inkml:brush>
  </inkml:definitions>
  <inkml:trace contextRef="#ctx0" brushRef="#br0">231 73 7533,'0'-28'-540,"0"10"1080,-10 2-270,7 14-1,-7-6-179,0 8 450,7 0-270,-17 0 90,7 0-90,-20 32-91,-3-16 181,0 76-360,2-53-180,22 46 90,1-54-179,32 3 269,-6-24-540,39-10 360,-26-10-4112,47-33 4113,-45 19-1,24-27-961,-31 23 1051,1-1 356,-1 3-356,-11 16 1079,9 18-809,-18 4 3005,17 30-2915,-17-20 342,38 21-1601,-23-22 469,56-11 520,-33-12 0,16-33 0,-24-3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0:00.395"/>
    </inkml:context>
    <inkml:brush xml:id="br0">
      <inkml:brushProperty name="width" value="0.06" units="cm"/>
      <inkml:brushProperty name="height" value="0.06" units="cm"/>
    </inkml:brush>
  </inkml:definitions>
  <inkml:trace contextRef="#ctx0" brushRef="#br0">1 19 7533,'0'-10'0,"0"2"0,0 8 0,0 0 719,0 8-179,0 10 90,0 35-630,0-2 180,0 44-270,0-34 135,5 16 0,0-1 44,-2-11 1,5 10 0,4-7-90,1-42 90,10 15-90,-10-49 0,8-19 90,-9 5-405,23-15 1,5-2-46,-4 3 225,12 0 0,-1 3 45,-19 13-540,57 4 540,-52 24-179,21 18 359,-44 4-1,-31 39 181,-14-10-461,7-13 0,-3-2 371,-28 7-306,-8 16-414,28-53-539,6 10 1079,33-24 0,23-16 0,13-4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1.171"/>
    </inkml:context>
    <inkml:brush xml:id="br0">
      <inkml:brushProperty name="width" value="0.06" units="cm"/>
      <inkml:brushProperty name="height" value="0.06" units="cm"/>
    </inkml:brush>
  </inkml:definitions>
  <inkml:trace contextRef="#ctx0" brushRef="#br0">24 177 7353,'0'19'0,"0"-3"180,0-16-450,0 0 360,10 0-180,-7 0-90,7-8 270,0 6-270,-7-6 270,7 0-180,-10-2 90,0-8 90,0-1-90,0 1 450,0 8-450,0 2 449,-10 8-359,7 0 270,-17 0-360,17 8 0,-7 10 90,10-6-360,0 13 360,0-15-360,10 0 180,3-2-179,10-8 269,-10 0-90,7-8 0,-7-2 180,0-8-90,-3 7 180,-10-13-180,0 20 0,-20-28 89,15 27 271,-26-11-360,18 16 450,-10 8-360,10 2 270,3 25-360,10-12 0,0 19 0,10-21-450,13 5 360,-7-16 90,25-2-90,-26-16 0,18-35 90,-20 9 180,-3-27-270,-10 32 540,-10-14-270,-3 29 270,-30-2-361,15 34-89,-26 27 90,38-4-629,-4 20-451,20-31 990,31-3 0,-14-19 0,27-8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5.984"/>
    </inkml:context>
    <inkml:brush xml:id="br0">
      <inkml:brushProperty name="width" value="0.06" units="cm"/>
      <inkml:brushProperty name="height" value="0.06" units="cm"/>
    </inkml:brush>
  </inkml:definitions>
  <inkml:trace contextRef="#ctx0" brushRef="#br0">24 0 7083,'-13'11'180,"3"5"90,10-6 0,0 0-181,0 7 1,10 17 0,-7-10-180,17 28 270,-7-24 0,10-8-540,0 5 450,11-23-809,12-27 539,3 1 180,7-46 0,-10 22 0,0-15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0:00.709"/>
    </inkml:context>
    <inkml:brush xml:id="br0">
      <inkml:brushProperty name="width" value="0.06" units="cm"/>
      <inkml:brushProperty name="height" value="0.06" units="cm"/>
    </inkml:brush>
  </inkml:definitions>
  <inkml:trace contextRef="#ctx0" brushRef="#br0">231 73 7533,'0'-20'-540,"0"-5"1260,0 23-361,0-6 1,0 8-90,-10-8 0,-3 7 90,-10-7-180,10 16-1,-18 10-179,16 2 450,-29 47-270,19-31-270,-9 42 180,21-40-540,3 15 450,20-31-90,34 3 90,-13-25-585,21-21 1,1-7 314,-17 0 90,38-33 0,-61 26 630,28-9-180,-33 11 270,23-2-360,-42 27 449,-1 41-629,-11-9-360,10 37 181,2-22 89,11 5-2339,42 9 2429,-22-29 0,44 9 0,-28-33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0:01.159"/>
    </inkml:context>
    <inkml:brush xml:id="br0">
      <inkml:brushProperty name="width" value="0.06" units="cm"/>
      <inkml:brushProperty name="height" value="0.06" units="cm"/>
    </inkml:brush>
  </inkml:definitions>
  <inkml:trace contextRef="#ctx0" brushRef="#br0">196 110 7533,'-24'-29'0,"1"3"0,0 15 0,10-5 899,-7 6-359,7 0-90,-10 2 359,0 8-539,10 0 180,-7 33-270,27-9-180,-4 37 180,20-23-405,14 5 0,0 0-315,-11 4 270,21-8 0,-2-1 91,-27-2-721,36 9 900,-38-15-270,4 6 270,-30-26-90,-34-2 90,13-8 0,-43-24 0,56 9-90,-13-28 0,31 15-90,31-25 90,-23 20 180,64-33-180,-42 41 270,37-18-90,-10 9-90,-19 11 540,26-19-450,-46 21 450,23-5-91,-38 15 541,-14 11-810,-4 11 0,-18 7 89,10 9 451,10 17-1080,3-3-449,10 44 449,20-48-1079,47 22 1259,-11-49-810,-1-11 1,-2-6 796,-2-13 0,26-25 1,-18-2-1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0:01.424"/>
    </inkml:context>
    <inkml:brush xml:id="br0">
      <inkml:brushProperty name="width" value="0.06" units="cm"/>
      <inkml:brushProperty name="height" value="0.06" units="cm"/>
    </inkml:brush>
  </inkml:definitions>
  <inkml:trace contextRef="#ctx0" brushRef="#br0">231 37 7533,'-13'-11'629,"-7"-5"-269,17 15 90,-7-7-270,10 8 899,-21 0-719,6 0 449,-18 0-539,20 8 90,-18 2-180,16 8 0,-8 8 0,2 3-180,19 7 270,-9 1-540,22 16-450,22 12 720,5-14-360,1-15 1,-1-5 359,-7-17-90,20 19 360,-48-23-270,7 0-990,-41-2 540,24 1 450,-65 1 0,51 0 0,-32-2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1.542"/>
    </inkml:context>
    <inkml:brush xml:id="br0">
      <inkml:brushProperty name="width" value="0.06" units="cm"/>
      <inkml:brushProperty name="height" value="0.06" units="cm"/>
    </inkml:brush>
  </inkml:definitions>
  <inkml:trace contextRef="#ctx0" brushRef="#br0">340 238 6633,'0'-20'450,"0"4"-270,-11 16-180,9 0 90,-19 0-90,8 0 90,-10 0-180,10 8 270,-38 10-180,20 2 90,-35 23-90,30-20 0,-8 11 90,18 17-270,24-16 180,48 26 90,17-47 0,10-8-138,-17 4 0,6-4 115,8-9 0,12-6 1,2-1-1,-12 0-435,-1-1 0,-1-3 427,24-4 1,12-3 0,-16 0-15,-32 3 0,-3-3 15,12-6 0,7-4 0,-10 4 30,26-12-135,-17 1 0,-8 1-135,-29 8 0,-23-16 180,-15 23 0,-63-19-89,32 29 133,-23 2 1,-3 2-45,2 0-297,-5 7 1,-7 2 296,11-1 0,-2 0-135,-15 4 0,-1 0 135,16-5 0,-1 4-45,-16 14 0,3 6-404,-16 18 179,32-6 0,3 3 270,-4 19 0,16-4 0,20-16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2.425"/>
    </inkml:context>
    <inkml:brush xml:id="br0">
      <inkml:brushProperty name="width" value="0.06" units="cm"/>
      <inkml:brushProperty name="height" value="0.06" units="cm"/>
    </inkml:brush>
  </inkml:definitions>
  <inkml:trace contextRef="#ctx0" brushRef="#br0">0 110 6633,'0'29'1170,"0"5"-901,0-5-179,10 8 90,-7 7-90,17-5 90,-7 38 0,10-16-662,-10 21 662,-3 13-90,1-24 44,-1 2 1,3 1-135,12 11 104,-1-21 1,6-6 165,29-1-270,-7-20-90,22-21 180,-46-16-180,36 0 180,-35 0-90,25 0 0,-29 0 90,39 8 0,-33-6-90,54 7 90,-34-9-135,-2 0 0,2 0 45,13 0 90,24 0-270,-50 0 90,47 8 90,-52-6 180,41 5-180,-48-7 359,18-7-359,-29-4 454,16-7-454,-8-16 90,3 3-360,-3-5 90,-13 9 180,0 9 0,-7-25-540,2-15 1,0-6-460,-5-36 909,0 25 1,0 2-91,0 0 0,0 21 0,0 0 0,0-21 45,4-9 0,2 0 225,7 11-90,-7 16 0,1 9 0,3 27 270,-30 11-180,15 8 270,-16 17-360,21-13 0,0 20 548,0-22-1537,0 14 719,0-14-90,0 6-89,0-8 449,0 0 0,10 8 0,3 3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2.976"/>
    </inkml:context>
    <inkml:brush xml:id="br0">
      <inkml:brushProperty name="width" value="0.06" units="cm"/>
      <inkml:brushProperty name="height" value="0.06" units="cm"/>
    </inkml:brush>
  </inkml:definitions>
  <inkml:trace contextRef="#ctx0" brushRef="#br0">1 385 6453,'25'0'360,"-4"0"-270,-21 0 1619,0 0-1619,0 8 90,10-6-90,-7 6 270,27-8-270,-4 0-90,10 0 0,8 0 90,53-16-1,-37 0 1,3-4-1067,24-7 0,1-3 1022,-16-2 0,-3-1-180,-11 6 0,-3-1-45,2-12 0,-4 2-90,4 9 270,7-28-180,-54 55-89,-20-5-721,-3 7 810,0 0-180,3 7 1595,10-5-1594,0 6 359,0 1 0,0-7 0,0 6 0,0-8 0,10 8 0,3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3.558"/>
    </inkml:context>
    <inkml:brush xml:id="br0">
      <inkml:brushProperty name="width" value="0.06" units="cm"/>
      <inkml:brushProperty name="height" value="0.06" units="cm"/>
    </inkml:brush>
  </inkml:definitions>
  <inkml:trace contextRef="#ctx0" brushRef="#br0">1248 74 7533,'0'-21'0,"0"-3"0,0 22 180,0-14-90,10 14 89,-7-6 91,7 8-90,-10 0-360,-10 0 180,-14 16 180,-53 21-360,21 3-76,-2-1 1,-2 0 255,-14 4-45,29-13 0,-3 1 0,-17 0 0,-1-1 90,22-9 0,-4 1-75,-20 8 0,-10 4 0,9-5-15,17-10 0,1-1-315,-38 14 1,6-6 269,32-15 90,7-3 0,34 0 0,10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4.141"/>
    </inkml:context>
    <inkml:brush xml:id="br0">
      <inkml:brushProperty name="width" value="0.06" units="cm"/>
      <inkml:brushProperty name="height" value="0.06" units="cm"/>
    </inkml:brush>
  </inkml:definitions>
  <inkml:trace contextRef="#ctx0" brushRef="#br0">937 0 6813,'0'20'270,"0"-3"-180,0-17 540,0 0-541,-10 0 1,7 8-180,-17-6 1,17 15 89,-28-15 0,-15 22-90,-46 13 90,20-10 0,-5 3-438,-5 2 1,-3 1 437,-9 4 0,3-3-45,28-13 0,6-2-45,-30 16 90,63-19 0,24-6 0,13 9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8.608"/>
    </inkml:context>
    <inkml:brush xml:id="br0">
      <inkml:brushProperty name="width" value="0.06" units="cm"/>
      <inkml:brushProperty name="height" value="0.06" units="cm"/>
    </inkml:brush>
  </inkml:definitions>
  <inkml:trace contextRef="#ctx0" brushRef="#br0">139 147 7533,'-10'21'-540,"8"19"360,-9-25 270,11 19-90,0-15 0,11-1 0,-9 1 450,50-1-360,-32-8 0,44-2 629,-28-24-539,0-5 0,-13-64 0,-13 44-405,-30-19 0,-11 4 135,8 36 90,-62-29-270,57 49-809,-46 65 899,43-24 105,8 5 1,2 3-1,1 6 1,7 0-1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09.361"/>
    </inkml:context>
    <inkml:brush xml:id="br0">
      <inkml:brushProperty name="width" value="0.06" units="cm"/>
      <inkml:brushProperty name="height" value="0.06" units="cm"/>
    </inkml:brush>
  </inkml:definitions>
  <inkml:trace contextRef="#ctx0" brushRef="#br0">47 65 7173,'-13'28'270,"3"-1"90,10 24-360,10-8 0,3 53-180,10-35 270,-10 18-270,-7-26 0,-2-2 270,-4 8-180,0-6 0,0-5 90,0-17-90,-20 4 90,4-26 0,-17-25-180,20 2 90,3-78 90,10 43-335,0-46 245,0 40 45,8 0 0,4-2 45,14-28 0,-14 21 0,2 4 180,17 2 360,12 16-450,-12 39 180,23 22-270,-31 11-90,0 7 180,0 6-270,-10-21 90,7 21-90,-17-15-90,7 17 360,-10-15 155,0 6-245,0-26 809,0 6-809,0-22 180,0 4-90,0-16-90,21-25 90,-16 18-539,36-42 449,-15 34-360,20-36 360,-21 37 0,6-19 0,-28 31 539,7-7-449,-20 17 0,7 10 270,-38 26-180,23 13-90,-15 0-90,23 4 0,10-15-90,0 1 90,10-3-270,3-8 270,20-7-90,-7-3-180,38-16 180,-13-11-89,29-18 89,-32-10-90,17-16 360,-47 23-90,23 5 269,-39 27 271,8 24-540,-10 5 180,0 7-180,0 7 180,0 18-810,0-18-1169,42 15 1439,-22-39 270,65-28 0,-44-5 0,25-23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6.418"/>
    </inkml:context>
    <inkml:brush xml:id="br0">
      <inkml:brushProperty name="width" value="0.06" units="cm"/>
      <inkml:brushProperty name="height" value="0.06" units="cm"/>
    </inkml:brush>
  </inkml:definitions>
  <inkml:trace contextRef="#ctx0" brushRef="#br0">23 0 8072,'-13'18'0,"3"9"0,10 2 90,0-1-180,10 7 0,-7 1-179,18 19 89,-19-14-180,8 9 0,1-1-270,-9-16 630,8 34 0,1-51 0,2-6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10.090"/>
    </inkml:context>
    <inkml:brush xml:id="br0">
      <inkml:brushProperty name="width" value="0.06" units="cm"/>
      <inkml:brushProperty name="height" value="0.06" units="cm"/>
    </inkml:brush>
  </inkml:definitions>
  <inkml:trace contextRef="#ctx0" brushRef="#br0">208 495 7533,'-25'0'-540,"-6"0"1080,28 0-270,-17 0 89,17 0-269,-17 0 0,17 0 180,-17 0-360,17 8 630,-38 27-450,33-12 0,-22 37 0,30-38-90,0 29 90,10-28-180,13 3 0,13-17 90,10-26-180,-10 5 0,8-23 90,-29 15 90,26-23 0,-26 21-90,8-13 270,-12 25 450,-11 10-451,0 10-179,10 8-179,-7 1-1,7-1-540,31 17 630,-31-21-270,52 11 180,-47-25 1,18 0-1081,21-49 1080,-23 20-90,3-19 1,-4-6 449,-14 2-135,-4-7 0,-4-2 224,-8-4-179,0 9 0,0-1 720,0-10-1,0 10-629,0 23 450,0 25-270,0 26 899,10 60-1079,3-26-270,-6 12 0,-1 0 180,4-18-405,1 14 0,-1 0 135,-5-10-495,11 10 1,-1 0 314,-13-15-719,9 33 269,-11-54 361,0 1 449,0-24 0,0-24 0,0 10 0,-11-29 0,9 15 0,-8-9 719,30-24-539,-5 27 360,19-25-360,-11 38 629,21-13-719,-16 21 720,36-11-720,-36 22 809,36 10-899,-36 4 360,6 15-180,-14-9-1619,-17 16 899,7-11 90,-10 11-989,10-23 630,3-3 809,10-16 0,0-3 0,1-7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10.908"/>
    </inkml:context>
    <inkml:brush xml:id="br0">
      <inkml:brushProperty name="width" value="0.06" units="cm"/>
      <inkml:brushProperty name="height" value="0.06" units="cm"/>
    </inkml:brush>
  </inkml:definitions>
  <inkml:trace contextRef="#ctx0" brushRef="#br0">24 138 7533,'0'-28'-270,"0"1"270,0 9 899,0-1 1,0 1-540,0 8-270,-10 2 89,7 8 1,-7 0-1349,10 8 989,0-6-1349,0 22 1169,0-3-449,20 40 809,-4-27 0,17 17 0,-10-33 0,0 18 0,-10-14 539,-3 12-269,-10-15 1259,11 23-1169,-9-17 270,19 25-450,-19-37 539,39 11-809,-23-22 180,36-2-90,-28-18 0,18-27-90,-29 13 90,5-36-90,-20 44-90,-10-35 270,-13 28-180,-3-5 1,-7 10 89,10 15 179,-10 11-89,17 11 0,-4 31-90,20-17 0,0 33 90,0-35-360,0 19 270,10-29-179,44 3 89,-21-16 90,31-8-180,-41-2-90,31-33 180,-23 19 0,23-19 90,-41 24 90,7 9 90,-7 2 90,0 8-90,-3 8 179,1 10-269,-9 3-90,19 6-90,2-9 0,2-8 90,9-2 0,-21-8 0,7-8 0,13-18 0,-4 12 0,4-19 0,-12 22 180,-9 1 180,1-6-360,-3 6 90,-10 0-180,0 2 180,0 8-90,0 0 0,0 8-450,11 2 270,2 0 90,-1-2 180,19-16-180,-26 6 90,26-14 0,-8-2-90,3-19 270,38-1 90,-23-7-135,11 28 0,4 6 45,10-8-90,14 19-360,-26 59 270,-39-29 540,-4 54-360,-14-62-180,-18 12 0,9-23 0,-11-3-720,10 0 90,-8-6 451,19 6 179,-9-16 0,11-2 0,0-8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5.659"/>
    </inkml:context>
    <inkml:brush xml:id="br0">
      <inkml:brushProperty name="width" value="0.06" units="cm"/>
      <inkml:brushProperty name="height" value="0.06" units="cm"/>
    </inkml:brush>
  </inkml:definitions>
  <inkml:trace contextRef="#ctx0" brushRef="#br0">152 183 7173,'-10'-10'0,"7"2"-90,-7 8 270,0-8-270,7 6 180,-17-7 0,17 9 90,-7 0-270,0 9 90,-3 1 90,-10 24-180,0 5 180,10 48-180,13-32 90,33 31 0,16-48 90,24-8 0,16-7-30,-17-16 0,5-7 0,-1 0-699,-3 2 1,-2 1 0,1-4 638,3-5 0,-1-4 0,-5-3 45,2-7 0,-9-2-45,18-9-45,-24 14 0,-4-3-2593,-4-14 2638,19 13 0,-26-10 0,-2-5 90,15-17-90,-1-12 90,-83 6-90,-1 37 0,-30-5 0,-6 3 90,5 10-90,-23-4 0,1 4 0,22 12-957,-12-3 0,-1 1 957,9 4 0,2 3 0,-3 3 426,8 4 1,0 6-427,-23 13 0,2 5 1123,22-7 1,3 7-1124,2 8 0,-1 7 0,12-4-180,6 16 90,2-1 1,7-2 89,27-17-900,20 28 900,6-44-180,20 7 180,-10-32 45,15 0 0,3 0-135,8 0 180,8-4 0,1 0 0,-7 2 90,5-6 0,1 0 0,2 5-1283,18-8 1,2-2 1192,-8 1-90,-10-7 0,12-6 0,-12 2 0,-26 5 0,-1-1-791,46-15 1,-4-1 790,-27-2-381,4-16 381,-40 29 454,-57-25-454,-2 45 0,-54-20 0,28 13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6.274"/>
    </inkml:context>
    <inkml:brush xml:id="br0">
      <inkml:brushProperty name="width" value="0.06" units="cm"/>
      <inkml:brushProperty name="height" value="0.06" units="cm"/>
    </inkml:brush>
  </inkml:definitions>
  <inkml:trace contextRef="#ctx0" brushRef="#br0">254 0 6723,'-13'0'450,"-7"0"-360,7 9 180,0-7 0,-7 14-181,17-5 1,-7 15 180,10 35-270,0-8 45,-4 17 0,-2 5-387,-7 12 402,2-20 0,-1 10 0,1-7-150,4-15 0,-1 0 90,-5 16 0,-2 9 0,2-10 0,-2 28 45,3-23 0,1-4-45,0-4 270,22 29-270,1-52 360,42 32-90,-23-54-270,15-3 0,3-3 90,-5-6-135,19-5 0,2-2 135,-6-3-330,38 0 150,-50 0 90,9 0-180,9-7 0,1-2 0,1-4 135,14 2 1,-6-3-226,-42-5-360,62-7 360,-74 13 270,20-2 0,-41 6 0,0-2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6.714"/>
    </inkml:context>
    <inkml:brush xml:id="br0">
      <inkml:brushProperty name="width" value="0.06" units="cm"/>
      <inkml:brushProperty name="height" value="0.06" units="cm"/>
    </inkml:brush>
  </inkml:definitions>
  <inkml:trace contextRef="#ctx0" brushRef="#br0">324 1 7533,'-23'8'539,"10"2"-359,3 41-180,10-8-2740,0 18 0,0 5 2920,0 12-45,4 18 0,2 3 569,-1-49 1,3 0-705,5 23 0,3 10 0,-2-9 45,-6-19 0,2 0-105,13 14 0,5 8 0,-7-10 150,-11 29-180,22-17 0,-2-3 90,-25-13 0,2-11 0,-4-3-90,-15-6 90,-42 34-90,23-36 90,-20-5 0,-3-3-180,8 0-1333,-42 1 1333,42-17 180,0-7-592,10 0 323,13-2 816,2-16 1,19-2 0,-8-8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7.165"/>
    </inkml:context>
    <inkml:brush xml:id="br0">
      <inkml:brushProperty name="width" value="0.06" units="cm"/>
      <inkml:brushProperty name="height" value="0.06" units="cm"/>
    </inkml:brush>
  </inkml:definitions>
  <inkml:trace contextRef="#ctx0" brushRef="#br0">1 403 7443,'23'0'1079,"51"0"-899,-17 0-1947,3 0 0,14 0 0,-6 0 1857,-11 1 0,2-2-68,11-4 1,14-4 0,0-1-1,-12 1 441,-5 3 1,0-4-434,26-13 0,12-9 0,-16 4-255,-37 10 0,-4-1-45,42-22 1,-8-3-1,-28 3-630,10-12 631,-51 25 450,-24 9-451,-4 12 270,-49 7 0,23 0-543,-16 7 0,4 4 0,4 7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7.490"/>
    </inkml:context>
    <inkml:brush xml:id="br0">
      <inkml:brushProperty name="width" value="0.06" units="cm"/>
      <inkml:brushProperty name="height" value="0.06" units="cm"/>
    </inkml:brush>
  </inkml:definitions>
  <inkml:trace contextRef="#ctx0" brushRef="#br0">129 147 7533,'-59'0'-1529,"23"8"1888,6-6-359,27 14 360,13-5-90,16 7-3572,20-8 3392,11 7 0,2-7-1135,5-1 1,2 0 1314,19 1-536,-16-7 0,13-4 1,-10-1 400,-15-1 0,-1-4-414,12-2 1,8-3 0,-2-2 398,-7 0 0,-2-1 0,-2-2 612,26-15 0,-3-2-1722,-2 5 1,-9 2 2146,-9-10-1426,-55 20 269,-24 17 0,-20 0 0,-3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7.809"/>
    </inkml:context>
    <inkml:brush xml:id="br0">
      <inkml:brushProperty name="width" value="0.06" units="cm"/>
      <inkml:brushProperty name="height" value="0.06" units="cm"/>
    </inkml:brush>
  </inkml:definitions>
  <inkml:trace contextRef="#ctx0" brushRef="#br0">1 439 7533,'36'-10'-810,"-3"2"720,1 8 720,1-8-180,22 6-5931,2-14 5751,20 6-90,4-9-584,-18 3 0,3-2 359,-13 4 0,3-3 86,7-6 0,6-6 0,-10 4-221,27-12-180,-21 3 0,-9 2-90,-32 11 450,-3-14 0,-2 7 0,-9-8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8.107"/>
    </inkml:context>
    <inkml:brush xml:id="br0">
      <inkml:brushProperty name="width" value="0.06" units="cm"/>
      <inkml:brushProperty name="height" value="0.06" units="cm"/>
    </inkml:brush>
  </inkml:definitions>
  <inkml:trace contextRef="#ctx0" brushRef="#br0">0 312 6723,'36'0'990,"28"-8"-6291,-13 6 5571,39-15-90,-8 7 217,-31-3 1,1-1-218,43-5-180,-34 2 0,1-1 45,-3 0 0,0 0-558,-4 2 1,-2 1-118,37-20 463,-24 8 0,-27-1 0,4-9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8.656"/>
    </inkml:context>
    <inkml:brush xml:id="br0">
      <inkml:brushProperty name="width" value="0.06" units="cm"/>
      <inkml:brushProperty name="height" value="0.06" units="cm"/>
    </inkml:brush>
  </inkml:definitions>
  <inkml:trace contextRef="#ctx0" brushRef="#br0">369 1 7443,'-10'37'629,"-13"-1"-539,-3 9-180,-7 2 180,-11 32 0,6-18-664,10-17 1,0-1 483,-8 14 312,2-2-312,1 6-20,18-20-969,-6-4 719,31-29 360,3-18 0,10-17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6.604"/>
    </inkml:context>
    <inkml:brush xml:id="br0">
      <inkml:brushProperty name="width" value="0.06" units="cm"/>
      <inkml:brushProperty name="height" value="0.06" units="cm"/>
    </inkml:brush>
  </inkml:definitions>
  <inkml:trace contextRef="#ctx0" brushRef="#br0">0 0 7803,'0'29'899,"0"-2"-629,0-9-90,0 0-270,11 0 0,-9 0 180,19 1-540,2-1 540,2 1-900,29-17 721,-26-4 89,37-57 0,-37 22 0,15-32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8.875"/>
    </inkml:context>
    <inkml:brush xml:id="br0">
      <inkml:brushProperty name="width" value="0.06" units="cm"/>
      <inkml:brushProperty name="height" value="0.06" units="cm"/>
    </inkml:brush>
  </inkml:definitions>
  <inkml:trace contextRef="#ctx0" brushRef="#br0">1 231 7713,'10'-11'539,"3"-6"-449,10 7 90,0-8-270,10-1 270,3 1 0,31-16-270,-16 11 270,26-19-180,-38 21 0,4 3 180,-20 26-90,-20 77-90,5-31-360,-13 8 0,-1 2-180,6-5-629,21 6 719,5-12 450,-1-33 0,6 4 0,-18-13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29.426"/>
    </inkml:context>
    <inkml:brush xml:id="br0">
      <inkml:brushProperty name="width" value="0.06" units="cm"/>
      <inkml:brushProperty name="height" value="0.06" units="cm"/>
    </inkml:brush>
  </inkml:definitions>
  <inkml:trace contextRef="#ctx0" brushRef="#br0">162 1 8432,'-13'10'270,"3"-2"-90,-1 0-180,9-6 270,-29 23-180,26-13 0,-26 23 0,29-7 90,-19 9-180,8 32 269,0 16-404,6-5 1,4 1-136,7-28 0,2 0-270,0 23 0,1-8-227,6-25 497,-3 0-809,1-35 1079,-9-8 0,8-8 0,-10-2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0.440"/>
    </inkml:context>
    <inkml:brush xml:id="br0">
      <inkml:brushProperty name="width" value="0.06" units="cm"/>
      <inkml:brushProperty name="height" value="0.06" units="cm"/>
    </inkml:brush>
  </inkml:definitions>
  <inkml:trace contextRef="#ctx0" brushRef="#br0">1 494 6633,'0'-20'540,"0"4"-90,0 8-181,0 6 91,10-14-90,13 5-90,3-7-90,18 0 90,-9-1-360,42-15 0,-12-5 45,-10 11 0,0 1 135,-1-4 0,10 7 0,-51 32 360,-3 27-270,-10-2 90,0 44-270,0-34 270,0 26-270,0-39-90,10 5 90,13-25 0,3-1 90,7-9-90,1-9-180,22-25 0,6-15 0,-22 5 1,-1-2 179,10-7-90,-5-22 270,-21 44 270,-10-5-270,-3 17 629,-20 44-629,7-9 450,-7 60-630,10-50 180,10 33 180,3-39-450,20 15 90,3-23 0,31-20 180,-26-6-180,13-37-90,-41 21-450,-13-48 540,-13 41 90,-21-30-90,9 47 360,-29-7-270,36 17 90,-13 2 90,31 8 0,0 16-180,0-3-90,31 21 90,-13-21-540,67 11 450,-42-22 0,34 7 90,-31-9 90,11 7 90,-19-5 450,-4 39-450,-24-25 450,-10 43-361,0-45 91,0 19-180,0-31 90,0-2-90,0-10-630,20-41 0,6 9 180,0-29-89,4 24-181,-6-6 540,1 30-180,-2-9 360,-12 30 0,-1 2-180,-8 10 719,9 49-539,-11-31 180,0 39-360,0-38-180,10-1 180,3-10 90,10-9-450,-10-9 1,28-16 89,-23 3-270,46-29 540,-36 19-360,16-36 450,-21 35-90,0-19 270,0 25 180,-10 8-270,-3 1 90,-10 9-91,0 9 181,0 9-270,0 2-90,0 6-90,10-7 270,13 7-270,-7-13-539,15 11 539,-19-22-810,22 7 270,-9-18-1348,29-9 1978,-26-3 0,16-5 0,-21 7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1.108"/>
    </inkml:context>
    <inkml:brush xml:id="br0">
      <inkml:brushProperty name="width" value="0.06" units="cm"/>
      <inkml:brushProperty name="height" value="0.06" units="cm"/>
    </inkml:brush>
  </inkml:definitions>
  <inkml:trace contextRef="#ctx0" brushRef="#br0">93 202 7533,'-13'-18'0,"-7"7"270,17-5 89,-7 14 1,0-14 0,7 14 270,-7-7-630,10 9 539,-11 9-539,9 1 270,-8 25-630,10-13 270,20 29-359,16-12-91,23 23 270,-10-12-270,15 11 450,-36-31 540,6-4-360,-24-18 180,-31-8 0,-4 0 270,-32-24-451,29 18 91,-13-35-270,38 29 90,-7-15 0,10 9-449,0 0-271,51-17 540,-28 13 0,52-21 90,-39 23-3122,10-23 3302,-20 21 768,4-29-768,-27 28 450,7-11-360,-10 24 0,-10 10-91,7 10 2968,-7 24-2787,10 5-809,10 16 179,3-16 287,10 3-107,-10-21 90,39-3 0,-32-10 270,34-16-270,-31-2 180,0-32-90,0 17-90,-10-26 90,8 30-180,-19 3 180,8 10 0,-10 8 360,11 8-180,-9-6-180,19 22 359,-8-11-89,-1 5-90,19-9-90,-5-18 0,10-1 90,7-24-90,-17 3-1979,7-13 900,-20 15 989,8-6 0,-8 15 0,10-6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1.491"/>
    </inkml:context>
    <inkml:brush xml:id="br0">
      <inkml:brushProperty name="width" value="0.06" units="cm"/>
      <inkml:brushProperty name="height" value="0.06" units="cm"/>
    </inkml:brush>
  </inkml:definitions>
  <inkml:trace contextRef="#ctx0" brushRef="#br0">0 340 9152,'0'-20'180,"11"-5"0,-9 15-1,19-8 91,-8 8-90,10-15-180,0 13-90,0-14 360,-10 7-1349,38-23 899,-41 17-540,31-34 720,-41 45 90,0-18-90,0 30 90,-10 9 180,-3 6 90,-10 29-270,10-19-90,3 36-180,10-34 270,0 17-180,10-15 180,13-15-90,-7 4 0,35-24-90,-23-10 90,39-19 0,-39 6 90,24-12-90,-37 23 0,18-6 180,-10 8-180,0 7-90,1 3-540,-1 8 180,10 8 270,-7-6-668,17 15 0,-7-7 0,10 8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1.772"/>
    </inkml:context>
    <inkml:brush xml:id="br0">
      <inkml:brushProperty name="width" value="0.06" units="cm"/>
      <inkml:brushProperty name="height" value="0.06" units="cm"/>
    </inkml:brush>
  </inkml:definitions>
  <inkml:trace contextRef="#ctx0" brushRef="#br0">244 38 7533,'-13'-10'539,"-7"2"-539,17-1 90,-17 7 900,17-7-451,-17 9-179,7 0 360,-10 0-540,0 0 449,-21 9-809,26 1 91,-23 8-361,38 1-270,14-1 540,4 1-179,39-9-181,-26-2 0,26-16 180,-18 6 630,0-6-90,-3 8 810,-10 8-811,-10-6 1,-3 14 0,1-6 0,2 1-630,-1-3 181,9-8 269,-8 0 0,10 0 0,0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1.926"/>
    </inkml:context>
    <inkml:brush xml:id="br0">
      <inkml:brushProperty name="width" value="0.06" units="cm"/>
      <inkml:brushProperty name="height" value="0.06" units="cm"/>
    </inkml:brush>
  </inkml:definitions>
  <inkml:trace contextRef="#ctx0" brushRef="#br0">70 18 7353,'-13'-10'989,"-7"2"-539,17 16 180,-7 2-181,0 17-89,7 2-180,-7 15-180,10 27 180,0-10-450,5 10 0,0 2 180,-2 7-476,12 5 1,0 1 0,-9-3 0,4-26 0,0 0-1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2.575"/>
    </inkml:context>
    <inkml:brush xml:id="br0">
      <inkml:brushProperty name="width" value="0.06" units="cm"/>
      <inkml:brushProperty name="height" value="0.06" units="cm"/>
    </inkml:brush>
  </inkml:definitions>
  <inkml:trace contextRef="#ctx0" brushRef="#br0">116 93 7533,'-23'-11'-270,"10"-6"180,-8 15 0,8-6 360,-10 8-90,10 0 0,3 0-90,10 8 179,0 3 181,0 15-360,0 3 90,41 7-90,-31-7 270,83-3-270,-70-15 0,51-20 0,-48-3-180,-3-15 270,-2 1-630,-29-11 270,-5-1-720,-23-7-89,-10 25 179,20 4 451,-4 16 359,27 0 0,-7 16 0,10 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3.257"/>
    </inkml:context>
    <inkml:brush xml:id="br0">
      <inkml:brushProperty name="width" value="0.06" units="cm"/>
      <inkml:brushProperty name="height" value="0.06" units="cm"/>
    </inkml:brush>
  </inkml:definitions>
  <inkml:trace contextRef="#ctx0" brushRef="#br0">24 247 7533,'0'-20'180,"0"4"89,0 16-269,0 0 540,0 8-180,10 10 90,-8 43-450,9-8 180,-11 27-90,0-26-90,0 1 89,0 32-448,10 8 134,-4-33 0,1-3 45,6 18-3572,-3-26 3662,-10-59-270,-10-20 91,7-11-181,-18-30 360,19 1-90,-13-1 0,-1-2 90,11-16 45,-6 4 0,1 5 225,10 21 0,31-36 180,-3 71-180,19-11 3392,-4 31-2763,24 18-899,-3 7 180,5 13-90,-35 7-90,-24-21 0,-10 12 0,-10-15-359,-24 7 449,6-13-90,-15 3 90,19-16-90,12-9 90,12 0 0,23-18 0,2 7-180,60-31 90,-49 27 45,7-6 0,-1 1 135,-17 6-90,9-44 90,-22 41 180,-1-33-90,-11 46-1,-11-3 361,-1 16 180,-22 25-540,9-11-90,2 53 89,12-41-448,22 33 179,-9-39-180,49 15 0,-30-23-90,64-4 0,-14-50 360,-6 7-90,-1-17 90,-51 25 0,17 1 0,-14-3-90,7 1 360,-13 9 270,-10 3-180,0 22-90,0 4-1440,0 35 990,0-13-899,10 3 1079,3-19 0,21-5 0,1 7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3.555"/>
    </inkml:context>
    <inkml:brush xml:id="br0">
      <inkml:brushProperty name="width" value="0.06" units="cm"/>
      <inkml:brushProperty name="height" value="0.06" units="cm"/>
    </inkml:brush>
  </inkml:definitions>
  <inkml:trace contextRef="#ctx0" brushRef="#br0">301 92 7533,'-23'-20'0,"10"-4"0,2 14 359,11-1-89,-10 3 0,-3 0 360,-10 6-450,10-7-90,-17 9 269,14 9-89,-17-7-90,10 31-90,0-19 0,-11 53-90,19-41 180,-6 25-630,21-32 180,21-1-269,-6 0 179,29-8 180,-18-1-270,28-18 270,-26-1-629,46-33 899,-43 27 360,23-41-181,-31 51 631,-10-18-540,-3 24 539,-10 16-719,0-4-1259,10 15 989,3-9-540,10 0 270,11-8 180,-9-2 180,-2-16 0,-2-2 0,-8-8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7.068"/>
    </inkml:context>
    <inkml:brush xml:id="br0">
      <inkml:brushProperty name="width" value="0.06" units="cm"/>
      <inkml:brushProperty name="height" value="0.06" units="cm"/>
    </inkml:brush>
  </inkml:definitions>
  <inkml:trace contextRef="#ctx0" brushRef="#br0">1 1 7982,'0'36'900,"0"1"-630,0 8-866,0 1 596,0 17 90,10 2 90,3 9-225,2 10 0,3 3-495,8 2 405,-15-1 0,1-7 45,9-32-1619,-19 3 1709,8-23 0,-20-10 0,-3-11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3.741"/>
    </inkml:context>
    <inkml:brush xml:id="br0">
      <inkml:brushProperty name="width" value="0.06" units="cm"/>
      <inkml:brushProperty name="height" value="0.06" units="cm"/>
    </inkml:brush>
  </inkml:definitions>
  <inkml:trace contextRef="#ctx0" brushRef="#br0">1 111 7533,'0'-29'-270,"0"3"180,0 8-90,0-1 990,0 9-271,0 2-269,0 8 90,0 8 719,10 26-989,-7-1 90,17 44 0,-17-34-630,7 26 270,-10-30 180,0 6-809,10 16 179,3-2-629,0 22 899,-3-32 360,-10-14 0,-10-19 0,-3-6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3.909"/>
    </inkml:context>
    <inkml:brush xml:id="br0">
      <inkml:brushProperty name="width" value="0.06" units="cm"/>
      <inkml:brushProperty name="height" value="0.06" units="cm"/>
    </inkml:brush>
  </inkml:definitions>
  <inkml:trace contextRef="#ctx0" brushRef="#br0">1 103 7263,'10'-29'180,"-7"11"0,17 2 89,-17 13-179,17-13 180,-7 14 90,10-6-270,0 8 0,-10-8 270,38 6-450,-40 2 90,40 18 90,-49 2-1350,19 32 811,-18-28 269,7 19 180,-10-33 0,10 6 0,3-6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4.538"/>
    </inkml:context>
    <inkml:brush xml:id="br0">
      <inkml:brushProperty name="width" value="0.06" units="cm"/>
      <inkml:brushProperty name="height" value="0.06" units="cm"/>
    </inkml:brush>
  </inkml:definitions>
  <inkml:trace contextRef="#ctx0" brushRef="#br0">93 18 7533,'-11'-10'0,"-1"2"809,-12 8-269,12 0-180,-9 0-720,19 0 270,-9 0 0,11 0-1799,0 8 1439,11 3-89,12 31 539,2-17 0,-2 17 0,-12-24 0,-1 1 0,-8-1 0,19 25 0,-8-18 449,0 17-179,-3-23 1979,0 7-1979,-7-14 539,17 4-449,-7-16-270,41-8-450,-13-2 360,15-16-180,-12-11-89,-29-1 89,6 1 0,-21 10 90,0 9 360,-31-25-90,13 27 89,-25-17-269,20 33 360,-11 16-270,9-12 90,-9 29-90,21-21-360,3 23 270,10-23-180,0 5 0,0-9-89,31-6 269,-13 5-270,36-7-360,-18 0 540,0-7 90,7 5 0,-17-6-180,7 8 270,-20 0 360,8 0-270,-19 0 90,8-8-90,-10 5 539,0-13-629,11 14-90,1-14 90,1 14-180,8-7 180,-19 9 0,19 0-270,-19 0-540,9 9 361,-1 1-1,3 0-540,0 6-449,17-13 1349,-24 5 0,24-8 0,-17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34.774"/>
    </inkml:context>
    <inkml:brush xml:id="br0">
      <inkml:brushProperty name="width" value="0.06" units="cm"/>
      <inkml:brushProperty name="height" value="0.06" units="cm"/>
    </inkml:brush>
  </inkml:definitions>
  <inkml:trace contextRef="#ctx0" brushRef="#br0">116 1 7533,'-13'0'539,"-7"0"-179,17 0 0,-17 0 0,17 0 0,-17 0-91,17 0 271,-17 0 0,17 8-540,-7-7-180,20 32 180,-7-11-450,38 31 360,-23-22-180,35 11-89,-27-13 359,-3-1 179,-13-1-89,-10-9-90,0 0 90,-41 1-809,31-1 719,-62-7 0,65-3 0,-24-8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55.974"/>
    </inkml:context>
    <inkml:brush xml:id="br0">
      <inkml:brushProperty name="width" value="0.06" units="cm"/>
      <inkml:brushProperty name="height" value="0.06" units="cm"/>
    </inkml:brush>
  </inkml:definitions>
  <inkml:trace contextRef="#ctx0" brushRef="#br0">1 405 7533,'0'-19'-1170,"0"-6"990,0 23 630,0-15 90,0-1-360,0 6-90,0-13 0,0 23 90,0-14-90,0 6 89,20 0-179,-14 2 360,35 24-360,-26 4 180,18 25-90,-20-6 90,28 39-90,-33-42 90,33 39-180,-38-53 180,7 5-90,-10-19-90,10-32 90,-7 9-180,17-60-90,-7 38 90,0-32 180,-3 33-90,-10 7-90,10-13 90,3 27 90,21 32-90,-19 9 90,16 60 0,2-11-90,-15-6 90,23 8 0,-18-46 179,3 3-179,-3-23-90,8-69 0,-16 18-90,-3-19 0,-1-2 90,-1-1-540,-8-17 1,-4-2-91,2 14 0,0-8 1,0 7 269,0 44-179,0 8 539,11 61 0,-9-3 0,9 19 0,-11-25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57.524"/>
    </inkml:context>
    <inkml:brush xml:id="br0">
      <inkml:brushProperty name="width" value="0.06" units="cm"/>
      <inkml:brushProperty name="height" value="0.06" units="cm"/>
    </inkml:brush>
  </inkml:definitions>
  <inkml:trace contextRef="#ctx0" brushRef="#br0">47 0 6363,'-26'9'630,"5"0"269,21 35-629,0-12-180,11 29 270,-9-22-270,19 13 90,-19-5 0,19 16 180,-8 27-270,-1-35 179,9 20-179,-18-63 360,7 4-360,-10-16 180,0-7-90,0-4-450,0-23-90,0 11 270,0-3 0,0 1-270,0 13 181,0-14-1,0 16 270,0-7-180,10 15 180,-7-6 90,7 8-180,-10 0 0,0 8 0,0-6-90,0 7 180,0-1-180,0 2 90,0 0-90,0-2 180,0-8-90,0 8 179,0-6-179,0 6 0,0-8-269,0 0 179,-10 0-90,7 0 180,-7 0-180,10 0-270,0 0 450,0-8 90,0 6 90,0-6-180,0 8 0,0 0 0,0-8 0,0 6 0,0-7 90,0 9-855,0 0 1,0-8-1,0-1 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58.606"/>
    </inkml:context>
    <inkml:brush xml:id="br0">
      <inkml:brushProperty name="width" value="0.06" units="cm"/>
      <inkml:brushProperty name="height" value="0.06" units="cm"/>
    </inkml:brush>
  </inkml:definitions>
  <inkml:trace contextRef="#ctx0" brushRef="#br0">185 102 6903,'-12'-10'-180,"1"2"180,1 0 540,7 6-180,-17-14-1,17 14 1,-7-15-90,10 15 180,0-14 90,0 6-451,0 0 271,-10 10 270,-3 18-450,0 59-180,-7-20-450,12 15 0,3 0 360,-8-12-765,2 11 1,1 0 674,8-22-719,-8 36-90,10-40 989,0-6 0,0-3 0,0-9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1:59.656"/>
    </inkml:context>
    <inkml:brush xml:id="br0">
      <inkml:brushProperty name="width" value="0.06" units="cm"/>
      <inkml:brushProperty name="height" value="0.06" units="cm"/>
    </inkml:brush>
  </inkml:definitions>
  <inkml:trace contextRef="#ctx0" brushRef="#br0">360 285 7533,'0'-30'-630,"0"-3"630,0 23 0,0-8 450,0-1 179,0-7-539,0 5-180,-11 3 180,-1-6-90,-22 20 90,9-13-270,-29 17 180,25 17 0,-35 20 0,26 20-45,14-9 0,2 1 405,-12 15 90,21 29-450,13-52 180,44-5-90,-13-19 0,54-58-180,-44 15-90,-7-19 0,-2-4 180,4 5-135,-17-7 0,-4-1 45,-3 8 0,-1-42 270,-11 53-90,0-9-180,0 32 360,0 18-180,0 12 270,0 50-90,0-26-90,0 50-90,0-51-135,3 11 0,4 1 135,6-6-180,10 45 90,0-72-90,10 2 90,-7-31 0,7-4 0,-10-7-180,11-17 180,-19 13-180,36-62 90,-33 54 45,10-20 0,-2 0 45,-10 24-90,14-25 90,-27 41 90,18-7-90,-19 15 0,8 2 180,1 27 0,-9 3 0,8 39 0,1 7-91,-9-15-89,19-2 0,22-33-179,-12-13 269,44-5-90,-47-18-315,14-25 0,1-6 135,-10 1-1651,1-10 0,-4-2 1741,-17 3-90,-3-6 90,-10 19 180,0 9 360,-10 17 0,-13 26-90,7-1 3301,-14 27-3031,17 35-180,10 13-270,6-3-180,40-27 0,6-44 0,20-6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2:00.590"/>
    </inkml:context>
    <inkml:brush xml:id="br0">
      <inkml:brushProperty name="width" value="0.06" units="cm"/>
      <inkml:brushProperty name="height" value="0.06" units="cm"/>
    </inkml:brush>
  </inkml:definitions>
  <inkml:trace contextRef="#ctx0" brushRef="#br0">47 19 7533,'-13'-10'-450,"-8"2"-90,19 8 360,-8 0 1080,10 0-181,0 16-449,0 4 0,0 17 180,0 24-180,10-10 0,-8 37-180,19-30 89,-14-2 1,-1 0-270,7 1 540,-3 37-360,0-64 180,-7-3-180,7-27-360,10-51 180,-4 23-180,0-22 0,1 0 180,6 14-1079,11-42 899,-19 48-180,16-13-89,-18 31 179,10-5 990,-10 25-630,7 11 1079,-17 17-899,7 3 359,-10 12 1,0 0-360,10-9-180,24 42-90,-17-74 0,35-2-1529,15-57 900,-1-12 539,3-8 719,-38-6-449,-31 61 270,0-11-180,0 25 1079,0 33-899,0-9 360,21 53-900,-6-50-90,49 30 180,-33-53 0,54 4-90,-65-18 180,32-17-90,-40-1 0,1-17-90,-2 6-359,-42-46 359,13 46 0,-36-28 90,28 57 270,-17 10-270,27 10 450,-4 17 0,20 1-91,0 17-269,10-14 360,34 27-540,-14-41 270,24 15-180,-20-32-270,22-24 181,-15 10-1,13-37 90,-31 29 90,10-38-90,-17 36 90,15-11 0,-29 28 360,8 7-181,1 16 181,-9 4-90,9 8 0,-1-2 270,3 26-360,30-18-91,-15 11-358,37-29 269,-37-24 0,5-2 0,-12-9-450,22-40 270,-12 23-90,23-33 0,-41 49 450,-3-5 0,0 23 180,-7 26-360,7-8-270,0 68-719,3-48-91,31 34 1080,-6-50 0,9 5 0,-14-16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2:01.275"/>
    </inkml:context>
    <inkml:brush xml:id="br0">
      <inkml:brushProperty name="width" value="0.06" units="cm"/>
      <inkml:brushProperty name="height" value="0.06" units="cm"/>
    </inkml:brush>
  </inkml:definitions>
  <inkml:trace contextRef="#ctx0" brushRef="#br0">208 111 7533,'-23'-29'90,"0"3"0,0 7-90,10 9 0,-7-6 1079,-3 14-449,-3-6-181,3 8-89,13 0 270,-1 8-360,9 2 89,-9 49-359,22-22 450,2 48-630,20-36 270,-7 22-270,27 2-90,-24 11 91,14-17-361,-30 19 360,-13-52-180,-23 9 180,-3-35-629,-28-32 719,37 9-180,-25-44 90,40 34 270,2-17-270,2 24 270,60-25-90,-39 19 0,62-27 720,-36 23-361,10-1 181,18-14-180,-16 12 0,-10 2 0,-2-2-271,5-10 1,20-12 0,-58 24-180,-16 11 180,-26 10 90,-10 16-180,-7 3 90,17 7-90,-18 25 810,29 5-540,-6 9-180,42 20-360,-16-50 90,67 30-180,-39-53 0,20 2 0,2-4 181,-1-12-46,-4-13 0,-3-5 135,-6-7 0,-11-6 0,-6-3 0,-11 1 180,-3-42-180,-20 50 360,-13-24-270,8 47 629,-26-4-449,36 16-90,-16 0 540,21 24-360,0-9-90,21 35-90,-6-27 45,21 13 0,2 3-315,-15-2 270,25 2 0,-3-1-180,-35-7 269,62 20-89,-54-21-180,36 23 1,-39-31-901,-25 11 810,-18-31-668,-29 14 0,11-6 0,0 9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7.270"/>
    </inkml:context>
    <inkml:brush xml:id="br0">
      <inkml:brushProperty name="width" value="0.06" units="cm"/>
      <inkml:brushProperty name="height" value="0.06" units="cm"/>
    </inkml:brush>
  </inkml:definitions>
  <inkml:trace contextRef="#ctx0" brushRef="#br0">24 147 7533,'-13'28'180,"3"-1"-1,10-9-179,0 0 90,0 1 450,10-9 90,3 14-720,10-12 180,21 6-180,-6-9 0,39-26-90,-36-3 45,13-12 0,-3-5-45,-15-8-499,12 2 1,-1 1 0,-19 1-1,16-11 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20:12:38.492"/>
    </inkml:context>
    <inkml:brush xml:id="br0">
      <inkml:brushProperty name="width" value="0.08" units="cm"/>
      <inkml:brushProperty name="height" value="0.08" units="cm"/>
    </inkml:brush>
  </inkml:definitions>
  <inkml:trace contextRef="#ctx0" brushRef="#br0">46 954 22282,'93'-21'1323,"-1"1"1,-3-3-1,-6 5-1228,-30 12 0,-4 2-2641,49-14 2573,-39 9 1,5 0 47,24-4 0,1-1-567,-18 0 1,2-1 531,-7 4 0,6 0 1,0-3 65,9-7 1,1-4-1,-1 2-719,-9 2 1,-2 2-1,3-3 664,-2 1 1,5-1-1,-1-1 1,-4 0 114,1-1 0,-4 1 0,13-3-390,-10 3 1,11-2 0,8-3 0,3 0 0,-2 0-1,-6 3 1,-10 3 304,19-5 0,-12 4 0,11-3-188,-16 5 1,11-4 0,8-1 0,0-1 0,-5 3 0,-12 4 0,-15 6 10,1 6 0,-10 4 117,20-7 0,-9 6-655,-20 21-964,-33 5 574,-26-1-375,-74 13 1140,18-29-4,-25 12 1,-4 0 1031,49-13 0,-3-2-883,-33 6 1,-17 2 0,12 0 37,26-4 0,-2 0 227,-8 1 1,-12 1-1,-1 0 1,13 0 1918,3-2 1,1 2-1893,-6 2 1,-13 2-1,0 1 1,12-3-342,0-3 1,0 2 242,-1 4 0,-12 4 0,1 1 0,12-3 44,5-2 0,3 0 10,-9 6 1,-8 4-1,4-3 16,-13 2 1,5-3-1582,13-2 0,0-1 1521,-6 2 1,2-2-26,20-9 0,1-2-108,2 5 0,-4 0 33,-35 4 0,1 1 33,38-5 0,-2 2-14,-10 6 0,-8 5 1,16-2 127,6 6-182,-5 7 0,6 1-95,32-11-414,41 28-1514,-10-37 1573,38 1 0,13-5 27,10-10 314,26-6 0,5-4-7,-46 0 1,2-1 154,28-4 1,13-4-1,-11 0 76,-23 0 1,3-3 79,16-2 0,17-5 0,3 0 0,-13 2 1629,4-6 0,1-2-1505,-19 9 0,13-4 0,3-2 0,-3 2 0,-9 2-32,-3 0 1,-8 1 0,8 0-166,4 2 1,12-1-1,3 0 1,-5 2-1,-13 3 28,15-3 0,-5 3-138,15 0 1,8 0 0,-26 14-1,-28 24 1,18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49.816"/>
    </inkml:context>
    <inkml:brush xml:id="br0">
      <inkml:brushProperty name="width" value="0.06" units="cm"/>
      <inkml:brushProperty name="height" value="0.06" units="cm"/>
    </inkml:brush>
  </inkml:definitions>
  <inkml:trace contextRef="#ctx0" brushRef="#br0">47 29 7533,'-13'0'809,"-7"0"-629,17 0 0,-7 8-180,10-6 450,0 22-270,0-11-270,0 5 90,0-1 180,10-7-270,-7 25 180,17-5-180,14 31 180,-17-28-360,35 17 180,-27-21 0,32-1 90,-19-9 0,-4-11 540,-3-49-181,-26-18-269,15-10 450,-30-25-540,-3 51 540,0-17-450,-7 31 90,17 11-270,-7 18 359,10 34-448,10-1 89,13 52-180,3-40-45,1 10 0,0 0 135,1-9 90,4 17 0,0 1 0,-4-7 45,0 14 0,-2 2 45,0-5-45,-13 12 0,-3 0-44,0-11 178,-8-4 1,-4-2-180,-8-4 540,-13 37-450,-3-43 90,-3-12 0,-6-5 0,-16-13 90,-18-7-270,22-26 180,4-32-90,17 9-315,3-28 0,2-4 225,6 9 180,1-16 0,8 2 90,16 25 360,3-48-270,20 50 44,-5-4 1,0 0 45,13 3-90,7-11 0,-1 0 0,-3 8-91,0-9 1,-1 2 90,-4 17 360,4-30-180,-30 55-270,-3-4-1,-10 16 721,-10 0-1260,8 0-539,-19 0 539,19 0-809,-19 0 809,18 0-1979,-17 8 1350,17-6 989,-7 6 0,10-8 0,0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4:02.615"/>
    </inkml:context>
    <inkml:brush xml:id="br0">
      <inkml:brushProperty name="width" value="0.08" units="cm"/>
      <inkml:brushProperty name="height" value="0.08" units="cm"/>
    </inkml:brush>
  </inkml:definitions>
  <inkml:trace contextRef="#ctx0" brushRef="#br0">23 138 11681,'-13'-9'-3010,"3"-15"3480,10 20 340,0-13-180,0 17-612,0-8 288,0 6-76,0-7 116,21 18-163,-16-7-248,46 38-677,-33-15 516,17 12 1,5 3-102,1 3 24,12 4 0,1 0-422,-7-3 409,11 3 0,-1 0 149,-24-13 78,24 1 0,2-3 217,-13-10-121,17-7 0,2-3 133,-8-4-26,16-10 1,2-4 211,-3-4-144,-6-2 1,-1-2 232,7-7-328,-22-7 1,0-3 276,24-3-187,-8-12 1,-1-2-231,5 4 120,9-7 0,1 0-832,-8 6 771,-8 9 0,2 3-49,16 4-65,11 11-3047,-21 10 3094,-16 8-2374,39 0 2226,-46 0 149,22 8 0,7 8-139,-21 6 0,-4 3 6,-2-1 1,-2 3 63,10 12 0,-13 0-169,-28-7 626,33 27-541,-35-29 201,17 31-156,-10-28 2433,11 18-2250,-9-39 3296,9 4-3301,-11-24 40,10-35 67,-18 16 62,27-48-89,-27 51-165,18-35 173,-10 37-169,21-29 98,-6 29-11,29-13-144,-18 17 87,7 7-178,-9 4 85,19 14 94,6 20-23,-26-9 1,0 2 18,26 19-8,-23-12 0,0-3-47,15-2-1417,21 12 0,2 0 1606,-8-8-45,2-3 0,-3-3 134,-16-13 136,4-23 0,-1-8-45,-4-3-45,6-24 0,-8-7-135,-28 9 45,-7-11 0,-4 2-46,-10 21-89,-10-29-89,0 45-1171,0-5 990,10 15 270,-7 28 0,7 13 0,-10 25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4:19.697"/>
    </inkml:context>
    <inkml:brush xml:id="br0">
      <inkml:brushProperty name="width" value="0.08" units="cm"/>
      <inkml:brushProperty name="height" value="0.08" units="cm"/>
    </inkml:brush>
  </inkml:definitions>
  <inkml:trace contextRef="#ctx0" brushRef="#br0">1340 36 15584,'-13'0'-1349,"-8"-7"-891,-2 5 2383,8-6-1253,-26 8 1584,25-8-1258,-17 5 1055,10-5-940,-21 8 669,26 0 813,-64 16-251,49-4 364,-19 20 0,-4 4 299,-8 0-441,16 9 0,-6 11 0,5-6 21,7-14 0,-1 1-89,-16 28 0,-7 13 1,9-9-26,15-19 1,2-1-277,-5 11 1,-2 8-1,8-6-87,11-9 0,5 2-438,-4 18 1,0 10 0,6-8-187,11-12 0,2 0-68,-4 19 0,0 10 0,5-12-345,10-22 1,5-2 126,1 11 1,3 7-1,0-7-272,-2-6 0,8 0 337,16 10 1,13 12 0,4-1-1,-6-13-589,1-5 1,6-5 572,9-1 0,14 7 1,2-5-1,-11-18-153,-10-21 1,1-11 539,22-2 1,9-5 0,-11-6 184,-26-4 1,-2-6 300,24-13 1,9-7-1,-11-1 302,-21 3 0,-3-6 164,24-26 1,7-14 0,-14 6 467,-23 16 1,-5-4-600,5-7 1,5-11 0,0-2 0,-9 12 266,-7 4 1,-4 0-704,-2-4 0,3-11 0,-2 1 0,-3 12 37,-1 7 1,-4 1-377,-8-23 1,-6-13 0,-2 12-349,0 25 0,-7 2-230,-18-17 0,-14-7 0,-5 6-250,-5 16 1,-5 6 0,0 1-374,-17-22 1,-4 6 561,14 22 1,-5 4-1,8 11-957,-28 7 1032,32 10 1,-7 6 607,-18 19 0,-12 11 0,9 1 346,11-1 0,-1 7 52,-1 5 0,-12 9 0,1 4 0,14-1-36,1 19 1,8 4 0,4-9-1,-2 5 1,3-2 0,13-11 0,0 0-1,0 0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4:24.631"/>
    </inkml:context>
    <inkml:brush xml:id="br0">
      <inkml:brushProperty name="width" value="0.08" units="cm"/>
      <inkml:brushProperty name="height" value="0.08" units="cm"/>
    </inkml:brush>
  </inkml:definitions>
  <inkml:trace contextRef="#ctx0" brushRef="#br0">47 56 12557,'-13'-10'-3297,"3"-6"3353,-1 14 0,9-14 1,-9 5-1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4:25.273"/>
    </inkml:context>
    <inkml:brush xml:id="br0">
      <inkml:brushProperty name="width" value="0.08" units="cm"/>
      <inkml:brushProperty name="height" value="0.08" units="cm"/>
    </inkml:brush>
  </inkml:definitions>
  <inkml:trace contextRef="#ctx0" brushRef="#br0">578 94 8851,'-36'-31'-868,"13"7"941,-18 24 283,23 8 317,-26 2-345,11 17 217,7-7-235,-7 14 364,10-13 7,-21 54 242,6-28-559,-1 27 1,1 5 28,-3 0-200,17-9 0,1 13 0,6-9-1405,8-20 0,2-1 1211,-5 41 1,4 0-833,10-43 0,6 0 781,12 22 0,8 10 0,-2-7-569,-4-10 0,5 0 415,20 18 0,12 6 0,-6-17-677,19-8 544,-10-34 1,13-3-1,-9-12-414,24-22 642,-21-10 1,9-8 0,-13-5 30,-25-1 1,-5-7 171,18-22 1,5-12 0,-10 5 111,-18 13 1,-4-4 0,7-16 0,1-10 0,-3 8 102,-5 14 1,-3-3-69,-9-4 1,-1-13 0,-3-1-1,-1 9-564,0-13 0,-5 2 393,-8 4 0,-5-4 1,-1 11-106,-1 14 1,-7 12-279,-46-16-159,15 14 0,-2 2 1015,-21-2-1130,-9 11 1,-7 18 563,21 45 1,1 16 0,-13-6 0,1 6 0,26 3-1,0 1 1,0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7.635"/>
    </inkml:context>
    <inkml:brush xml:id="br0">
      <inkml:brushProperty name="width" value="0.06" units="cm"/>
      <inkml:brushProperty name="height" value="0.06" units="cm"/>
    </inkml:brush>
  </inkml:definitions>
  <inkml:trace contextRef="#ctx0" brushRef="#br0">70 166 7533,'-25'-10'-1529,"-6"2"1349,28 8 180,-7-8 0,10 6 0,0-6 90,0 8 0,0 0 269,0 24-179,0-10 180,0 29-360,0-15 360,20 41-360,-4-24 180,17 33-90,-20-48 0,18 21-90,-26-37 90,36 10 0,-36-24-90,57-32 89,-42 16-134,16-17 1,3-1 133,-1 9 1,19-42-90,-32 42-90,6-42 90,-28 43 90,7-44-90,-20 45 0,-3-37 0,-10 38 90,-21-12-180,26 23 90,-13 3 0,31 8 0,0 33 0,0-9 0,11 62 0,1-42-45,-1 15 0,1 0 45,12-10-45,-7 25 1,-1 3 44,-1-8 0,6 23 0,-1 3-3392,-4-5 3392,-5-22 0,1 2 0,-1-15 0,-2-5 0,-6 16 89,1 0 1,-8-6 0,-19-30 0,-3 28 0,-17-58 0,17 0-90,-7-8 0,-11-11 180,-5-26-90,0 13-180,-4-19 90,37 31-90,-4-31 90,20 26-90,0-42 90,0 42-90,0-58 90,10 55 0,3-48 0,10 46 3572,0-7-3572,0-22 90,0 33-90,0-57 0,0 47 0,0-49 0,0 51 0,1-50 0,-12 58 0,9-49-90,-19 50 90,19-26 0,-18 39 0,7-12 0,-10 22 0,0-6 0,-10 8-270,-3 0-179,0 0-1,3 8 360,10-6 90,0 14 0,0-14 0,0 6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8.367"/>
    </inkml:context>
    <inkml:brush xml:id="br0">
      <inkml:brushProperty name="width" value="0.06" units="cm"/>
      <inkml:brushProperty name="height" value="0.06" units="cm"/>
    </inkml:brush>
  </inkml:definitions>
  <inkml:trace contextRef="#ctx0" brushRef="#br0">47 129 7533,'-13'0'-900,"-7"0"810,17 0-90,-7 0 90,10 0 180,0 8-90,0-6 0,10 14 0,3 3-90,10 10 270,21 32 0,-16-26 90,36 31-90,-36-43-180,16 11 90,-21-23 0,-10-3-90,7-8 180,3 0-90,-7-8-90,15-44 90,-29 24-180,8-56 0,-10 44-90,-10-31 180,-3 30 0,-20-18 0,18 37 90,-16-5-90,28 19 90,-7 16-180,10 2 90,10 25 90,-7-4-180,38 54 90,-23-38 0,17 19 0,4 2-217,2-9 127,8 24 0,0 2 0,-6-5 30,-10-11 0,2 11 0,-8-9 60,-6 16-45,4 9 0,-9-7-45,-26-42 270,-34 37-180,13-70-150,-33 11 150,28-25 0,-20 0-1546,7-8 1,-2-1 1635,-29-3-591,17-11 0,5-5 501,17-4 180,-10-46-180,49 35-316,32-50 316,-19 48 135,27-14 0,6 0-45,-14 10 90,17-25 0,4-2-91,3 15 1,-5-7 0,-1-1 0,4 8-163,-7 5 0,-3 1 163,-11 8 2501,20-13-2501,-48 52 334,-3 33 0,-3-3 0,-7 24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37.435"/>
    </inkml:context>
    <inkml:brush xml:id="br0">
      <inkml:brushProperty name="width" value="0.06" units="cm"/>
      <inkml:brushProperty name="height" value="0.06" units="cm"/>
    </inkml:brush>
  </inkml:definitions>
  <inkml:trace contextRef="#ctx0" brushRef="#br0">23 19 7533,'-12'-10'-1350,"1"1"1171,11 9 89,0 0 90,0 9 0,0-7 0,0 14 0,0-14 90,0 14 89,0-6 1,0 8 0,0 17 0,0-13 90,0 53-270,0-46 0,0 54 0,0-50 0,0 44 0,0-34 0,0 15 0,0 2 0,0-9 0,10 16 0,1 0-90,-6-20 90,15 4 0,1-1 0,-16-7 0,26 43 0,-18-43 90,0 50-90,7-56 90,-17 62-90,7-62 0,-10 49 0,0-46 90,0 54-90,0-47 0,0 4 0,0 0 0,0-9 0,0 7 0,0 4 0,0 18-578,0 12 578,0-14 0,0-9 0,0 0 0,0 14-1601,0 19 1,0-1 1600,0-23-526,0 8 1,0-1 525,0-19-67,5-6 0,0-1 247,-2-1-135,2 3 0,0 0 45,-5 5 110,-10 28 0,-1 5-200,6 1 45,-5-23 0,0-1-135,10 10 90,0-38 0,0-3 0,0-1 1179,0 10-1269,-10 52 0,-3-30 90,8-5 0,-3-6-180,-13-21 263,9 32-443,-12-28 270,1 0-180,11-13 1118,1-17 0,11-26 0,0-4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38.767"/>
    </inkml:context>
    <inkml:brush xml:id="br0">
      <inkml:brushProperty name="width" value="0.06" units="cm"/>
      <inkml:brushProperty name="height" value="0.06" units="cm"/>
    </inkml:brush>
  </inkml:definitions>
  <inkml:trace contextRef="#ctx0" brushRef="#br0">0 350 7533,'0'-29'-1080,"0"11"990,0 10-90,10 0 91,-7 6-1,17-7 180,-17 9-1,7 0-89,1 0 180,1 9 0,11-7 0,11 14-90,33 2 0,-14-6 0,35 5-180,-29-17 45,0 3 0,2 2-110,11-3 110,18 1 0,0 2 135,-16 3-45,22-3 0,0 0-45,-11 6 30,-14-6 0,11 0 0,-12 1 60,12 4-30,-12-6 0,12 0 0,-13-2-1191,6-2 1131,-11 1 0,2-4-1334,-14-8 1,-4-3 1423,29-6-45,-23 7 0,3-2-674,0-6 0,-1-1 674,-7 7 0,2 0-256,11-8 0,-1 1 211,21-6 272,-35 14 1,6 1-408,40-2 0,1 3 135,-35 5 0,0 2-90,36 3 0,-8 4 180,-28 2 249,0 20 1,0 1-340,13-17-605,-1 17 1,-1-1 604,5-20-736,9 12 0,4 0 736,-38-13 0,0-2 476,25 12 1,4-1-477,-15-11 0,3 0-518,29 7 0,3 0 518,-21-6 0,3-2 0,-5 3 0,4 0 0,-11 0 1155,21-3-1215,-17-6 0,12-4 0,-9 1 981,-22 3 1,2-2-832,32-5 0,13-4 0,-13 4-125,-32 7 0,-2 0 80,44-11 0,-1 2-45,-47 13 0,0 0 30,25-12 0,11-5 0,-10 3-30,-22 8 0,2-1 45,11-5 0,14-5 0,-1-1 0,-13 6 0,-13 6 0,-3 0-45,39-14 0,-5 3 90,-16 17-90,-2-6-180,-19 8 3168,19 0-2988,-18 0 0,4-4 0,1 0 0,6 1-45,14-1 0,0 0 45,-15 4 0,26 0 0,0 0 0,-21 0-45,17 0 0,-3 0 45,-32 0-90,49 0 0,-57 0 185,39 0 85,-25 0-180,4 0 355,-22 8-355,-1-5 777,-7 5-687,38 8-90,-34-4-150,24 23 150,-31-15-270,11 39 270,-19-32 90,16 56-90,-28-56 0,7 32 90,-10-31 0,0 50-90,0 17-1651,0-42 0,0 0 1651,0 44-1180,0-24 1,0-1 1269,0 11-436,0-12 1,0 13-1,0-11 346,0 21-30,0-26 0,0 9 0,0-11 120,0 14-45,0 6 0,0-3 135,0-24-135,0 16 0,0 0 1844,0-16-1799,0 24 0,0 3 0,0-7 745,0 2 0,0 1-655,0 7-135,0 1 0,0 2-135,0 7-337,8-30 1,5 9-1,-3-13 427,-3 8-578,15 5 1,-3-5 487,-16-29 90,1 7 0,2 0 0,4 2-192,-7 43 192,18-37-90,-19 12 813,8 8-993,-10 7 0,0-17-449,0-2 449,-10-47 924,-3-1 1,-10-3 0,0-6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7.684"/>
    </inkml:context>
    <inkml:brush xml:id="br0">
      <inkml:brushProperty name="width" value="0.06" units="cm"/>
      <inkml:brushProperty name="height" value="0.06" units="cm"/>
    </inkml:brush>
  </inkml:definitions>
  <inkml:trace contextRef="#ctx0" brushRef="#br0">1 37 7263,'0'-20'1889,"0"3"-1260,0 17-449,10 17-180,-8 3 0,19 17 180,-18 8-450,17 42 450,-7-13-405,-3-5 1,3 0 44,10 4-450,-16-12 0,-1-2-269,4-6-450,-10 24 1349,0-38 0,0-2 0,0-11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39.751"/>
    </inkml:context>
    <inkml:brush xml:id="br0">
      <inkml:brushProperty name="width" value="0.06" units="cm"/>
      <inkml:brushProperty name="height" value="0.06" units="cm"/>
    </inkml:brush>
  </inkml:definitions>
  <inkml:trace contextRef="#ctx0" brushRef="#br0">0 494 7533,'13'-9'-450,"18"-7"270,-26 13 180,36-13-90,-15 14 180,10-14-270,18 14 0,-16-14 270,29 14-180,-8-7 150,2 3 0,13 0 0,-6 2-60,-18 2 0,2 0-439,26-6 0,12-1 0,-14 2 529,14 4-1,-11-8 1,15-5 0,-11 3-90,-20 9 0,0 0 0,29-11 0,12-4 0,-13 4 45,-31 9 0,-2 0-75,25-6 0,10-4 0,-10 1 75,-19 0 0,1 0-45,25-3 0,13 0 0,-9 1 45,-15 1 0,-1 1-15,-4 3 0,5-1 0,-7 4 15,-5 2 0,-3 3 0,24 3 0,-4 2-135,1 1 90,-10 3 0,15 1 0,-11 0 45,-26-1 0,1 0-135,37 0 0,16 1 0,-7 2 45,-3 4 0,-4 1-724,-25-6 1,1 0 0,-4 0 768,13 6 0,-4 0-45,-1-3 0,-5-1-45,19 9 135,0-12 0,-2-2-45,-8 5 89,13-9 1,2 0 0,-2 0-90,-19 0 0,12 0 0,-14 0-168,8 0 168,9 0 0,-2 0 0,-18 0-45,29 0 0,3 0 45,-16 0 361,12 0 0,2 0-361,-9 0 1009,-35 0 0,1 0-1054,1 0 0,2 0 180,23-4 0,-1-1-135,-24 4 0,2 0-30,11-1 0,6 0 0,-10-2 30,19-4-1537,9 7 1,0 0 1536,-6-8-45,6 8 0,0 2 207,-9-1-207,4 0 0,0 0 225,-4 0-90,0-3 0,-2-2 0,-11-5-90,-10 6 0,0-2-180,3-10 135,-13 11 0,2 0-135,23-13 90,-8 1 0,-1-1 90,4-4-90,-9 3 0,-2 3 481,-7 6-841,47 2 450,-44 8 645,33 24 0,-38-2 0,7 23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1.034"/>
    </inkml:context>
    <inkml:brush xml:id="br0">
      <inkml:brushProperty name="width" value="0.06" units="cm"/>
      <inkml:brushProperty name="height" value="0.06" units="cm"/>
    </inkml:brush>
  </inkml:definitions>
  <inkml:trace contextRef="#ctx0" brushRef="#br0">24 73 7533,'-13'-19'-900,"2"10"630,11-8 90,0 15 270,0-6-180,0 8 90,0-8 90,0 6-180,0-6 180,0 8 180,0 8-270,0-6 180,0 22-180,0-12 90,0 31-90,0-21 90,11 29 0,-9-28-90,19 19 0,-19-21 0,9 14 0,-11-15 0,0 6 0,0-8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2.237"/>
    </inkml:context>
    <inkml:brush xml:id="br0">
      <inkml:brushProperty name="width" value="0.06" units="cm"/>
      <inkml:brushProperty name="height" value="0.06" units="cm"/>
    </inkml:brush>
  </inkml:definitions>
  <inkml:trace contextRef="#ctx0" brushRef="#br0">24 19 5824,'-13'-10'0,"3"1"0,10 9 90,0 0 90,0 9-91,0-7-89,0 6 180,0-8-180,0 8 0,0-6 0,0 6 90,0 0-90,0-6 0,0 23 90,0-13-180,0 22 90,0-5 90,0 24-90,0-20-90,0 50 90,0-46 45,0 14 0,0-1-45,0-13 90,0 62-90,0-62 0,0 24 0,0-18 0,0-13 90,0 48-90,0-34-180,10 50 180,3-51-90,10 42 90,-10-42-90,-3 43 90,0-43 0,3 42 180,0-51-180,-3 50 0,1-50 0,-11 16 0,2 2 0,19-5 0,-19 4 0,-2 0 0,11-9 0,-11 44-90,10-35 90,-9 4 0,0 1 0,10 1 45,-10 3 0,-2-2-45,1-13 45,0 6 0,0-1-45,0-4 0,1 12 0,-2 2 0,-10-3 0,10 14 0,0 2 0,-9-6-45,18 22 0,4-1 45,-7-23 0,16 12 0,-1-4-90,-15-27-90,16 39 180,-21-44-179,0 28 179,0-36 0,-10 25 0,-3-19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2.709"/>
    </inkml:context>
    <inkml:brush xml:id="br0">
      <inkml:brushProperty name="width" value="0.06" units="cm"/>
      <inkml:brushProperty name="height" value="0.06" units="cm"/>
    </inkml:brush>
  </inkml:definitions>
  <inkml:trace contextRef="#ctx0" brushRef="#br0">1 19 7533,'0'-19'0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3.034"/>
    </inkml:context>
    <inkml:brush xml:id="br0">
      <inkml:brushProperty name="width" value="0.06" units="cm"/>
      <inkml:brushProperty name="height" value="0.06" units="cm"/>
    </inkml:brush>
  </inkml:definitions>
  <inkml:trace contextRef="#ctx0" brushRef="#br0">0 0 7533,'0'21'-630,"0"4"540,0-23-90,0 14 90,0-6 90,0 8 0,0 1-90,0 7 0,0 2 180,0 9-90,0 0 0,5 12 0,0 4 0,-2 16-460,0-7 0,1 13 1,-1-9 369,-3 28 60,6-6 0,2 18 0,-1-15 30,-5-38 0,1 0 30,9 33 0,5 14 0,-5-18-30,-7 0 89,6 7 1,-2-1-90,-9-21-1408,-1 13 1,2 1 1407,10-12 90,-11 6 0,2 2-90,19 4 30,-12-12 0,-2 12 0,0-9 325,0-17 1,1 0-356,6 26 0,2 12 0,-5-15 0,-6 12 45,11 0 0,-1-1 3257,-12-14-3302,7-6 0,0-2 0,-7-3-166,2-8 1,0-1 165,-5 7 264,0 17-444,10 8 180,-7-15-180,17 5 0,1 0 0,-13-14-24,16-6 0,3-6 0,-12-22 1,19 7-1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3.803"/>
    </inkml:context>
    <inkml:brush xml:id="br0">
      <inkml:brushProperty name="width" value="0.06" units="cm"/>
      <inkml:brushProperty name="height" value="0.06" units="cm"/>
    </inkml:brush>
  </inkml:definitions>
  <inkml:trace contextRef="#ctx0" brushRef="#br0">24 1 7083,'-13'18'-360,"2"-7"360,11 5-90,0-6-90,0 0 90,0 15 0,0-13 90,0 15 90,0 15-90,0-1-1561,4 39 0,3 8 1561,6 10 30,-3-11 0,2 15 0,-1-12-304,-3-28 0,-1 0 304,3 19 0,2 11 0,-3-8-75,-2-16 0,-1 3 45,1 4 0,1 11 0,1 2 0,0-11-682,4 11 0,0-2 682,-5 1 0,-1 8 0,1-3-30,2-15 0,1-3 0,-1 1-413,-5 3 0,-1 0 0,2-1 443,4-2 0,3-1 0,-2-1 0,-3 5 0,-1 0 0,1-14 1239,4 4-1374,-5-7 0,-3-4 135,-4-23 107,0 25 1,-11-30-1,-1 7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4.470"/>
    </inkml:context>
    <inkml:brush xml:id="br0">
      <inkml:brushProperty name="width" value="0.06" units="cm"/>
      <inkml:brushProperty name="height" value="0.06" units="cm"/>
    </inkml:brush>
  </inkml:definitions>
  <inkml:trace contextRef="#ctx0" brushRef="#br0">23 1 7533,'0'20'-1529,"-10"21"1349,7-27 180,-7 21 0,20-16 0,-7-1 0,7 0 270,-10 0-91,10 9 91,3 9 0,0 4-90,8 36-180,-19-31 135,8 10 0,1 0-225,-9 0 0,19 41 45,-20-40 0,0 1-386,9-4 0,1 5 431,-8 22 0,-4 12 0,1-6-701,5-6 1,1 3 655,-3 1 0,0 14 0,-1 0 0,0-12 45,-1 2 0,1 1 0,1-3 0,3 12 0,0 0 0,-1-14 0,1-2 0,1-2 90,0 0 0,1 11 0,1 2 0,0-8 0,3-8 0,0-6 0,0 2-90,0 7 0,0 1 0,0 0-60,2 11 0,1 1 0,0-15 105,-2-28 0,-1-3-45,6 52 0,-2-4 0,-3-33 0,-3 26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5.502"/>
    </inkml:context>
    <inkml:brush xml:id="br0">
      <inkml:brushProperty name="width" value="0.06" units="cm"/>
      <inkml:brushProperty name="height" value="0.06" units="cm"/>
    </inkml:brush>
  </inkml:definitions>
  <inkml:trace contextRef="#ctx0" brushRef="#br0">47 605 7533,'-26'-10'-1260,"6"2"1081,20 8 179,0 0-90,0-8 90,10 6 90,13-14-180,-8 6 269,37-1-89,-34-5 270,66 6-360,-40 0 90,13 4 0,4 3 0,6 3-60,-8 0 0,13 0 0,-1 0-30,28 1 0,0-2-1131,-30-1 1,1-1-1,-1 0 1086,25 3 0,-3-2 45,-18-6 0,-3 0-172,-14 7 0,4 0 172,12-4 0,10-2 0,-8 2 0,-9 4 0,3 0 0,4 0 0,11-2 0,0 1 0,-10 0 0,0 2 0,0 0 0,6-2 0,14-2 0,-1-1 0,-15 0-635,-9-1-1,-5 0 636,6-1 0,6-2 0,-3-2 90,14-9 0,-6-3-90,-21 8 0,3-2 120,26-5 0,13-3 0,-13 3-120,-28 5 0,1 2 30,24-1 0,14 0 0,-6 5-480,4 4 0,-2 4 450,-17-1 0,3 1 0,-4 1 0,18 2 0,-2 0 0,7-3 0,-5-2 45,-39 1 0,3-2 15,23-4 0,11-3 0,-9 2 30,-19 4 0,1-1-90,26-7 0,13-4 0,-15 5 45,-32 10 0,-3 2-45,18-6 0,9-2 0,-11 3 1841,24 7-1811,-24 0 0,10 0 0,-10 0-30,-20 0 0,1 0-30,29 2 0,12 2 0,-11-2 30,-25-1 0,-1 0-60,32 8 0,14 3 0,-15-1 60,-33-3 0,0-1-90,31 4 0,12 2 0,-15-3-90,8 1 150,-22-8 0,11 0 0,-13-1 91,9-2-241,5 1 1,-1-2 510,-23-7 1,31 6 0,-41-7-1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6.302"/>
    </inkml:context>
    <inkml:brush xml:id="br0">
      <inkml:brushProperty name="width" value="0.06" units="cm"/>
      <inkml:brushProperty name="height" value="0.06" units="cm"/>
    </inkml:brush>
  </inkml:definitions>
  <inkml:trace contextRef="#ctx0" brushRef="#br0">0 451 7533,'23'-18'-720,"11"7"360,2-5 180,10 14 270,10-6-1887,3 8 1797,21 0 0,-20-4 0,3 0 0,-13 3 0,3 0 60,15-6 0,9-2 0,-7 0-60,-14 3 0,1 0 60,24-2 0,12-1 0,-10 0-15,-23-1 0,3 1-23,9 5 1,15 2-1,0 1 1,-13-2-845,-3-1 0,-3 0 822,16 3 0,8 1 0,-11 1 0,-25-2 0,-5 2 45,8 3 0,8 0-486,3-2 1,12-2-1,2 0 1,-10 0 395,12 5 0,3-1 45,-7-5 0,17-2 0,6-1 0,-7 0 0,-15 0-204,5-1 1,-2-3 225,6-3 1,15-5-1,-1 0 1,-16 0 67,-6-1 0,-1-1-72,-9 5 0,14-2 0,4-1 0,-5 2 0,-12 3-18,10-2 0,-1 3-299,1 3 0,14 0 0,-2 1 0,-16 2 344,-14 3 0,-1 2-45,7 0 0,12 1 0,2 1 0,-11-1 117,7 3 0,3 1-99,-13-3 0,12 1 0,4 0 0,-3-1 0,-11 1 27,22 1 0,1 0-63,-14-3 0,15 0 0,5 0 0,-5-1 0,-15 0 482,15 0 0,-3-2-464,-15-3 0,8-1 0,4-2 0,-2-2 22,-1-1 1,1-2 0,-2-1-1,-8 2-357,-9 1 0,-5 1 0,5 2 335,13-2 0,11 0 0,-4 3 0,-14 7-90,-9 12 0,-7 3 0,11-1 0,3-2 90,20-2 0,-2-4 702,-30-1 0,3-3-1002,13-3 0,8-1 0,-10 2 300,-20 3 0,-3 0 0,29-3 0,-4 0 0,0 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7.153"/>
    </inkml:context>
    <inkml:brush xml:id="br0">
      <inkml:brushProperty name="width" value="0.06" units="cm"/>
      <inkml:brushProperty name="height" value="0.06" units="cm"/>
    </inkml:brush>
  </inkml:definitions>
  <inkml:trace contextRef="#ctx0" brushRef="#br0">47 505 7533,'-26'-29'0,"5"11"-810,21 10 360,0 8 181,0-8 359,11 6-1,22-7-89,5 9 180,39 0-180,-25-8 270,14 6-90,-6-5 0,9-2-90,0 2 0,8 1 0,-3 0-1147,23 0 1,4 1 1101,-28 0 0,8 0 0,-3 1 0,-10 1-90,-1 3 0,-3 0-45,28 0 0,3 0 135,-9 0 0,-2 0-135,-13 0 0,6 0 90,0 0 0,12 0 0,0 0 0,-10 0 0,5 0 0,-1 0-23,-8 0 1,11 0 0,0 0-1,-13 0 23,1 1 0,-1-2 0,-3 0 0,10-1 0,2 0 0,-9-1 0,17-1 0,2-2 22,-4 0 1,13-1 0,-1 0-1,-14 1-22,-9-1 0,0 1 0,0 0 0,13-1 0,-1 0 0,-14 3 90,-9 2 0,-2 2-60,20-3 0,9 0 0,-13 0-129,-28 3 0,1 0 159,37 0 0,15 0 0,-12 0-619,-29 1 1,0-2 558,25-1 0,12-1 0,-14 0 0,-30 3 0,-1-1 30,25-8 0,12-4 0,-8 2-30,-14 4 0,2 0 22,-3-3 1,11-2 0,-1 0-1,-11 3-22,-7 3 0,-1 0 0,22-5 0,10-2 0,-12 4-598,-29 7 0,-2 0 598,36-6 0,0 0 45,-28 3 0,-3 2 0,-7 2 0,4 0 44,16-1 1,9-1 0,-6 0-90,-10-1 0,3-1-113,7 1 1,13 1 0,0-2 0,-12-1-23,-6-4 0,1-1 67,4 4 1,13 0-1,-1 1 1,-13 1-113,-7-2 0,0 3-30,26 8 0,12 6 1,-12 0 157,-24 2 0,-4 1 0,33 9 0,-3 0 0,1 5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7.851"/>
    </inkml:context>
    <inkml:brush xml:id="br0">
      <inkml:brushProperty name="width" value="0.06" units="cm"/>
      <inkml:brushProperty name="height" value="0.06" units="cm"/>
    </inkml:brush>
  </inkml:definitions>
  <inkml:trace contextRef="#ctx0" brushRef="#br0">1 129 6903,'0'21'810,"0"-5"-451,0-8-269,0-6 270,0 6-90,0-8-90,0 0 0,0 8-360,0-6 180,10 6 90,3-8-360,31-24 180,-6 10-315,5-11 0,1-1-44,0 3 372,30-19 0,-38 21 1,10-5-1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48.458"/>
    </inkml:context>
    <inkml:brush xml:id="br0">
      <inkml:brushProperty name="width" value="0.06" units="cm"/>
      <inkml:brushProperty name="height" value="0.06" units="cm"/>
    </inkml:brush>
  </inkml:definitions>
  <inkml:trace contextRef="#ctx0" brushRef="#br0">24 367 7533,'-13'-10'-1439,"3"1"1169,10 1 450,0 6-90,0-6-90,0 8-90,0-8 269,10 7-179,3-7-89,20 8 268,3 0-179,20 8 180,-7-7-1831,14 7 0,2 0 1651,10 2 0,-9-6 0,12-1 0,-9 1-196,-19 0 0,0 0 196,47-7 0,1-2 0,-43 5 0,0-2 0,9-7 0,5-4 0,-4 2-1055,-4 4 1,-2 0 1099,18-6 0,0 0 0,-9-1 0,-5 3-153,19 7 138,-1-5 0,17-5 0,-13 5 743,-27 6 0,0 2-773,27-7 0,13-2 0,-14 3 0,-33 6 0,0 0-30,33-5 0,13-4 0,-11 2 30,-24 2 0,2-1 45,18-3 0,17-3 0,-1-2 0,-18 3-45,-21-1 0,-2 1 30,25-2 0,11-1 0,-14 1 150,10-4-180,8 12 0,1 2 45,-44 0 0,3 0-75,27 3 0,13 2 0,-11-1 30,-28 0 0,2 0-45,16 3 0,16 2 0,1 0 0,-16-2 0,-12-1 0,-1 0-496,25 3 0,12 2 0,-14-3 496,-35-3 0,-2-2 45,16 1 0,7 0 0,-7 0 812,-10 0 1,-1 0-813,35 0 0,5 0 45,-15 0 0,-1 0-45,0 4 0,1 0-298,2 0 1,-3 2 297,-20 3 0,-5 1 90,36 8-180,-8-8 0,10 6 90,-25-10 0,0-1 0,25 5-528,-13-8 0,14-3 0,-11 0 528,-25 1 0,-1-2 0,23-4 0,11-4 0,-13 2 913,-26 2 0,-2-1-883,17-4 0,7-1 0,-6 1-75,-11 4 0,1 1-15,13-2 0,7-1 1,-9 2 59,25 5 0,-22 5 0,-1 2 0,4 7 0,16 15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0.319"/>
    </inkml:context>
    <inkml:brush xml:id="br0">
      <inkml:brushProperty name="width" value="0.08" units="cm"/>
      <inkml:brushProperty name="height" value="0.08" units="cm"/>
    </inkml:brush>
  </inkml:definitions>
  <inkml:trace contextRef="#ctx0" brushRef="#br0">1 367 6548,'12'-11'341,"-1"3"-167,-11 8-258,10 0 124,-8-8-49,9-2 141,-11 0-82,10-15-25,-7 13 100,7-30-87,-10 19 40,0-27 1,0 27-19,0-28-133,0 29 73,0-13 53,0 25-162,0-6 87,0 14-158,0-7 180,0 18-90,0 9 90,0 3 0,0 21 0,0-20 0,10 38-16,-7-28 8,17 29-22,-17-30 112,7 20-101,-10-37 199,0 27-180,0-37 0,-10 12 159,-3-16-230,0 0 203,3 0-113,0 0 11,7-8-147,-18 5 119,19-5-120,-8 0 16,10 6 1,0-5 179,10 7-348,13 0 91,3 0 188,17 0 1,-7 0 0,10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0.937"/>
    </inkml:context>
    <inkml:brush xml:id="br0">
      <inkml:brushProperty name="width" value="0.08" units="cm"/>
      <inkml:brushProperty name="height" value="0.08" units="cm"/>
    </inkml:brush>
  </inkml:definitions>
  <inkml:trace contextRef="#ctx0" brushRef="#br0">152 72 8138,'0'-19'-901,"10"-5"1293,-7 22 58,7-7-287,-10 1-286,10 6 112,3-6 85,10 8-92,0 0-68,-10 0-81,8 25-171,-19-12 0,9 30 172,-11-15 204,-31 34-353,23-28 415,-43 34-179,25-46 169,-20 21 0,10-31-90,-8 4 90,29-24-270,-16-19 270,29 5-450,2-29 360,13 37-270,20-18 360,-18 30-180,26-7 180,-36 9 0,37 9-90,-37 0-90,36 18 90,-26-15-180,18 13-89,-9-15 269,-1 0 0,10 6 0,3-6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1.536"/>
    </inkml:context>
    <inkml:brush xml:id="br0">
      <inkml:brushProperty name="width" value="0.06" units="cm"/>
      <inkml:brushProperty name="height" value="0.06" units="cm"/>
    </inkml:brush>
  </inkml:definitions>
  <inkml:trace contextRef="#ctx0" brushRef="#br0">0 92 7533,'0'-21'-720,"0"-3"360,0 14 90,10-1 91,-7-4 269,18 13-90,-9-7 0,1 9 0,8 0 89,-19 0-89,9 0-89,9 25 178,-15-3 1,16 22-90,-32-15 90,-1 5-90,-1-13 360,-28 22-360,23-29 90,-16 10 0,24-24-90,10 0-90,0 0 0,0-8 0,0 6 90,10-6 0,3 0-90,0 6 90,8-6 0,-9 8 0,12 0-90,-12 0 90,19 16 0,-26-3 180,26 21 270,-49 3-360,3-7 90,-11-4-180,-5-18-90,18 0-90,-10-6-270,0 7 180,10-9 270,3 0 0,10 8 0,0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1.754"/>
    </inkml:context>
    <inkml:brush xml:id="br0">
      <inkml:brushProperty name="width" value="0.08" units="cm"/>
      <inkml:brushProperty name="height" value="0.08" units="cm"/>
    </inkml:brush>
  </inkml:definitions>
  <inkml:trace contextRef="#ctx0" brushRef="#br0">47 74 7991,'-13'-18'-1084,"3"8"815,0-6 520,7 14 2,-7-15-258,10 15-223,0-7 259,0 9-31,20 0 0,-15 0 0,16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1.900"/>
    </inkml:context>
    <inkml:brush xml:id="br0">
      <inkml:brushProperty name="width" value="0.08" units="cm"/>
      <inkml:brushProperty name="height" value="0.08" units="cm"/>
    </inkml:brush>
  </inkml:definitions>
  <inkml:trace contextRef="#ctx0" brushRef="#br0">116 1 7962,'-38'18'-869,"-3"0"634,28 0 9,0 1 253,3-1-108,10 8 66,10 2 0,3 9 0,10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2.053"/>
    </inkml:context>
    <inkml:brush xml:id="br0">
      <inkml:brushProperty name="width" value="0.06" units="cm"/>
      <inkml:brushProperty name="height" value="0.06" units="cm"/>
    </inkml:brush>
  </inkml:definitions>
  <inkml:trace contextRef="#ctx0" brushRef="#br0">139 1 7533,'-49'0'0,"5"0"-810,21 8 270,10-5 271,3 5 359,10-8-90,0 8-90,0-6 90,21 22 0,-6-11 0,18 14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3.755"/>
    </inkml:context>
    <inkml:brush xml:id="br0">
      <inkml:brushProperty name="width" value="0.08" units="cm"/>
      <inkml:brushProperty name="height" value="0.08" units="cm"/>
    </inkml:brush>
  </inkml:definitions>
  <inkml:trace contextRef="#ctx0" brushRef="#br0">1 311 9387,'0'-20'-1900,"0"4"1836,0 8 31,0 6 14,0-6 6,0 8 59,0 0-12,10 0-34,-7 0 48,7 8-87,-10 2 129,0 0-90,10 15 75,-7-13-89,28 23-211,-26-16 380,15 8-375,-9-9 390,-9-8-234,8-2-60,-10-8 366,0 0-228,0-16 253,0 4-289,0-23 194,-10 16-340,8-16 213,-9 15-46,11-7-137,0 0 90,0 15-42,0-21 90,0 29 0,11-12 273,22 40-372,-5-9 146,36 27-155,-46-29 85,54 11-15,-62-22 394,31 6-359,-30-8-6,-9 0 176,8 0-41,-10-8 72,0-2-175,0-8 105,0-9-214,0 7 179,-10-23-383,8 21 121,-29-37-275,26 43 415,-16-33 0,11 37 0,-3-15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4.452"/>
    </inkml:context>
    <inkml:brush xml:id="br0">
      <inkml:brushProperty name="width" value="0.06" units="cm"/>
      <inkml:brushProperty name="height" value="0.06" units="cm"/>
    </inkml:brush>
  </inkml:definitions>
  <inkml:trace contextRef="#ctx0" brushRef="#br0">0 276 6273,'11'20'0,"-9"4"90,19-13-90,-19-1 0,19 6 0,-19-6 0,19 1 90,2 5 0,13-14 0,0 6 90,-3-16-180,-20-3 0,7-31 0,-17 17 0,-3-50 90,-13 49-270,-20-50 180,7 44-270,3-13 270,13 19 0,10 15 0,-10-5 0,-3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4.937"/>
    </inkml:context>
    <inkml:brush xml:id="br0">
      <inkml:brushProperty name="width" value="0.08" units="cm"/>
      <inkml:brushProperty name="height" value="0.08" units="cm"/>
    </inkml:brush>
  </inkml:definitions>
  <inkml:trace contextRef="#ctx0" brushRef="#br0">1 293 8795,'13'18'-1359,"17"1"1207,-24-10-41,24 8 203,-27-15-24,17 14-77,4-5 184,-9-1-189,16 6 182,-29-14 105,9 6-211,-11-8 208,0-8-72,-11-2-154,-12-33 41,-2 18-151,1-33 208,14 27-113,10-38 185,0 35-4,21-25 126,-6 38 306,18-5-283,1 7 60,-9 9-3,9 3-63,-21 7-259,-3 40-179,-10-22-71,-21 57-50,6-50 358,-18 34-151,20-45 294,3 27-293,10-37 265,0 20-104,10-22-62,23 7-12,-5-9-285,47-17 266,-44 5-199,33-15 435,-39 9-563,19-17 365,-29 13-1,6-4 0,-21 1 1,0 5-1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9.336"/>
    </inkml:context>
    <inkml:brush xml:id="br0">
      <inkml:brushProperty name="width" value="0.06" units="cm"/>
      <inkml:brushProperty name="height" value="0.06" units="cm"/>
    </inkml:brush>
  </inkml:definitions>
  <inkml:trace contextRef="#ctx0" brushRef="#br0">185 38 7533,'-36'-10'-270,"3"-7"180,9 15 0,12-6 270,-9 8 90,19 0-180,-19 0 0,8 8-90,0 2 179,3 26 91,10 35-360,0-24 0,10 28 270,3-47-360,10 1 1,11-3-1,-9-15 90,19-11-90,-29-11 0,26-24 180,-36 13-90,16-13 90,-21 1-90,10 12 180,-7-21-90,7 23 450,0 1-91,-7 12 91,17 31-450,-7-2 180,0 31-540,8-23-179,12 29 359,-5-34 180,26 10 0,-28-35 0,7-11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5.187"/>
    </inkml:context>
    <inkml:brush xml:id="br0">
      <inkml:brushProperty name="width" value="0.08" units="cm"/>
      <inkml:brushProperty name="height" value="0.08" units="cm"/>
    </inkml:brush>
  </inkml:definitions>
  <inkml:trace contextRef="#ctx0" brushRef="#br0">24 19 9120,'-13'-10'-1597,"3"2"1215,10 8 674,0 0 64,10 0-239,-7 0-34,7 8-240,0-6 273,-7 15-32,17 1-100,-17 2 340,38 22-496,-34-19 68,24 12-173,-20-25 420,1 6-374,22-14 347,-19 6 57,16-16-146,-18-18 298,10 3-248,0-27 1,0 27 0,0-11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5.553"/>
    </inkml:context>
    <inkml:brush xml:id="br0">
      <inkml:brushProperty name="width" value="0.08" units="cm"/>
      <inkml:brushProperty name="height" value="0.08" units="cm"/>
    </inkml:brush>
  </inkml:definitions>
  <inkml:trace contextRef="#ctx0" brushRef="#br0">139 37 7759,'-13'-20'-1212,"3"4"959,10 16 416,0 0-64,-10 0-34,7 0 162,-7 0 78,10 0-305,0 0 213,-10 0 0,-3 8-135,0-6 34,3 15 8,-1-7-62,-1 16-222,-1-5 191,2 21-42,11-27-31,0 33 10,11-42-58,2 27-33,20-23 28,13 16 14,3-13 24,18 19 15,-29-28 78,6 20-53,-32-22 72,-1 15 15,-22-7 35,-1 8 4,-11-8 73,-21 15-318,16-13 162,-16 15 0,21-1 0,0 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6.919"/>
    </inkml:context>
    <inkml:brush xml:id="br0">
      <inkml:brushProperty name="width" value="0.08" units="cm"/>
      <inkml:brushProperty name="height" value="0.08" units="cm"/>
    </inkml:brush>
  </inkml:definitions>
  <inkml:trace contextRef="#ctx0" brushRef="#br0">208 92 8988,'-25'-18'-1414,"-6"8"842,18-7 258,-10 15 84,10-7 272,3 2-79,0 5 21,-3-6-156,-20 24 108,17-4 138,-4 23 15,20-7-110,0 25 12,0-20 91,20 34-101,-4-43 9,17 19-24,-10-33 124,10-1 0,-7-9-90,18-25 0,-19 11-90,9-29 180,-11 7-270,-10 5 180,7 5 0,-17 9 0,7 15 0,0-14 0,-7 14 90,17-6 90,-7 8-90,20 0 0,-17 0 0,35 0 0,-33 0 0,26-8 0,-31 6-90,7-23 0,-17 4 0,-3-7-180,-13 10 180,0 2 90,-18 14-90,16-6-180,-19 8 0,11 0 90,-10 0-90,7 0-359,-7 8 449,20-6 90,3 14 0,0-6 0,-3 9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7.304"/>
    </inkml:context>
    <inkml:brush xml:id="br0">
      <inkml:brushProperty name="width" value="0.06" units="cm"/>
      <inkml:brushProperty name="height" value="0.06" units="cm"/>
    </inkml:brush>
  </inkml:definitions>
  <inkml:trace contextRef="#ctx0" brushRef="#br0">24 256 7533,'-13'-20'-1260,"3"4"1081,10 16 448,0 0-89,10 9-180,-7-7 90,7 6 0,-10-8-90,10 7 90,-7-5 0,7 6 0,-10-8 90,21 0-270,-16 0 0,15 0 180,-20-8-270,21-18 180,-16 12 0,15-19 0,-20 23-270,31-33 270,-23 19-90,43-27 90,-35 39 0,17-12 270,-10 22-270,0-7 180,-10 9-180,8 9 0,-19-7 90,8 14-180,-10-15 180,0 7-450,0 1 360,0-7 0,0 6 0,0-8 0,0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7.536"/>
    </inkml:context>
    <inkml:brush xml:id="br0">
      <inkml:brushProperty name="width" value="0.06" units="cm"/>
      <inkml:brushProperty name="height" value="0.06" units="cm"/>
    </inkml:brush>
  </inkml:definitions>
  <inkml:trace contextRef="#ctx0" brushRef="#br0">0 73 7533,'0'-29'-1080,"0"3"900,0 16 360,0 3-180,0 7 0,0 0 0,21 0 0,-6 7 270,49 44-270,-33-14 0,2 1 0,-2 0 90,-5 2-270,28 28 180,-36-25-270,23 26 180,-39-30 0,-2-2-179,-13-11 269,-30-8 0,15-8 0,-16-2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7.668"/>
    </inkml:context>
    <inkml:brush xml:id="br0">
      <inkml:brushProperty name="width" value="0.06" units="cm"/>
      <inkml:brushProperty name="height" value="0.06" units="cm"/>
    </inkml:brush>
  </inkml:definitions>
  <inkml:trace contextRef="#ctx0" brushRef="#br0">0 185 7533,'0'-39'-630,"11"4"270,2 17 180,10-1 90,0 9 90,-10-6 0,7 14-269,13-14 89,-15 14 180,23-6 0,-17-1 0,11-1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8"/>
    </inkml:context>
    <inkml:brush xml:id="br0">
      <inkml:brushProperty name="width" value="0.06" units="cm"/>
      <inkml:brushProperty name="height" value="0.06" units="cm"/>
    </inkml:brush>
  </inkml:definitions>
  <inkml:trace contextRef="#ctx0" brushRef="#br0">129 92 7533,'-26'-18'-810,"-15"-1"720,36 9-90,-15 3 270,9 14-90,9-5-180,-8 14 90,10-5 360,0 7 90,-11 33-360,9-33 0,2 39 0,2-53 0,29 20 0,-26-22-90,26 6 90,-28-8-180,17-16 0,13-29 90,-15 11 90,13-16 0,-21 15 180,3 12-180,0-3 0,-3 9 180,-10 15-180,11-6 0,-9 8-90,8 0 90,1 8 90,-9 3-270,9 7 90,19 9 90,-12-7 0,16 7 0,-24-9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8.276"/>
    </inkml:context>
    <inkml:brush xml:id="br0">
      <inkml:brushProperty name="width" value="0.06" units="cm"/>
      <inkml:brushProperty name="height" value="0.06" units="cm"/>
    </inkml:brush>
  </inkml:definitions>
  <inkml:trace contextRef="#ctx0" brushRef="#br0">70 110 7533,'0'-19'-450,"-11"1"360,9-1 90,-8 9-450,-1-6 270,9 14 0,-9-6 270,11 0-269,0 6 268,-10-6 91,8 8 270,-9 25-450,11-12 180,0 38-90,0-28-90,11 19 90,-9-21-180,29 21 180,-16-27-90,39 17-360,-26-30-90,26 6 270,-28-16-179,28-18 359,-36-5 0,13-5 0,-31 1 0,0 7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8.467"/>
    </inkml:context>
    <inkml:brush xml:id="br0">
      <inkml:brushProperty name="width" value="0.06" units="cm"/>
      <inkml:brushProperty name="height" value="0.06" units="cm"/>
    </inkml:brush>
  </inkml:definitions>
  <inkml:trace contextRef="#ctx0" brushRef="#br0">0 1 6543,'11'28'0,"-9"7"90,19-14-90,-19 13-90,19-5 180,-8 7-90,10 1-90,0 40 90,0-30-90,0 39 90,-10-56-359,7 21 359,-17-29 0,-3 4 0,-13-9 0,-10-6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58.600"/>
    </inkml:context>
    <inkml:brush xml:id="br0">
      <inkml:brushProperty name="width" value="0.06" units="cm"/>
      <inkml:brushProperty name="height" value="0.06" units="cm"/>
    </inkml:brush>
  </inkml:definitions>
  <inkml:trace contextRef="#ctx0" brushRef="#br0">0 183 7533,'0'-57'-540,"0"12"360,0 19 180,11 8-623,2 8 623,10-7 63,20 16-603,-15-7 540,16 8 0,-11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9.589"/>
    </inkml:context>
    <inkml:brush xml:id="br0">
      <inkml:brushProperty name="width" value="0.06" units="cm"/>
      <inkml:brushProperty name="height" value="0.06" units="cm"/>
    </inkml:brush>
  </inkml:definitions>
  <inkml:trace contextRef="#ctx0" brushRef="#br0">1 37 7173,'0'-20'360,"0"3"-270,0 17 449,0 0-449,0 9 90,0 9-90,0 3 90,0 13 0,10 35 0,3 19-495,-2-32 0,1-1 315,1 21-1529,-3-1 1529,0-51 0,3 11 0,10-27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0.221"/>
    </inkml:context>
    <inkml:brush xml:id="br0">
      <inkml:brushProperty name="width" value="0.06" units="cm"/>
      <inkml:brushProperty name="height" value="0.06" units="cm"/>
    </inkml:brush>
  </inkml:definitions>
  <inkml:trace contextRef="#ctx0" brushRef="#br0">23 257 7533,'-13'-37'-720,"3"8"360,10 3 180,0-1 1,0 7 358,0 2 1,0 10-270,0 0 0,10 5 180,14 11-90,-9 5 180,16 30-90,-18 11 0,20 14-180,-18-11 90,16 2 180,13-21-180,-24-8 0,21-6-90,-30-31 180,1-3-90,22-25-180,-19 5-90,26-56 270,-36 40 0,11-5 0,-1 0-90,-12 8 180,17-18-180,-7 33 360,10 9-270,-10 12 90,7 7 270,-7 0-270,31 24-180,-26-18 180,33 35-360,-46-37-90,36 20 180,-36-22 180,16 14 0,-11-14 0,3 6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0.387"/>
    </inkml:context>
    <inkml:brush xml:id="br0">
      <inkml:brushProperty name="width" value="0.06" units="cm"/>
      <inkml:brushProperty name="height" value="0.06" units="cm"/>
    </inkml:brush>
  </inkml:definitions>
  <inkml:trace contextRef="#ctx0" brushRef="#br0">69 128 7533,'-23'-29'0,"10"-5"0,-7 13 0,17-5-450,-7 16 180,10 3 0,10 7 270,3 0-90,10 0 90,-10 0-449,8 7 269,-19 3 180,29 16 0,-16-13 0,19 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0.685"/>
    </inkml:context>
    <inkml:brush xml:id="br0">
      <inkml:brushProperty name="width" value="0.06" units="cm"/>
      <inkml:brushProperty name="height" value="0.06" units="cm"/>
    </inkml:brush>
  </inkml:definitions>
  <inkml:trace contextRef="#ctx0" brushRef="#br0">162 73 6993,'-23'-28'-630,"10"10"990,-8 1-180,19 15 90,-9-6-540,11 8-90,-20 17 270,4-5 90,-7 14 0,3-16 90,17 7 0,-7 9-90,10 13 0,0 0 0,10-13 90,3-10-90,10-6 0,-10 0 0,8-2 0,-19 0 0,19-5 0,-9 13-90,22 2 0,-19-5 90,6 19 0,-21-20 0,-11 15 0,-1-17-270,-22 6 270,19-14 0,-6 6 0,11-8 0,-3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0.919"/>
    </inkml:context>
    <inkml:brush xml:id="br0">
      <inkml:brushProperty name="width" value="0.06" units="cm"/>
      <inkml:brushProperty name="height" value="0.06" units="cm"/>
    </inkml:brush>
  </inkml:definitions>
  <inkml:trace contextRef="#ctx0" brushRef="#br0">0 56 7533,'0'-21'-1170,"0"-3"990,0 21 180,11-5 0,2 16 0,10 2 180,0 9-180,-10 7 0,7-5 270,13 38-180,6-8-90,7 14-530,-23-20 710,-2-11-180,-8-13 90,10 13 0,-11-13-450,-1 5 180,-11-8-359,0 9 539,-11-15 0,-12 12 0,-13-14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1.051"/>
    </inkml:context>
    <inkml:brush xml:id="br0">
      <inkml:brushProperty name="width" value="0.06" units="cm"/>
      <inkml:brushProperty name="height" value="0.06" units="cm"/>
    </inkml:brush>
  </inkml:definitions>
  <inkml:trace contextRef="#ctx0" brushRef="#br0">1 212 7533,'0'-29'0,"0"3"-270,0 0 270,10 6-90,3-7 90,10 9-270,20-9 270,6 15-450,10-12 450,18 22 0,-26 2 0,16 10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05.437"/>
    </inkml:context>
    <inkml:brush xml:id="br0">
      <inkml:brushProperty name="width" value="0.06" units="cm"/>
      <inkml:brushProperty name="height" value="0.06" units="cm"/>
    </inkml:brush>
  </inkml:definitions>
  <inkml:trace contextRef="#ctx0" brushRef="#br0">24 1 5914,'-13'20'0,"3"-3"0,10-9 90,0-6 0,0 22-1,0-20-89,0 20 0,0-13 90,10-1-90,-7 14 90,7-11 90,0 37-180,-7-25 90,7 25 0,-10-29 180,0 13-180,0-21-180,0 3 180,0-16-180,0 0 90,0-8 0,0 6 0,0-6 0,0 8 0,0-8 0,0-2 90,0-17-90,0 6 0,0-13 0,0 14 90,0-23-90,0 21 0,0-13 0,0 17-90,0 0 90,0-1-360,10 1 360,-7 8-270,17 2 270,-17 16-449,17 34 269,-17-7 180,7 34 0,-10-30 0,0 5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2.881"/>
    </inkml:context>
    <inkml:brush xml:id="br0">
      <inkml:brushProperty name="width" value="0.06" units="cm"/>
      <inkml:brushProperty name="height" value="0.06" units="cm"/>
    </inkml:brush>
  </inkml:definitions>
  <inkml:trace contextRef="#ctx0" brushRef="#br0">463 121 7173,'0'-10'450,"0"-6"-360,0 14 0,0-7 89,-11 1-89,9 6 0,-8-14 90,-11 6-90,16 0 0,-46-7-180,33 15 90,-47-14-90,27 14 90,-39 10 0,36 12-1651,7 20 0,4 6 1741,4 11-45,13 2 0,3 2-45,0 0 0,18 29 0,4 5 0,-7-6 30,5-19 0,2 11 0,-3-12-79,-6 8 184,2-7 0,0-4-135,-5-12 90,0-3 0,0-1-90,0-13 3323,0 30-3413,-10-47-539,7-2 539,-7-9-243,10-18-116,0-17 449,0-5 0,0-13 0,0 8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3.115"/>
    </inkml:context>
    <inkml:brush xml:id="br0">
      <inkml:brushProperty name="width" value="0.06" units="cm"/>
      <inkml:brushProperty name="height" value="0.06" units="cm"/>
    </inkml:brush>
  </inkml:definitions>
  <inkml:trace contextRef="#ctx0" brushRef="#br0">23 110 7533,'0'-10'-900,"0"2"1350,-10 8-90,8-8-90,-9 6-180,11-6 179,0 8 91,11 0 540,53 24-810,-18-17 89,8 6 1,0-2-180,-13-11 225,17 0 0,-1 0-405,-18 0 0,29-3 0,0-3 1,-32-4-721,48-8 450,-58-1 450,7-7 0,-20 6 0,-3-7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3.500"/>
    </inkml:context>
    <inkml:brush xml:id="br0">
      <inkml:brushProperty name="width" value="0.06" units="cm"/>
      <inkml:brushProperty name="height" value="0.06" units="cm"/>
    </inkml:brush>
  </inkml:definitions>
  <inkml:trace contextRef="#ctx0" brushRef="#br0">232 37 7533,'-13'-11'629,"-8"3"-449,19 0-90,-19 6 90,19-6 0,-9 8 0,1 0 0,8 16-180,-9-3 180,1 29 0,-3-11-315,-4 21 0,1 5 225,1 4-613,1 1 1,-2 12 0,4-9 612,7 21-45,-5-4 0,0-1 45,10 2 0,0 9 0,0-9 0,10-1-860,3-9 859,0-16-1248,13-5 0,-1-2 1159,-15-10-203,22 8 1,-2-4 202,-25-22 943,26 21-943,-18-31 256,-1 21-796,-1-21 2981,-11 6-3340,0-10 1141,0-16 1,10-10 0,3-11-1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3.806"/>
    </inkml:context>
    <inkml:brush xml:id="br0">
      <inkml:brushProperty name="width" value="0.06" units="cm"/>
      <inkml:brushProperty name="height" value="0.06" units="cm"/>
    </inkml:brush>
  </inkml:definitions>
  <inkml:trace contextRef="#ctx0" brushRef="#br0">47 20 7353,'-23'-11'-270,"10"3"540,2 8 0,11 0 629,0 0-809,11 0 90,2 0 0,10 8-90,0 2 90,-10 1-90,17 5 90,-14-6 179,27 25-179,-7-5 135,3 16 0,-1 2-225,6 0-90,5 11 0,-3 0 90,-15-14-360,22 16 0,-40-27-809,8-13 629,-19-3-270,9-9 720,-11-26 0,0-3 0,0-17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9.785"/>
    </inkml:context>
    <inkml:brush xml:id="br0">
      <inkml:brushProperty name="width" value="0.06" units="cm"/>
      <inkml:brushProperty name="height" value="0.06" units="cm"/>
    </inkml:brush>
  </inkml:definitions>
  <inkml:trace contextRef="#ctx0" brushRef="#br0">0 0 7713,'0'19'899,"0"7"-539,0 11-270,11 10-270,-9 0 90,19 6 0,-8-15 180,10 15-810,0 18 1,-10-18-91,7 25 810,-7-48 0,0-4 0,-3-18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4.030"/>
    </inkml:context>
    <inkml:brush xml:id="br0">
      <inkml:brushProperty name="width" value="0.06" units="cm"/>
      <inkml:brushProperty name="height" value="0.06" units="cm"/>
    </inkml:brush>
  </inkml:definitions>
  <inkml:trace contextRef="#ctx0" brushRef="#br0">531 1 7533,'-23'0'0,"0"8"180,0 2-1,0 0 361,-21 39-180,16-22 0,-26 50-270,18-28-576,0 14 396,-18 16 231,26-18-186,-4-4 0,0-2 45,4 0-720,-16 30 630,31-63-1349,3 3 1169,20-33 270,3-2 0,21-16 0,1-3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4.351"/>
    </inkml:context>
    <inkml:brush xml:id="br0">
      <inkml:brushProperty name="width" value="0.06" units="cm"/>
      <inkml:brushProperty name="height" value="0.06" units="cm"/>
    </inkml:brush>
  </inkml:definitions>
  <inkml:trace contextRef="#ctx0" brushRef="#br0">24 37 7353,'-10'-10'270,"7"2"89,-7 0-89,10 6-180,0-7 90,0 9-90,0 0 0,10 0 90,3 25-90,10-3-1741,4 29 0,0 8 1651,4 10 90,-3 11 0,-2 3-413,-3 8 383,-14-26 0,-2 9 0,0-7-15,0-12 0,-1 2-646,-7 25 1,-4 11-1,0-14 691,0 8-392,-11-1 1,1-13 301,13-48 1324,-19 15-1684,19-38 458,-9 6-98,11-16 0,11-2 0,2-8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4.631"/>
    </inkml:context>
    <inkml:brush xml:id="br0">
      <inkml:brushProperty name="width" value="0.06" units="cm"/>
      <inkml:brushProperty name="height" value="0.06" units="cm"/>
    </inkml:brush>
  </inkml:definitions>
  <inkml:trace contextRef="#ctx0" brushRef="#br0">24 0 7623,'-13'10'1439,"3"-2"-720,10-8-359,0 0-180,10 0 0,-7 0 0,17 0 90,-17-8 90,28 6-450,-16-6-360,39 8-1709,-16 0 1709,9 0 270,-24 0-629,-3 0 809,-17 0 0,17 8 0,-7 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4.832"/>
    </inkml:context>
    <inkml:brush xml:id="br0">
      <inkml:brushProperty name="width" value="0.06" units="cm"/>
      <inkml:brushProperty name="height" value="0.06" units="cm"/>
    </inkml:brush>
  </inkml:definitions>
  <inkml:trace contextRef="#ctx0" brushRef="#br0">69 1 7533,'-23'10'0,"0"-1"0,10-1 719,3-6-179,10 6-270,0-8 270,0 0-361,0 8 1,31-6 0,-23 5-719,53-7 449,-43 0-1440,57 0 1440,-45 0-989,45 9 1079,-47-7 0,26 14 0,-18-6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6.832"/>
    </inkml:context>
    <inkml:brush xml:id="br0">
      <inkml:brushProperty name="width" value="0.08" units="cm"/>
      <inkml:brushProperty name="height" value="0.08" units="cm"/>
    </inkml:brush>
  </inkml:definitions>
  <inkml:trace contextRef="#ctx0" brushRef="#br0">116 332 8031,'-13'-27'-208,"-7"-1"-37,17 0 276,-17-7-126,17 15 193,-17-15-116,17 14 82,-7-5 933,10-1-733,-11 15-98,9-12-79,-8 22-369,20 35 159,-8-7 196,17 34 0,4 6-202,-6-5 174,19 16 1,3-2-404,-8-17 324,10-5 1,2-5-84,-2-15 152,47-15-183,-58-30 143,14-28 0,-5-13-162,-29-39 177,11 24 1,-1 0-151,-20-26 124,0 40 0,0 4-77,0 5 211,0-21-53,0 53-150,0 29 173,0 17-1740,13 31 1,5 8 1559,0 18 122,6-14 0,8 13 0,-4-8-429,-6-16 1,0 2 263,1 4 0,4 11 0,-1 1 0,-5-12-185,-4 3 1,-3-3 289,3 8 0,0 7 0,-10-3 0,-16-10 0,-9-3 0,4-5 30,10-2 0,-2-2-45,-16 25 0,-7-15 79,-5-43-34,16-8 270,-43-12-270,32-26 45,-8-22 0,-3-5-45,-11-14 90,16-27 0,3-5 90,-3 10-180,20-5 0,6 1 371,-1 3-326,23-3 0,5-1 45,0 5-479,12 23 1,10-6-1,-5 9-330,4-12 719,7 18 0,3 2 0,-3-6 0,13 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7.047"/>
    </inkml:context>
    <inkml:brush xml:id="br0">
      <inkml:brushProperty name="width" value="0.06" units="cm"/>
      <inkml:brushProperty name="height" value="0.06" units="cm"/>
    </inkml:brush>
  </inkml:definitions>
  <inkml:trace contextRef="#ctx0" brushRef="#br0">1 18 6813,'0'-10'630,"0"2"-450,0 8-90,0 0 0,10 0-180,3 0 0,10 0 180,-10 0 0,7 0-360,4 0 180,1 0-540,19 8 540,-29-6 90,16 14 0,-18-5 0,10 7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7.200"/>
    </inkml:context>
    <inkml:brush xml:id="br0">
      <inkml:brushProperty name="width" value="0.06" units="cm"/>
      <inkml:brushProperty name="height" value="0.06" units="cm"/>
    </inkml:brush>
  </inkml:definitions>
  <inkml:trace contextRef="#ctx0" brushRef="#br0">23 0 7533,'-13'10'0,"3"-2"90,20-8 0,3 0 179,0 8-179,18-6 0,-6 7 0,11-9-629,39 0 539,9-9 0,14-1 0,-48 1 0,0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8.549"/>
    </inkml:context>
    <inkml:brush xml:id="br0">
      <inkml:brushProperty name="width" value="0.06" units="cm"/>
      <inkml:brushProperty name="height" value="0.06" units="cm"/>
    </inkml:brush>
  </inkml:definitions>
  <inkml:trace contextRef="#ctx0" brushRef="#br0">231 73 7533,'-23'-18'-360,"0"8"90,10-6 90,-7 14 180,17-15-90,-7 16 90,10-7 0,-10 8 90,7 0 360,-28 24-450,26-2 270,-25 56-270,27-25 90,-7 42 0,20-44 0,3 10-180,20-9 90,-17-11-90,45 4 360,-30-27-181,36-34 46,-41-31 0,-6-10-225,5-8 90,-15-12 0,-9 4 90,-14 28 0,-20-16-270,7 42-89,-49 11 358,52 16-1695,-29 29 0,2 10 1606,27-2-144,-6 21 1,4 2 323,15-15-265,16 3 0,8-1 85,12-7 90,20 27-90,41-62 0,-30-6-1029,-8-24 1,-1-8 1028,1-10 419,-9-34 1,-3-5-330,4 18-90,-14-28 0,-11 1 0,-16 34 81,-17-1 0,-9 6-81,-15 22 45,-8 5 0,0 9-45,6 25 45,-6 6 0,3 6 45,15 17 134,2 7 1,4 3-225,12-1 0,12 2 0,2-2 90,2-10-493,48 14 313,-41-49 90,73-34-90,-53-1 90,27-36-90,-34 22 90,-3-13 1904,-17 13-1904,17-14 1872,-17 14-1602,-24-46-270,4 54 0,-27-26 602,-10 82-557,8 19 0,0 7 123,-24 20-393,23 6 0,10-1 225,24-21 0,3 31 0,20-48 0,3 7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2.336"/>
    </inkml:context>
    <inkml:brush xml:id="br0">
      <inkml:brushProperty name="width" value="0.08" units="cm"/>
      <inkml:brushProperty name="height" value="0.08" units="cm"/>
    </inkml:brush>
  </inkml:definitions>
  <inkml:trace contextRef="#ctx0" brushRef="#br0">901 111 7962,'-13'-10'-807,"3"-6"494,10 14 278,0-6-22,0 0 169,0 6-6,0-6-454,0 0 258,0 6 44,0-7 85,-11 9 140,9 0-89,-19 0 0,-2 9 24,8-7-14,-47 14 7,42-14-11,-55 6-88,6-8 81,-16 8-82,-7-6-6,35 3 1,4-1-21,-4-4 14,2 0 1,5 0-13,30 0 10,-32 0 0,50 0-83,-9 0 83,11 7 4,21-5-8,-6 6-21,39-8 32,-26 0 0,16 0 0,10 0 0,7 0 0,1 0 0,33 0 6,-51 0 8,9 4 1,1 0-20,0-2 3,0 2 1,0 0-5,10 5-43,-8-4 0,-2 0 43,0 5-97,41-2 97,-54 0-5,16-6 14,-24 7-16,-10-9 108,-10 8-126,8 10-12,-19 3-132,8 29 167,-10-25-159,0 58 170,0-46-76,11 49 155,-9-46-1716,3 18 0,0 2 1677,6 1 3,-11 7 0,2 0-34,19 2-20,-5 26 1,1 3-95,11-7-458,-11-2 1,0-3 554,3-22-11,-7 0-81,10-2-151,-10-8 234,8 8 14,-14 13 1,-2 2 7,8 10-3,-11-3 0,-4-1 99,0-17-43,-17-14 1,-3 0-21,4 10 73,-8-7 0,-2-3-66,2-8 1,-7 32-16,20-38 2636,-8 14-2555,-2-14-180,-2 22 66,-9-37 19,11 17-16,0-39 1550,-10 6-1475,7-8-100,-28 0-3,26-8 471,-16 6-476,11-6-29,-13 8 23,7 0 31,-45 0-11,50 0 16,-24 0 0,-9 0 0,11 0 0,1 0 9,4 0 0,0 0 39,-9 4 0,4 0 180,-3-2-113,-2 14-96,4-14-16,14 7 11,17-9 167,-18 8-77,19-6-11,-9-2-215,21-19 58,3-1-75,20-14 160,-7 5-26,28-24 46,-26 12-42,36-44 31,-36 32 23,10 6 0,1-2 104,-3-17-1,-7-10 0,1-4-249,3 33 1,0-5 182,-3-21 0,-1-18 0,-1-2 0,0 14-606,3 6 1,0 2 536,-3-1 1,0-12 0,0 2-1,0 14-34,0 13 0,0 3 54,1-43 0,1 1-95,-1 44 1,1 0-37,3-20 1,2-10-1,-3 11 180,-4-23-91,2 22 1,1-10 0,-3 10 0,-5-22-48,2 1 1,-4 3 40,-8 23-459,-13-12 439,-3 67-943,3 28 933,3 21 82,7 15 0,-10 1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6.751"/>
    </inkml:context>
    <inkml:brush xml:id="br0">
      <inkml:brushProperty name="width" value="0.06" units="cm"/>
      <inkml:brushProperty name="height" value="0.06" units="cm"/>
    </inkml:brush>
  </inkml:definitions>
  <inkml:trace contextRef="#ctx0" brushRef="#br0">0 158 7533,'13'-19'-1170,"-3"0"990,1 9 1,-9-6 269,8 14-90,-10-6 0,0 0 269,0 6-269,0-6 180,0 16-180,0 2 270,0 41-180,0-17 0,-10 44-90,8-30-1561,-4 16 0,1 1 1651,5-2-135,0 10 0,0-4 45,0-24 0,-1 6 0,2-1 0,10-13-90,-9 22 0,8-48-90,11-68 90,-16 24 90,6-39 0,-1-6 0,-10 17 0,0-23 0,0-1 0,0 15 90,0-8 0,0 3-90,0 27-270,0-44 270,0 70-180,-11-4 180,9 26 0,-8 42 0,10 1-45,3 19 0,4 4 135,6 12 0,6 14 0,5 2 0,15-4-90,-2-3 0,3-3 90,11-11 270,22-16 0,3-10-180,-20-22-1,22-18 1,-9-16 0,-49-24-90,18-9 0,-4-1 0,-26-3-135,13-12 0,-1-1 45,-18 10-90,5-34 0,-4-1-180,-13 27 135,1-15 1,-5 2-406,-12 27-90,-17-34 91,17 53 539,-7-9 0,20 25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3.504"/>
    </inkml:context>
    <inkml:brush xml:id="br0">
      <inkml:brushProperty name="width" value="0.06" units="cm"/>
      <inkml:brushProperty name="height" value="0.06" units="cm"/>
    </inkml:brush>
  </inkml:definitions>
  <inkml:trace contextRef="#ctx0" brushRef="#br0">162 148 6363,'13'0'630,"-3"-9"-540,-10 7 0,10-14 0,-7 14-90,7-14 90,-10 14 0,0-15 0,0-1 0,0 6-3662,-10-21 3572,7 29-180,-17-12 180,17 16-180,-48 24 360,41-1 0,-52 46 0,57-18-180,-26 36 90,28-36 3302,-7 2-3392,31-2 0,4-27 0,11 3 0,8-54 0,-29-5 0,16-38 0,-28 30 0,17-22 0,-17 32 0,7-4 90,-10 24 179,0 2-89,0 32 0,0 14-90,0 19-90,0-2 0,10 15 90,-7-28-360,17 43 90,-7-50-809,31 8 719,-16-51 270,36-53 0,-36 6 0,16-33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0.285"/>
    </inkml:context>
    <inkml:brush xml:id="br0">
      <inkml:brushProperty name="width" value="0.06" units="cm"/>
      <inkml:brushProperty name="height" value="0.06" units="cm"/>
    </inkml:brush>
  </inkml:definitions>
  <inkml:trace contextRef="#ctx0" brushRef="#br0">1 249 7443,'23'-8'0,"0"6"0,0-6-360,11 8 90,-9 0 0,29 0 270,-26-8-449,26 6 179,33-31 270,-28 27 0,-3-10 0,-4 0 0,-13 6 90,25-1 0,-46 3 359,23 33 1,-39 5 270,9 17-271,-11-2 1260,0 32-1709,0-39 900,0 38-900,0-64 450,10-4-630,-8-18 0,19-41 180,-18 25-360,17-58 180,-17 50-449,17-44 359,-7 38-450,20-29 540,-17 44 90,45-23 0,-50 43 270,50-3-270,-45 18 270,17 33 360,-10 14-450,0-6 90,-10-1 179,7-14-448,-17-14-541,7 21 360,-10-31-719,0 4 629,0-16-720,0 0 811,0-8 269,0-2 0,11-8 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7.619"/>
    </inkml:context>
    <inkml:brush xml:id="br0">
      <inkml:brushProperty name="width" value="0.06" units="cm"/>
      <inkml:brushProperty name="height" value="0.06" units="cm"/>
    </inkml:brush>
  </inkml:definitions>
  <inkml:trace contextRef="#ctx0" brushRef="#br0">1 275 7533,'13'10'-810,"17"14"450,-24-11-5840,14 30 6560,-20-4-180,0 15-883,10 42 703,-7-23 424,1-18 1,2 4-335,4 12 0,1-2-90,4 21 180,15-10 0,4-8-90,-3-35-46,10-2 1,3-13 45,7-44 90,29-17-135,-48 1 0,-5-7-90,-2-5 0,-4-2 24,-2-5 1,-5-4 65,-5-28 0,-5 0-135,-3 31 0,-2-1 0,-3-41 0,-5 4 893,-14 5-848,7 37 0,-1 0 2010,-19-25-2415,-21 38 450,29 6 0,-13 27 0,28 16 0,-10 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8.135"/>
    </inkml:context>
    <inkml:brush xml:id="br0">
      <inkml:brushProperty name="width" value="0.06" units="cm"/>
      <inkml:brushProperty name="height" value="0.06" units="cm"/>
    </inkml:brush>
  </inkml:definitions>
  <inkml:trace contextRef="#ctx0" brushRef="#br0">0 604 7533,'23'68'-1529,"0"-29"1484,-9 26 0,-5 4-45,4-10 90,8 37 719,-19-27-719,9-51 0,-11 12 180,0-80-180,0 7 0,0-28 270,-11-25-1715,9 23 1445,-3 23 0,0-6-244,4-24 1,2-2 288,-1 13 0,0 1-90,-1-11 0,2 2 45,2 17 0,4 10 0,6 9 0,20-4-90,3 27 180,20 9-180,-17 9-1769,4 9 1589,1 9 180,-5 3 22,17 21 68,-20-11 180,-3 30-180,-20-13 73,-33 24-73,-9-7 359,-37 0-269,7-2 90,-11 0-360,22-14 270,4 12-90,21-14 0,20 0 0,16-2 90,44-9-90,14 1 90,22-17-90,-42-10 0,0-4-180,44-14 3152,-13-10-3421,-5-11 179,-48-8-180,1 1 450,-40 7 0,-3 3 0,-10 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8.452"/>
    </inkml:context>
    <inkml:brush xml:id="br0">
      <inkml:brushProperty name="width" value="0.06" units="cm"/>
      <inkml:brushProperty name="height" value="0.06" units="cm"/>
    </inkml:brush>
  </inkml:definitions>
  <inkml:trace contextRef="#ctx0" brushRef="#br0">0 54 7533,'36'-28'-1350,"-3"10"991,-20 10 359,-2 8 359,-11 0-179,10 8-180,-8 2 90,9 16 90,-11 2-90,10 41 0,-8 17-773,9-36 0,-1 4 728,-8 15 0,-1 10-15,7 13 0,5 11 0,-4-9-30,-6-9 0,-1 1 0,7-10 0,3 11 0,0-4 0,-3-19 0,-4 3 0,14-10 0,3-4-90,-7-21 90,29-5-180,-19-38 90,19-42-90,-8 2-300,-4-12 0,3-2 301,16-4 89,-8-7 0,1 0 90,18 11 0,-32 20 0,-1 2 0,14-1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28.886"/>
    </inkml:context>
    <inkml:brush xml:id="br0">
      <inkml:brushProperty name="width" value="0.06" units="cm"/>
      <inkml:brushProperty name="height" value="0.06" units="cm"/>
    </inkml:brush>
  </inkml:definitions>
  <inkml:trace contextRef="#ctx0" brushRef="#br0">577 129 7533,'36'-19'-90,"-2"1"90,-21 0 90,-3 0 90,-10 8-180,0-7 269,-21 7-89,-4 0-3752,-52 2 3393,13 16 179,3 4 0,1 2-180,-7 9 0,1 13 0,4 3-68,16-2 248,-18 24 0,53-27-90,11 11 90,21-4-180,46 27 0,-1-26 1416,4-4 1,1 1-1327,9 4 90,-23-13 0,9 4 0,-7-5-90,28 8 270,-9 3 0,-4-5-180,-23-20 360,-18 25 179,-117 5-1439,30-19 945,-15 2 0,-1-7 45,19-19-1153,-36 6 883,35-8 180,-35 0 90,26-8-2835,-19-2 2745,11-8 0,-11-9 0,-2-1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1.500"/>
    </inkml:context>
    <inkml:brush xml:id="br0">
      <inkml:brushProperty name="width" value="0.06" units="cm"/>
      <inkml:brushProperty name="height" value="0.06" units="cm"/>
    </inkml:brush>
  </inkml:definitions>
  <inkml:trace contextRef="#ctx0" brushRef="#br0">70 19 6993,'-26'-8'-180,"6"6"360,20-7 90,-11 9 0,9 0 0,-8 0-181,10 0 361,0 0-180,10 9-180,3 1 0,10 8 90,-10 0 360,38 50-450,-20-22-1161,7 7 0,9 13 0,-4-7 1116,-12-16 0,0-1 0,24 32 0,-3-2 45,-16-9-225,3-6 0,-3-2 135,-13-2-45,11-3 0,-7-8-44,-24-32-901,-3 6 720,-13-14 270,0-2 0,-7-11 0,7-7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3:51.797"/>
    </inkml:context>
    <inkml:brush xml:id="br0">
      <inkml:brushProperty name="width" value="0.06" units="cm"/>
      <inkml:brushProperty name="height" value="0.06" units="cm"/>
    </inkml:brush>
  </inkml:definitions>
  <inkml:trace contextRef="#ctx0" brushRef="#br0">693 0 7533,'-12'11'-720,"1"-3"540,11-8 720,0 0-270,0 8-90,-10-6 0,8 6 269,-9-8 91,1 8-450,7 2 809,-27 17-809,25-7 270,-37 23-180,27-13 135,-39 30 0,-7 6-457,7 8 322,-4-8 0,-14 12 0,12-11 0,-4 9-630,12-13 0,6-9-89,26-35 539,30-12 0,3-23 0,10-4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2.388"/>
    </inkml:context>
    <inkml:brush xml:id="br0">
      <inkml:brushProperty name="width" value="0.08" units="cm"/>
      <inkml:brushProperty name="height" value="0.08" units="cm"/>
    </inkml:brush>
  </inkml:definitions>
  <inkml:trace contextRef="#ctx0" brushRef="#br0">24 129 15870,'-13'-39'-2348,"3"5"1832,10 15 1048,0 9-105,0-6-142,0 14-82,0-6-50,0 8-153,0 0 272,0 8 146,0-6-418,0 22 0,0-11 90,0 13-90,0-8 116,10 17-274,-7-13 71,19 23 0,7 2-682,2-7-1402,21 26 0,4 2 1197,-10-10-698,19 5 0,-5 2 580,-34-10 557,23-7 0,-6-2-232,-35-14 957,23 19-85,-31-40 961,-10 6 926,-13-17-1235,-13-8 1,0 6-1,2-6 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2.984"/>
    </inkml:context>
    <inkml:brush xml:id="br0">
      <inkml:brushProperty name="width" value="0.08" units="cm"/>
      <inkml:brushProperty name="height" value="0.08" units="cm"/>
    </inkml:brush>
  </inkml:definitions>
  <inkml:trace contextRef="#ctx0" brushRef="#br0">13 1026 15270,'-13'-11'-4523,"13"3"6475,3 0 44,17 6-1656,3-14 993,-7 6-457,25-17-203,-16-1 751,32-34 1007,2 12-2007,-12-1 0,8-11 0,-6 6-344,-9 13 1,0-1 343,21-24 1,10-10 0,-13 12-82,1-11-185,-4 6 0,-3 5 258,-13 21-428,-6-14-310,-22 50 274,-11 0-1120,0 9 420,-21 9-153,16-7 275,-26 14 133,8 10 493,-3-4 138,-7 21-214,10-23 1055,-10 31 131,17-18-928,-14 9 0,-1 1 388,10 2-455,-19 6 1,-5 0-115,4 2 30,-1 7 1,-3 0-71,-6-3-1600,7 3 1,1-2 1922,2-22-171,-13 23 128,41-48-142,3-11-1421,10-11 297,20-31 730,-5 9 173,21-21 0,3-2 58,-6 5-294,11-5 0,-3 2 253,-23 22-2,33-35 1332,-46 42 2187,26-9-2968,-28 26-892,-14 24 380,-4-4-150,-29 47 189,19-33 127,-9 50-483,11-52 593,0 19 1,0-25-1,0 1 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4.238"/>
    </inkml:context>
    <inkml:brush xml:id="br0">
      <inkml:brushProperty name="width" value="0.08" units="cm"/>
      <inkml:brushProperty name="height" value="0.08" units="cm"/>
    </inkml:brush>
  </inkml:definitions>
  <inkml:trace contextRef="#ctx0" brushRef="#br0">565 146 14930,'-23'-39'-4473,"10"5"4084,-8 7-946,19 15 1867,-19-12-1388,19 22-47,-9-6 450,1 8 453,8 0 758,-9 8 1013,11 2-499,-10 24-290,8-3 552,-9-3 696,11 5-763,0-21-1268,0 55-1,0-30-1267,21 49 608,4-46-1213,1 21 646,36 10-956,-32-1 1445,16-1 1,6 0-111,-19-30 1,-2-1 55,9 27 0,0-2-492,16 4 274,-30-1 1172,5-22-594,-49-1 5852,12-29-3869,-37 11 504,17-25-1193,-48-17-616,30 13-105,-19-18 0,-2-5-563,6 3 226,14-2 1,3-1-2087,-2-1 80,8-7-415,0 7 1775,3-17 41,10 6 231,-11-38 546,9 33-103,2-34 671,12 56-345,32-11 2237,-6 31-1346,29 2-262,-18 2-439,17 23-907,-7-21-2484,31 52 1790,-26-37 229,2 21 1,-1 3-1798,-1-8 1784,3 7 0,-1 1-490,-12 0 812,7 0 0,-5 0 388,-25-9-4,23 25 732,-31-47 1116,-10 4 921,-3-16-1079,-31-32-1657,16 16 8,-9-20 1,0-4-219,-4-2-335,-22-28 0,-3-4 141,5 0-34,10 18 0,-7-9 0,8 9-1196,-9-12 1020,4 15 1,2 3 553,4 3 377,-7 10-389,51 43 2948,-1 1-204,50 27-2731,12 1 254,-4-12-74,-4 13 1,1 3 104,15-3-929,-4 22 0,1 2 651,16-3-1428,-31-5 0,3 10 0,-3-7 146,-6-19 0,0 1 1472,1 19 0,1 10 0,-5-11 48,14 4-38,-26-6 0,-6-4 695,-9-27 1565,-40 2 629,-60-39-1908,18 2-782,17 2 1,2-4 259,-3-12 1938,17 8-2576,-24-28 0,1-7-872,18 2 794,-1-2 0,-7-11 0,13 6-3336,18-20 3387,-6 9 0,3 2 38,22 9 325,-9-10 548,11 30 3001,0-14-2204,0 22-342,0-11-119,0 30 887,31-4-652,-13 16-808,36 16-1042,-28-4-254,21 26 1,0 7-845,-8 4 1122,9 0 0,13 9 0,-14-4-957,-5 25 591,-1-24 1,11 6 0,-9-6-1253,0 29 1742,-10-27 1,1-1 70,9 26 787,-27-39 571,-26-11 37,-31-49 0,-8-17-990,-13-3-167,-17-15 1,2-5-48,18 2-1141,10 8 1,-6-8-1,7 4 878,-11-28 145,15 13 0,-6-12 0,8 10 660,-4-17-1218,6-6 0,3 5 1341,14 31-48,23-6 805,13 45 1338,61 32-1855,-28-4-730,8 11 0,0 5-160,-2 5-317,16 23 1,2 6-543,5-1 544,-30-18 0,4 9 0,-2-3-417,7 7 1,-6 0-458,-12 6 1,-5 0 1057,4-7 1,-6 0 374,-18 3 0,-12-4 0,-19 0 0,-6 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5:24.863"/>
    </inkml:context>
    <inkml:brush xml:id="br0">
      <inkml:brushProperty name="width" value="0.08" units="cm"/>
      <inkml:brushProperty name="height" value="0.08" units="cm"/>
    </inkml:brush>
  </inkml:definitions>
  <inkml:trace contextRef="#ctx0" brushRef="#br0">162 1145 14943,'0'-28'-928,"0"10"1189,0 2-41,0 5-232,0-7 64,11 0 1115,1 0-69,32-18-412,-6 3 1,4-4-97,-1 3 0,5-4-266,3-8 0,8-11 1,1-1-1,-7 8 412,3 0 0,0-2-221,-3-1 0,8-10 0,-3 1 0,-9 12 862,20-17-1404,-21 14 1,-5 4-441,-15 19 214,-6-5-353,-20 25-977,0-6 4,-20 14-399,-27 26 923,-4 0 448,-26 38 496,37-31 1,1 1 3272,-36 27-3130,5 0-1,-1 2 313,30-28 1,0 1-3,-12 16 1,-6 9 0,9-7 1107,-9 17-1155,10-8 1,3-2 238,10-10-417,11 12-371,4-31 370,42-3-2201,-6-19 194,39-33 1280,-26 3 621,14-22 0,1-6 165,1-7-164,9-14 1,1-2 376,0-2-348,-16 21 1,5-8 0,-6 7 1003,-8 11 0,-1 0-90,27-35 0,-3 4-479,-11 12-589,13-6 29,-41 51 15,-3 18-1221,-20 2 455,-3 30 502,-20-9-1322,-24 39 0,-4 9 1815,-6-3-117,20-24 0,-7 7 1,6-2-1148,6 10 0,2-4 1166,-1-13 0,-2 2 150,-14 37 0,3 0 203,22-39 0,0 0-506,-23 39 1,2 0-19,10-12 347,8 1 0,6-5 1,16-29-1,3 23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0.437"/>
    </inkml:context>
    <inkml:brush xml:id="br0">
      <inkml:brushProperty name="width" value="0.06" units="cm"/>
      <inkml:brushProperty name="height" value="0.06" units="cm"/>
    </inkml:brush>
  </inkml:definitions>
  <inkml:trace contextRef="#ctx0" brushRef="#br0">0 92 7533,'0'-28'0,"0"9"-180,0 4 180,0 13 0,0-7 180,0 1-180,0 6-180,0-7 0,0 9 180,0 9 0,0-7 0,0 6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2.251"/>
    </inkml:context>
    <inkml:brush xml:id="br0">
      <inkml:brushProperty name="width" value="0.06" units="cm"/>
      <inkml:brushProperty name="height" value="0.06" units="cm"/>
    </inkml:brush>
  </inkml:definitions>
  <inkml:trace contextRef="#ctx0" brushRef="#br0">257 294 7533,'10'-29'-1350,"3"3"1171,0 7 358,7-7 1,-17 6-90,7-7 180,0-8-270,-7 13-3212,-14-29 3212,6 37-282,-46-10 372,23 24 0,-49 24 0,36-10-45,1 24 0,5 8-45,17 1-123,1 10 0,4 6 213,11-13 0,4 3-1047,1 28 0,4 1 1092,3-26 0,3 0 0,8 19 0,4-6 1874,14-16-1920,7-8 1,3-5-180,-3-15 135,17-13 0,2-8-314,-9-16 134,-4-19 0,-6-5 135,-18-1-90,-4-9 0,-7-1-90,-14 12-359,7-24 539,-10 39 520,0 10-520,10 3 3707,13 56-3437,-7-22 44,18 23 1,4 2-45,-5-14-225,4 2 0,3-4 135,6-17-180,11-8-180,-19-13 90,16-49 0,-39 17-223,6-44 224,-21 30-136,-5-12 0,0 0 135,2-2 45,-10 11 0,-5 1-135,-7-4-90,-42-11 270,16 22-180,-16-5 360,41 46-360,-5 11 450,29 10 0,2 51-270,2-26 180,29 42 0,-15-53-90,38 33 0,-26-41-90,56 17 0,-60-31-180,40-19 0,5-9 90,-28 1 0,17-9 0,2-1 0,-11 6 90,7-23 0,-20 21 180,-3-5 0,-20 11-90,-2 14-90,-11 2 0,0 35 90,0-3-45,8 18 0,4 2-45,3-3 135,1 15 0,2-2-135,5-24 89,10 30 1,-17-58-539,14-18 359,-27-20-270,7-60 270,-10 23-225,0-4 0,0 1 135,0 12 1,0-38 269,0 71-90,0 7 179,11 35 271,12 41-360,-8-6 90,10-2 0,1-1-90,-8-6 180,36 38-180,-28-58-90,7 17 0,-20-31-180,18-4 90,-16-7-810,29-7 720,-29-4 180,16-7 0,-18-8 0,10-3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2.466"/>
    </inkml:context>
    <inkml:brush xml:id="br0">
      <inkml:brushProperty name="width" value="0.08" units="cm"/>
      <inkml:brushProperty name="height" value="0.08" units="cm"/>
    </inkml:brush>
  </inkml:definitions>
  <inkml:trace contextRef="#ctx0" brushRef="#br0">0 1 7892,'26'0'0,"5"8"226,-18 3-5970,0 40 6713,-3-8-164,-10 28 1227,0-16-1519,0 8-4,0 20 1,0 5 419,0 11-707,-1-16 1,0 14 0,3-16 345,8 4-520,-4-9 0,1-7 724,6-31-981,-3-11-30,0-20-540,3-7 664,10-16 1,0-4 0,0-17-1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2.619"/>
    </inkml:context>
    <inkml:brush xml:id="br0">
      <inkml:brushProperty name="width" value="0.08" units="cm"/>
      <inkml:brushProperty name="height" value="0.08" units="cm"/>
    </inkml:brush>
  </inkml:definitions>
  <inkml:trace contextRef="#ctx0" brushRef="#br0">254 37 7332,'-23'10'437,"0"-10"-943,10-2 397,-18-6-157,6 0 213,-1 6 47,-25-6 0,33 0 0,-26-3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3.070"/>
    </inkml:context>
    <inkml:brush xml:id="br0">
      <inkml:brushProperty name="width" value="0.08" units="cm"/>
      <inkml:brushProperty name="height" value="0.08" units="cm"/>
    </inkml:brush>
  </inkml:definitions>
  <inkml:trace contextRef="#ctx0" brushRef="#br0">188 249 7974,'39'0'1,"2"0"-2,-28 0-808,10-8 706,-11-2 362,-1-9 241,-11 1 509,0-9 733,-21-33-1025,6 23-48,-39-22-227,26 49-366,-47 67-173,45-17 78,-5 22 1,5 5-153,15-4 159,3 8 1,3 2 56,9-4 94,-2 0 0,4-2 324,29 3-9,-3-5-228,19-30-576,-14-35-411,-20-11 124,7-7 151,-7-9 194,21-25-123,-19 9 262,5-8 1,1 0 189,-6 12 355,8-36 543,-2 63-942,-18-12 861,17 13-1294,-17 9 563,27 45-318,-24-6 340,24 56-216,-17-17 137,10-7 115,-10-8-611,8-51 123,-9-20 415,1-19 0,-2-15 1,-11-4-1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3.553"/>
    </inkml:context>
    <inkml:brush xml:id="br0">
      <inkml:brushProperty name="width" value="0.08" units="cm"/>
      <inkml:brushProperty name="height" value="0.08" units="cm"/>
    </inkml:brush>
  </inkml:definitions>
  <inkml:trace contextRef="#ctx0" brushRef="#br0">116 770 7974,'23'0'-1259,"-11"0"1079,-1 0 270,-11 0 0,0 0 90,0 8 1066,-21 2-992,-4 41 481,-11-17-364,11 23 0,6 5 475,4 4-1056,3 3 1,3 1 1171,9 18-511,8-9 1,5-2-563,12-5-382,11 19 442,8-83-674,-8-16 33,-11-10 194,16-11 218,-21-15 0,-4-5 209,13-10 39,-8-7 0,3-15 0,-8 10 219,-8-13-16,8-5 0,-1 1 927,-15 15-661,0 4 0,0-2 165,-11-27-442,7 33 0,0-9 0,0 10-18,-9-25-75,6 1 0,3 4-55,4 19-31,0-4 936,0 52-1191,11 107 206,-9-35-1025,4 26 1,3 24 0,-3-14 1099,-5-32 1,0 0-18,2 14 1,0 14-1,0 0 1,-1-15-113,-2-14 0,0-2 92,0 24 1,0 10-1,0-14 30,0 16 45,0 0 0,0-7 31,0-36-119,0 34 77,0-71 461,20-4-542,-4-58 1,17-3-1,-10-37 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3.933"/>
    </inkml:context>
    <inkml:brush xml:id="br0">
      <inkml:brushProperty name="width" value="0.08" units="cm"/>
      <inkml:brushProperty name="height" value="0.08" units="cm"/>
    </inkml:brush>
  </inkml:definitions>
  <inkml:trace contextRef="#ctx0" brushRef="#br0">254 136 7974,'23'-18'1747,"-10"-1"-628,8 1-1330,-19 8 824,9-6-371,-11 6 53,-11-9-369,-1 9 316,-53-6-625,42 22-77,-69 20 163,82-1 198,-52 41 67,57-41 8,-26 34 243,29-36 328,-9 19 376,22-21-475,12 13-269,2-13-530,50 38 48,-32-24-269,34 17 229,0-1-439,-2-10 468,-28-6 0,-2 1 29,4 4 544,-18 19 191,-52-36-108,-23 11 1,-9-1-316,-22-15-627,5 2 1,-1-7 267,-1-23 137,13-9 1,-5-7-1,15-2 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4.135"/>
    </inkml:context>
    <inkml:brush xml:id="br0">
      <inkml:brushProperty name="width" value="0.08" units="cm"/>
      <inkml:brushProperty name="height" value="0.08" units="cm"/>
    </inkml:brush>
  </inkml:definitions>
  <inkml:trace contextRef="#ctx0" brushRef="#br0">716 1 7974,'-13'19'2578,"-28"7"-2324,23-5-2682,-46 13 2401,26-13-2736,-29 13 2517,8-5 176,-31 0 188,5 5 0,25-20 0,-3 0 0,4 4 0,0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4.534"/>
    </inkml:context>
    <inkml:brush xml:id="br0">
      <inkml:brushProperty name="width" value="0.08" units="cm"/>
      <inkml:brushProperty name="height" value="0.08" units="cm"/>
    </inkml:brush>
  </inkml:definitions>
  <inkml:trace contextRef="#ctx0" brushRef="#br0">0 0 7686,'24'19'100,"-1"15"12,10-3-102,-18 5 61,6-9-145,-21-9 21,0-8-1247,0 6 922,0-14 423,-21 7-118,16-1 60,-26-6 0,19 14 1,-11-6-1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4.720"/>
    </inkml:context>
    <inkml:brush xml:id="br0">
      <inkml:brushProperty name="width" value="0.06" units="cm"/>
      <inkml:brushProperty name="height" value="0.06" units="cm"/>
    </inkml:brush>
  </inkml:definitions>
  <inkml:trace contextRef="#ctx0" brushRef="#br0">1 0 7533,'36'37'0,"-3"-1"0,-20 1-990,-3-8 451,-10-3 359,0-8 180,-10 1 0,7-1 0,-17 1 0,17-2 0,-17 10 0,7 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4.919"/>
    </inkml:context>
    <inkml:brush xml:id="br0">
      <inkml:brushProperty name="width" value="0.06" units="cm"/>
      <inkml:brushProperty name="height" value="0.06" units="cm"/>
    </inkml:brush>
  </inkml:definitions>
  <inkml:trace contextRef="#ctx0" brushRef="#br0">1 0 7533,'49'59'-720,"-6"-7"630,-30-27 0,-3-12 90,-10 11 0,0-14 0,0 1-539,0 5 539,0-14 0,-10 6 0,-3-8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1.102"/>
    </inkml:context>
    <inkml:brush xml:id="br0">
      <inkml:brushProperty name="width" value="0.06" units="cm"/>
      <inkml:brushProperty name="height" value="0.06" units="cm"/>
    </inkml:brush>
  </inkml:definitions>
  <inkml:trace contextRef="#ctx0" brushRef="#br0">24 1 7083,'-13'10'899,"3"6"-719,10-6 90,0 9-180,0-1 0,0 9 90,10 42-180,-7-14 90,7 24 90,0 14-368,-7-43 98,17 35 0,-17-57 180,17 7-180,-7-23 180,10-12 0,0-12-360,11-31 270,-19 13-720,37-24 540,-35 32 99,27-3-9,-31 34 0,7 1 0,-17 9 180,7 6 0,-10-4-180,0 14 90,-10-15 719,-23 39-539,4-41 180,-14 23-270,30-41 90,3-16-90,10 12-360,10-37 270,3 27-540,20-45 360,-17 35-89,45-36 358,-51 38-178,52-12 178,-47 24-89,39 2 90,-26 8 270,6 24-180,-14-10 270,-7 37-360,10-29 0,0 12 0,-10-23-180,8-3 90,-8-8 0,10-17 0,0-3-720,-10-25 540,-3 15 0,-10-13 270,0 23 270,0 2-180,0 10 0,10 16 0,-7 2 0,17 25-90,-17-13-90,28 29 0,-26-29-450,25 21 180,-17-31-629,10 4 719,0-8-900,11-6 721,-9 7 359,-1-18 0,-14-1 0,-10-8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56:35.034"/>
    </inkml:context>
    <inkml:brush xml:id="br0">
      <inkml:brushProperty name="width" value="0.08" units="cm"/>
      <inkml:brushProperty name="height" value="0.08" units="cm"/>
    </inkml:brush>
  </inkml:definitions>
  <inkml:trace contextRef="#ctx0" brushRef="#br0">0 1 7541,'46'44'3,"-20"-14"-1,5 5-1,-29-17-987,9-8 446,-11-1 540,-11-1 1,-1 2-1,-11 8 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16.670"/>
    </inkml:context>
    <inkml:brush xml:id="br0">
      <inkml:brushProperty name="width" value="0.06" units="cm"/>
      <inkml:brushProperty name="height" value="0.06" units="cm"/>
    </inkml:brush>
  </inkml:definitions>
  <inkml:trace contextRef="#ctx0" brushRef="#br0">730 235 7533,'-50'0'-1439,"-15"8"1439,36 2 89,-5 9-5749,-8 25 5750,13-3-90,-28 15-80,20-3 170,-18-5 45,25 8 0,0 2-135,-32 13 44,25-1 1,6-1-45,4-15 0,7 16 0,20-49 937,10-5-847,45-48-45,-9-4 0,5-4-45,-2 9 0,3-4-610,10-13 0,4-8 0,-8 7 610,20-13 30,-10 4 0,10-11 0,-9 7 887,-24 21 1,-1-1-918,16-17 0,9-8 0,-10 11 1370,11-4-1460,-23 13 0,-8 17-90,-25 38 90,-56 55 90,8-7 0,-28 12 0,-7 2 0,34-31 0,0-1 60,-15 13 0,-6 5 0,7-5-60,14-13 0,0 1 60,-14 9 0,-6 6 0,7-9 30,-12 4-90,-2 4 0,4-4 3195,27-24-3105,-11 10 54,52-27-144,56-33 0,-30 2-1741,41-13 0,6-6 1741,-18-12 60,-5 13 0,13-6 0,-10 5-139,-20 8 0,0-1 49,20-10 0,8-6 0,-9 8 30,14-4-45,-7 9 0,-8 7-135,-32 21 180,-18 26 0,-37 15-45,-17 12 0,-3 3 45,-12 19 45,-2 4 0,0 0 45,5 0-90,-2 9 0,4-1 0,19-17 45,0-7 0,6-2 3179,25-12-3314,3-10 416,3-20-326,70-61-3392,-16-18 3482,-12 27 0,4-2-90,6-11 0,0-1 90,0-1 0,0 1-45,0 7 0,2-1-285,14-18 1,-8 7 59,-19 25 180,8-21 0,-52 56 0,-21-6 0,6 8-90,-72 8 180,40 3-135,-41 6 0,-7 1 45,14-3 30,7 0 0,-14 4 0,13-4 240,-17-1-210,24 3 0,-9 4 0,5 1-563,6 3 1,4 0 412,-1 0 0,3 0 90,-26 10-90,63-10 90,10-21-270,34 4 270,18-26-45,15-7 0,4-4 45,13-15 0,11-10 0,-2-3-108,-18-2 108,-10 13 0,9-7 0,-12 6 2783,1-14-2783,7-4 0,-7 2 180,-32 26 1995,-18-15-2175,-18 52 0,-33 21 0,-5 10 0,6 6 0,0 1 0,-10 10 0,8-6-247,-10 19 217,7-10 0,-9 8 0,10-6 30,-9 18 30,20-22 0,-6 8 0,11-8-30,6 9-45,11-1 0,11-2 45,34-20-90,17-5 0,6-8 90,14-19 0,19-21 0,2-9 0,-9-10-30,-20-5 0,7-12 0,-9 5 120,-14 14 0,-3-3-60,13-28 0,5-13 0,-10 9-30,5-17 0,-9 9 0,-11 9 0,-27 38 111,-44-2-111,2 39-45,-17 9 0,-2 5 45,1 15-30,-3 4 0,-12 8 0,9-4-689,24-12 0,0 0 719,-24 16 0,-10 6 0,12-6 0,-7 17 30,19-17 0,-7 6 0,8-6-120,-11 24 180,10-18 0,4 0 0,14 9-90,63-29 0,-8 2 0,49-32 0,12-14 0,-4-2-30,-7-3 0,12-5 0,-10-1-25,-21 2 1,-2-4 54,24-13 0,10-7 0,-12 2 0,-21 10 0,-2-4 0,16-15 0,7-9 0,-13 7 0,3-17 45,-7 0 0,-13 1-45,-39 24 0,-58-24 90,-3 48-90,10 10 0,-6 4 45,-11 3 0,-3 8-90,-12 15 0,1 5 617,9-9 0,-1 6-542,0 13 0,-3 9 0,15-1 150,-7 27-150,22-11 0,-5 11 0,12-6-30,8 31-45,22 7 0,14-4 45,22-26-60,15-27 0,17 0 0,-4-12 60,37-6-499,-11-6 1,1-7 498,7-30 60,-31-8 0,7-10 0,-5 0-60,-3-3 0,2-5 0,-1-3 0,8-10 0,-1-1 0,-11 6 0,-5-2 0,-6-3 30,5-12 0,3-7 0,-12 8 385,1-22-460,-25 14 0,-13 3-135,-30 19 135,-24 10 0,-10 7-45,-24 5-914,17 19 0,-13 3 0,8 2 1004,15 1 0,-1 4 59,-18 8 1,-10 6 0,7 3-331,1 7 0,5 6 360,-12 16 1,3 6-90,16-11 0,6 8 45,4 30 0,10 4-45,21-37 0,6 3 0,5 26 0,6 12 0,9-11 0,8-24 0,11-2-30,18 24 0,14 8 0,-1-17 30,-10-33 0,7-7-30,26 12 0,14 0 0,-10-13 30,-26-21 0,1-9 90,26-6 0,13-7 0,-15-3 0,-30-2 0,-3-6-60,24-20 0,8-12 0,-13 6 15,-24 14 0,-5-3 15,8-17 0,2-8 0,-10 8 30,-5-17-90,-23 2 0,-12 3 0,-23 21 166,-23 1 0,-16 4-301,-13 17 0,-5 6 45,8-3 0,-1 1-324,-13 5 0,6 6 414,3 7-45,21 8 0,1 6-45,-20 24 90,-3 16 0,3 11-45,42-14 0,5 8 75,-8 16 0,-2 12 0,10-7-75,15-14 0,9 2 75,7 16 0,7 9 0,5-11 2333,23 20-2393,8-40 0,12 3 0,-3-12 30,27 1 60,-9-29 0,13-5 0,-10-5 330,21-8-390,-30-11 0,9-8 0,-5-7 0,-7-11 0,-3-8 0,-3 2 45,10-8 0,-2-2-45,-9 9 0,-1-2 0,-9-1 0,-13-12 0,-9 3 0,7-10-45,-25-4 0,-13 1 45,-16 17-90,-43 1 0,-10 6 90,0 14-90,4 11 0,-15-1 0,13 6 90,-15 4 0,21 17 0,-11 6 0,13 7 180,-15 31-150,27 1 0,-5 14 0,12-3 60,19-10 0,6 5-90,-11 23 0,-2 12 0,11-9 45,15-23 0,9 1-16,13 19 1,8 10 0,2-13-30,21 18-60,14-44 0,16 0 1,-8-11 59,18-5-30,-9-22 0,14-7 0,-11-5 30,19-17 60,-20-4 0,12-7 0,-13-2-60,-26 3 0,-1-6 29,23-15 1,9-8 0,-13 3-30,-23 13 0,-4-2 30,12-16 0,5-9 0,-13 10 377,-9-12-407,-23 1 0,-16 5-90,-33 22-860,-32 2 1,-8 5 904,33 19 0,-4 3-15,-29-6 0,-15-1 0,12 5-31,24 8 1,0 4 120,-27 6 0,-12 5 0,13 3-30,28 0 0,4 9 60,-16 23 0,-5 13 0,10-4-60,21-15 0,5 5 30,-2 23 0,2 13 0,9-8 501,4 24-621,30 3 0,13-1 180,14-15-180,35-12 0,9-11 90,1-23-30,-12-20 0,12-3 0,-9-8-571,21-21 736,-17 9 0,2-9-90,-5-19 0,-3-11-45,5-15 0,-1-4 0,5 8 0,-2-5 0,-19-2 0,-4-8 0,-7 10 272,13-18-317,-26 0 0,-14 2 45,-28 25 0,-44-22-180,-6 49 0,-32 13 0,-6 5 180,2 1-742,16 11 0,-12 5 1,14 3 651,-8 14 120,22 6 0,-9 9 0,13-2 180,-13 25-121,28-7 1,-4 12 0,11-6-90,-1 23 60,28-18 0,5 11 0,9-10-60,26 16 45,24 1 0,12-10-135,22-27 120,-14-24 0,14-3 0,-11-8 1729,24-20-1699,-33-2 0,8-4 0,-12-4-60,5-33 45,7-11 0,-3-5-45,-17-11 60,-12 22 0,5-9 0,-12 7-60,-15-22 0,4 2 0,-12 3 0,-42 20-135,-9 6 0,-9 5 45,-34 12-30,20 14 0,-11 0 1,8 5 119,16 6 0,0 4-60,-22-1 0,-10 1 0,9 4 1568,18 2 1,2 7-1569,-12 13 0,-5 9 0,9 0 150,18-4 0,5 7-60,-5 20 0,1 13 0,10-6 60,4 30-90,20-25 0,4 9 0,8-9 0,34 25-30,-8-32 0,7 5 0,1-13 30,44 7 0,5-15 0,3-9 0,-3-24 90,2-22 0,-1-9-90,-6-14 60,-30-3 0,5-10 0,-8 3-60,-12 7 0,-2-3 0,14-16 0,4-9 0,-11 7 202,-4-21-202,3 1 0,-7 2-180,-30 13 180,-19 10 0,-10 3-270,-29-1 180,-25 6 0,-7 5 82,38 22 1,-2 2 7,-18-4 0,-9-1 0,8 5 0,21 7 0,-1 7 0,-18 11 0,-8 7 0,11 4 0,-21 29 30,30 0 0,-3 13 0,12-4-75,21-13 0,5 3 75,-6 19 0,-1 9 0,7-9-30,8 26-45,29-4 0,10-3 45,8-19-45,32-21 0,9-11 45,-2-15 90,19-26 0,2-11 0,-8-7-90,-26-4 0,7-10 0,-9 4 90,-15 7 0,-2-2-30,13-20 0,5-11 0,-7 8-15,-16 17 0,-2 0 0,28-39 0,-4-6 0,-24 22 0,-5 4-225,21-30 466,-29 0-646,-87 75 360,9 1-90,-24 14 1,-3 7-1,-2 9 30,27 3 0,-8 8 0,7-1-111,12-5 0,2 6 201,-9 20 0,-4 11 0,6-6-75,10-17 0,5 3 105,1 19 0,2 11 0,8-9 30,1 16-45,31-8 0,11-5-135,4-24 90,30-17 0,8-8 0,-1-10 90,14-24 0,2-9-90,-3-10 0,7-19 0,-2-6 0,-5-6 30,-16 7 0,6-10 0,-9 8 15,-18 22 0,-3 0-636,7-17 1,2-8 0,-8 11 680,-5 0-635,-23-35 545,-9 64 0,-37 1 0,-10 12 0,3 28-180,-15-1 0,-1 5 180,1 29-30,13-3 0,-9 10 1,10-6 163,16-13 1,2 3-135,-24 28 0,-9 13 0,19-11 0,21 4 45,-9 0 0,7-3-45,28-28 0,52-1 0,-18-43 45,25-22 0,2-8 45,-3-7-135,8-21 0,-2-5 45,-6 5 0,13-10 0,-1-2 0,-20 4-180,6 7 0,-5 3 180,-33 13-179,-28-1 179,-32 44-45,-8 15 0,-2 6 135,-24 20-45,9 13 0,1 6-41,-5 8-4,22-17 0,-7 9 0,10-7 2270,-4 26-2180,-2-7 0,7-3 90,30-15-540,36 6 450,10-58-135,27-15 0,4-9 45,-2-22-60,-6 7 0,10-7 0,-9 3 91,-18 7 0,2-1-61,28-17 0,14-7 0,-12 6 30,-28 18 0,-1 0 0,13-7 0,7-2 0,-11 8-90,-8 2-180,-28 18 731,-31 37-416,-51 28 0,-13 5 0,37-24 0,-2 2-1096,-29 22 1,-12 9-1,12-7 1141,24-17 0,2 0-120,-15 9 0,-7 6 0,13-6-189,-1 16 219,16-27 0,12-4 0,32-14 0,13-11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2.052"/>
    </inkml:context>
    <inkml:brush xml:id="br0">
      <inkml:brushProperty name="width" value="0.06" units="cm"/>
      <inkml:brushProperty name="height" value="0.06" units="cm"/>
    </inkml:brush>
  </inkml:definitions>
  <inkml:trace contextRef="#ctx0" brushRef="#br0">71 20 6453,'-26'0'-359,"5"0"359,11 0 0,7 0 0,-7 0 0,10-9 179,0 7 91,0-6-270,0 8 0,0 16 90,0-3 0,10 39-90,-7-27 180,18 59-180,-8-46 0,-1 17 0,-1 2 90,2-9-135,-3 4 0,1-1 135,2-16-90,21 26 0,-18-41-90,36-9 90,-34-5 0,27-48-90,-22 26 90,1-53 90,-1 44-90,-10-43 0,-2 43 0,-11-26 90,0 30-90,0-14 0,0 14-90,10-6 180,-7 16-180,28 3 90,-15 8 90,28 25-90,-17-10 0,7 53 0,-11-41 360,11 58-360,-18-58 90,15 33 0,-28-48-90,7 21 90,-10-29-180,0 13 90,0-17 0,0 0 0,0-8 0,0 6 0,11-15 0,-9 7 0,9-1 0,-11-5 0,0-3 0,10-1 0,3-32-90,0 10 90,8-5-90,-18 11 90,39-7-90,-35 26-90,56-33 180,-45 46-90,37-12 0,-39 16 180,26 16-90,-37-3 180,37 39-180,-37-28 90,26 45-90,-28-45 90,7 37 90,-10-30-180,0 6 90,0-18 90,0-3-180,0-14 89,0 7 1,0-9-90,0-9-90,0-1 1,0-17 178,0-2-268,11-25-1,2 21 0,21-43 180,-18 49-180,25-42 180,-25 46 0,29-4 0,-30 19 180,27 16-180,-26 11 270,7 27-270,-2-5 90,-8 38-270,0-44-90,8 42 90,-18-60-450,18 24 360,-19-39 270,9 6 0,10-8 0,5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3.305"/>
    </inkml:context>
    <inkml:brush xml:id="br0">
      <inkml:brushProperty name="width" value="0.06" units="cm"/>
      <inkml:brushProperty name="height" value="0.06" units="cm"/>
    </inkml:brush>
  </inkml:definitions>
  <inkml:trace contextRef="#ctx0" brushRef="#br0">225 56 7533,'-23'8'-720,"-1"-6"630,0 14 0,1-5 270,10-1-180,2 7 90,1-7 0,-3 9 0,0-1 180,2-7-180,11 5-90,0-14 90,11 7-180,2-9 180,21 8-180,2-6 90,32 14-180,-26-5-90,44 16 180,-54-6-3482,33 22 3572,-49-11 0,5 5 0,-21 6-90,-21-20 0,-37 29 90,14-30 135,-9-3 0,-1-2-135,9-7 450,-54-2-450,57-8 90,-13-8-90,42 6-90,24-23 90,15 20 0,31-11 0,-7 16-90,49-8 90,-41 6 0,7-9 0,0-3 0,-7 2 0,-2-13 0,-2-2 0,-12 2 0,-8-12 0,-3-3 0,-5 5 0,-13-44 0,-5 46 90,-50-18-90,24 30 90,-48 2-90,48 11 90,-45 16 0,45 2 0,-26 34 0,20-20 89,11 54-179,3-44 90,31 54-90,-16-53 0,58 41 0,-43-51 45,32-1 0,4-4-45,-20-10 0,28-14 0,0-8 0,-27-3-90,17-13 0,-1-4 90,-22 8 3123,35-37-3123,-30-3 90,-10 10-180,-5-8 90,-21 27 90,0 6-90,-21-17 90,16 15-1,-47-4 1,34 16 0,-37 9-90,29 2 0,-8 16 0,10-6 0,-10 31 0,18-18 180,-4 36-90,20 5-90,0-12 0,0 16-467,0-31 557,10 8-90,13 17-90,4-21-90,27 35 90,-14-43 90,38 10 0,-26-35 0,37-35 0,-57 10 45,6-16 0,-3-2-135,-17 14 135,5-18 0,-2 0-45,-7 21-124,-4-43 124,-10 55-179,0-28 179,0 38-90,0-21 90,0 23 461,10 10-281,-7 5-51,18 22-39,-18-14 90,17 31-90,-17-28 0,18 45-90,-8-45 90,21 29-90,-18-33 0,15 7 0,-28-17-90,28-1 90,-15-18-450,18-9 450,-11-3-269,11-22 179,-8 11-90,19-13 270,-30 24-270,17-4 450,-19 15 269,10-1-359,-10 2 270,8 26-450,-18-12 180,7 20-90,1-15-180,-9 0 90,19-1-630,-8-9 540,0 0 90,8 0 0,3 8 0,12 3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4.153"/>
    </inkml:context>
    <inkml:brush xml:id="br0">
      <inkml:brushProperty name="width" value="0.06" units="cm"/>
      <inkml:brushProperty name="height" value="0.06" units="cm"/>
    </inkml:brush>
  </inkml:definitions>
  <inkml:trace contextRef="#ctx0" brushRef="#br0">353 1 6094,'-13'29'539,"3"-2"-449,10-9 0,0 10-90,0-8 0,0 7 90,0 0 0,0 10-180,10-6 180,-7 29-90,18-35 0,-8 27 0,0-40 270,-3 5-270,-10-17-90,0 0 180,-10-8-270,-3-3 180,0 1 0,-50-15 0,40 21 0,-74-20 0,65 21 90,-33-5 180,39 16-180,-8 11-180,21 2 90,3-3 90,10-1-90,10-6-180,3 7 0,11 0-180,10 1 180,2-9 180,43-1 0,-25-18 0,25-1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4.501"/>
    </inkml:context>
    <inkml:brush xml:id="br0">
      <inkml:brushProperty name="width" value="0.06" units="cm"/>
      <inkml:brushProperty name="height" value="0.06" units="cm"/>
    </inkml:brush>
  </inkml:definitions>
  <inkml:trace contextRef="#ctx0" brushRef="#br0">189 19 7533,'-27'0'0,"-4"0"0,18-8-540,-11 6 270,1-6 0,10 8 450,2 0-270,1 0 180,-3 8 90,0 3 0,2 15-180,11-5 180,0 22-180,0-28 90,21 26 0,-15-28-90,25 5 90,-18-9-180,21-9-90,-18-9 270,25-1-180,-25-9 90,18 1 0,-21 7 90,8 3-90,-8 8 0,0 0-180,8 0 180,-18 0-450,28 8 270,-15 3-449,28 0 629,-18-3 0,8-8 0,-10-8 0,-1-3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4.703"/>
    </inkml:context>
    <inkml:brush xml:id="br0">
      <inkml:brushProperty name="width" value="0.06" units="cm"/>
      <inkml:brushProperty name="height" value="0.06" units="cm"/>
    </inkml:brush>
  </inkml:definitions>
  <inkml:trace contextRef="#ctx0" brushRef="#br0">0 131 7533,'0'-29'0,"0"2"-450,0 8 180,0 0 270,0 9-90,0-7 180,0 15 0,0-6-90,11 8 180,-9 8-90,19 3 180,3 57-180,2-20-1876,-3 20 0,-2 2 1876,5-1-1008,-8 9 1,-2-1 917,8-8-360,-12-2 1,-1-4 89,3-17 270,6 22 0,-17-47 0,8 6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2T02:47:25.119"/>
    </inkml:context>
    <inkml:brush xml:id="br0">
      <inkml:brushProperty name="width" value="0.06" units="cm"/>
      <inkml:brushProperty name="height" value="0.06" units="cm"/>
    </inkml:brush>
  </inkml:definitions>
  <inkml:trace contextRef="#ctx0" brushRef="#br0">0 187 7533,'27'-21'-1080,"4"-3"721,3 5 359,5 7 0,8-14 0,-2 24 0,-9-15-90,1 7 90,7 0 359,3-15-179,-18 21 0,2-13-90,-31 17 90,-31 0-90,13 8 0,-37 3 90,18 16-90,1-6 0,2 5 269,0 2-359,7 0 0,4 1 90,2 23-180,18-19 180,3 13-269,45-27 89,7-11-1741,-2-11 0,2-2 1651,13-6 0,3-7-1082,-13-9 1352,-26 14-650,15-11 650,-20 21 540,-1-5-360,-10 16 2805,8 19-2985,-18-4-90,18 29 90,-8-29-810,21 12 540,3-17 180,-1-7 0,-2 5 0,-10-5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41.264"/>
    </inkml:context>
    <inkml:brush xml:id="br0">
      <inkml:brushProperty name="width" value="0.06" units="cm"/>
      <inkml:brushProperty name="height" value="0.06" units="cm"/>
      <inkml:brushProperty name="color" value="#008C3A"/>
    </inkml:brush>
  </inkml:definitions>
  <inkml:trace contextRef="#ctx0" brushRef="#br0">1 148 6813,'0'-39'-719,"0"4"539,0 25 270,0-14 0,0 11-90,0-5-3392,0 9 3481,0 9 91,0 0-180,0 9 0,0-7 90,0 14-90,0-14 0,0 6 0,0 1 3392,0-7-3212,0 30-180,0-26 90,0 51 0,0-40 0,0 50 0,0-35 0,0 46-90,0-36 0,0 36 90,0-46-90,0 19 0,0-23-90,0 9 90,0-8 90,0 5-90,0-22 180,0 21-180,0-29 90,0 20-90,0-13 90,0 7-180,0-8 180,0-2-90,0-8-90,0 8 90,0-6 90,0 7-90,0-9-90,0 8 180,10-6-180,-8 14 90,9-14-90,-11 14 90,0-14-360,0 7 270,0-1-270,0-6 180,0 5 180,0 2 0,0-7 0,0 6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43.925"/>
    </inkml:context>
    <inkml:brush xml:id="br0">
      <inkml:brushProperty name="width" value="0.06" units="cm"/>
      <inkml:brushProperty name="height" value="0.06" units="cm"/>
      <inkml:brushProperty name="color" value="#008C3A"/>
    </inkml:brush>
  </inkml:definitions>
  <inkml:trace contextRef="#ctx0" brushRef="#br0">1 165 6183,'25'0'-89,"-4"0"358,-21 0 1,0 0-180,10 0-90,-7 0 90,7 0-90,-10 0 90,0 0 0,0 8-90,0-6 0,0 7 0,10-1 180,-7 10-180,17 3 90,-7 21-90,0-19 0,8 27 0,-19-27 0,8 20 90,1-23-90,-9 6 90,8-15-90,1 5 0,-9-14 0,19 6 0,-19-8 0,9 0 0,-11 0 90,0-8 0,0 6-90,10-23 90,-8 13-90,29-31 0,-15 21 90,17-45-180,-10 41 90,10-50-90,-17 44 90,15-21 0,-19 24 0,22-14 0,-19 29 0,6-19 0,-21 31 180,0-6-180,0 8 179,0 0-269,0 8 180,0-6-90,0 6-90,-11-8 180,9 0-90,-8 0-90,10 0 90,0 0 0,-11 0-89,-1 9 89,-1-7 0,-8 7 0,19-9 0,-29 7 0,15-5 89,-27 6-89,7-8 180,0 0-180,3 0 90,-1 8-90,9-6 90,-29 7 0,36-9-180,-13 0 90,21 0-90,-3-9 90,0 7 0,-7-6 0,17 8-180,-7 0 1,10 0 89,0 0 90,10 0 0,-7 0 0,7 0 0,0 0 0,-7 8 0,17 3 0,-17 23 0,17-11 0,-7 44 0,10-41 0,-10 33 0,-3-39 90,1 39-90,-9-32 0,8 32 0,-10-47 0,0 21-90,0-29 90,0 13-180,0-17 180,0-17 0,0-3-90,0-17 90,0 0 0,0-15-90,0 19 180,0-26-180,0 37 90,0-29 0,0 37 0,0-19 0,0 22 0,11 1 0,1-6 0,12 14 0,-12-6 90,29 33-90,-23-19 90,16 34-90,-24-36 90,11 37-90,-16-35 90,25 27-90,-27-31 0,7 6 90,-10 0-180,0-6 90,0 6 0,0-16-180,0-2 180,0-8-90,0 7 0,11-13 0,-9 20 90,8-21 0,-10 23 0,0-6 0,0 8 0,-10 8 0,8-6 180,-19 23-180,8-13 270,-10 31-270,10-29 90,-7 19-180,17-23 180,-17 0-270,17-2 90,-7 0 0,10-14 90,10 4-180,3-8 90,20-23 90,-17 27-90,14-26 90,-17 30 0,0-15 0,8 15-90,-19 2 90,8 11 270,-20 15-270,8-5 90,-19 21 0,19-28 449,-29 35-629,26-43-89,-26 18 269,28-16-450,-7-5 360,10-3 0,0-18-90,0-3 90,10-29-90,-7 17 180,7-20-90,-10 25 0,0-15 0,0 29 180,0-19-180,0 31 0,0-15 90,0 15 0,0-6 0,-10 8-90,7 8 179,-7 11-179,10 1 90,-10 15-180,7-15 180,-17 15-180,17-15 90,-17 6 0,17-7 0,-7-9 0,10-2 0,-11-8 0,9 0 0,-8-25 0,-1 11-90,9-28 90,-19 22-269,8-40 179,1 42 90,1-39-90,11 53 180,0-21-90,0 23 0,0-6 180,0 16-1,31 35-179,-23-8 0,33 26 0,-28-24 90,10 7 0,0-13 0,-10 3-90,-3-23 90,-10 5-90,0-14 0,-21 6 90,16-16-270,-46-19 0,33 13 180,-26-27-90,32 29-179,-19-30 269,26 28 0,-16-19-90,21 31 360,0-6-270,0 16 89,10 10-89,3 3 90,10 21-90,-10-28 90,8 27-90,-8-37 0,-1 29 90,-1-29-90,-11 12-90,0-16 90,0 0 0,0-8 0,-21-19-180,16 5 1,-26-29 89,29 29 0,-9-13 180,1 25-180,8-6 90,-9 6 180,11 8-90,0-5-1,11 40-89,-9-18 0,19 19 90,-19-24-90,29-2 0,-26-8 0,36 0-269,-25-8-91,48-35 180,-34 17 0,35-41 180,-50 44-90,16-11 90,-18 23 0,-1-5 0,-12 14 270,-23 11-180,-2-5 180,-29 28-90,26-20-90,-26 14-90,28-15 269,-28 5-269,26-14 180,-26 14-360,39-14 270,-16 7-180,28-9-90,-7-9 180,20 7-89,24-22 89,-6 20 89,26-12-89,-29 16 90,29 0-90,-25 0 180,24 0-180,-37 0 90,4 0-90,-20 0 0,0 0 0,0 8-90,-10-6 90,8 14 0,-19-14-90,8 14 90,-10-14 0,10 7-180,-7-1 180,17-6-179,-17 7-91,7-9-90,-10 0 90,10 0 270,3 0 0,10-9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1.301"/>
    </inkml:context>
    <inkml:brush xml:id="br0">
      <inkml:brushProperty name="width" value="0.06" units="cm"/>
      <inkml:brushProperty name="height" value="0.06" units="cm"/>
    </inkml:brush>
  </inkml:definitions>
  <inkml:trace contextRef="#ctx0" brushRef="#br0">46 1 7533,'-13'0'-270,"3"0"810,10 0-91,-10 8-269,7 2 90,-7 16 180,10 2-90,0 9-1,0 8-224,9 21 0,3 4-495,3 7 315,7 17 0,0-2-1034,-7-27 134,2-15 1,-3-5 404,-12-14 540,9-7 0,-11-24 0,0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6.759"/>
    </inkml:context>
    <inkml:brush xml:id="br0">
      <inkml:brushProperty name="width" value="0.06" units="cm"/>
      <inkml:brushProperty name="height" value="0.06" units="cm"/>
      <inkml:brushProperty name="color" value="#008C3A"/>
    </inkml:brush>
  </inkml:definitions>
  <inkml:trace contextRef="#ctx0" brushRef="#br0">624 110 6903,'-13'-10'-540,"3"-6"630,10 14-90,0-7 90,-10 1 0,-3 6-90,0-6 270,-7 0-270,17 7 90,-18-7 180,9 8-180,-1-9 180,-28 7-270,33-6 180,-54 8-91,24 24 1,-11-9 0,-15 35-90,46-27 0,-23 36 0,28-35 90,-10 43 0,10-42-90,-7 17 180,17-15-90,-7-7-3392,0 31 3302,7-27 90,-7 44 0,10-44-90,-10 43 90,7-42-90,-7 25 90,10-29-90,0 38 90,0-33 0,0 42 0,0-38-90,0 15 90,0-17 0,10 23-90,-7-26-2089,7 25 2089,0-29-1199,13 21 1289,-7-27 1586,25 33-1676,-26-42 0,29 27 90,-29-31-1766,47 23 1766,-42-13-90,44 7 1290,-7-4-1110,-16-13-382,33 6 202,-46-8-226,57 0 226,-41 0 0,33-8 90,-41 6 51,18-22-141,-26 20 0,36-29 0,-36 21 0,16-14 0,-21 7 0,31-15 0,-24 11-90,35-28 90,-40 29 0,19-29 0,-29 21 0,16-15 0,-18 17 0,10-23 0,0 26 0,-10-50 0,-3 48-180,0-32 180,-7 40 2082,18-24-2082,-19 20 478,8-27-478,-10 27 180,0-12-180,0 17 90,-10-17 0,8 21-90,-19-43 0,18 41 0,-17-27 90,7 25-90,-20-17-90,17 13 3530,-25-29-3440,36 37 0,-26-19 36,19 23-216,-22-16 180,9 14-180,-9-13 180,11 23-90,-21-15 0,27 15 90,-45-6 90,54 0-90,-53 7 90,43-16-90,-36 15 0,28-6 0,-7 8 0,10-8 0,0 6 90,-11-7-90,9 9 90,-19 0-90,18 0 0,-28 9 0,26-7 0,-26 14 0,29-6 0,-19 9 0,18-1-180,-7 0 180,10 1-3841,-21 15 3661,26-11-2898,-53 44 2988,60-24-1183,-30 18 1,0 5 955,31 12 317,-15-17 0,-1 0 0,3 12 0,-13 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4.407"/>
    </inkml:context>
    <inkml:brush xml:id="br0">
      <inkml:brushProperty name="width" value="0.06" units="cm"/>
      <inkml:brushProperty name="height" value="0.06" units="cm"/>
      <inkml:brushProperty name="color" value="#008C3A"/>
    </inkml:brush>
  </inkml:definitions>
  <inkml:trace contextRef="#ctx0" brushRef="#br0">162 209 7533,'-13'-28'0,"3"2"-1439,10-1 1169,0 7 270,0-6 90,0 7-90,0 1 0,0 7-3212,0-4 3391,0 13 271,0-15-360,0 32-90,0-12 360,0 65-270,10-32-2269,-8 49 2269,19-35 403,-14 23 1,-1 6-404,17 7-892,-15 11 0,-3 1 622,5-15-138,-9 7 0,-2-1 318,1-7 597,0-19 1,0-7-598,0-27 1081,0-13-811,0-16 2507,0-16-2687,0 4-270,0-23 180,0 15-180,0-23 0,0 13-180,-10-48 180,7 34 135,-7-11 0,0 0-45,7 8 45,-2-16 0,0 0 45,5 14 0,0-13 0,0-2 0,0 9 0,10-40 0,3 54 1820,0-10-1820,-3 39 761,-10-4-761,0 24 0,0 10 90,0 2 0,-10 23-90,7-13 90,-12 19 0,-1 4-90,11 6-45,-10 16 0,-1 3 45,14-11-90,-12 9 0,-3 0 90,2-8-1786,-2-11 0,0-2 1786,5-15-2538,1 27 2358,1-43 50,7 19 0,-17-32 0,7-3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5.307"/>
    </inkml:context>
    <inkml:brush xml:id="br0">
      <inkml:brushProperty name="width" value="0.06" units="cm"/>
      <inkml:brushProperty name="height" value="0.06" units="cm"/>
      <inkml:brushProperty name="color" value="#008C3A"/>
    </inkml:brush>
  </inkml:definitions>
  <inkml:trace contextRef="#ctx0" brushRef="#br0">93 312 7533,'-25'-19'0,"4"9"-1170,11-6 901,7 5 358,-7 1-89,0-6 0,7 6 450,-7-17-450,10 15 90,0-12 0,0 22 180,10-6-360,-7 8 180,17 8-90,-17-6 0,7 14 270,11 18-180,-6 8 0,18 12 180,1 7-181,-9-29-89,-2 11 0,-12-25 0,-11-7 180,10 13-180,3-12 90,0 7-180,-3-12 0,-10-7 90,0 0 0,0-7 0,10 5 0,-7-23-90,7 13 90,0-31 0,-7 21-3392,28-37 3303,-16 26-2090,29-43 2179,-19 33-1517,19-35 1517,-19 46-715,19-19 715,-18 31 219,-3 1-219,-13 12 1316,-30 7-1406,4 7 270,-38 3-180,26 9 540,-46-9-540,43 6 90,-33-14-90,28 6 0,10-8 2057,-5 0-2057,19 0 0,-22 0 2853,-2 8-3033,-10 10 1205,20 3-1205,6 5 180,20-7 242,10 7-152,3-14-90,31 12 90,-16-21-90,26 13 0,-39-6 90,47 9-90,-52-1 90,41 0-90,-38 1 270,0-9-270,-3 6 90,-10-14 0,0 6 0,-20-24-90,15 4-180,-26-23 180,18 15-270,-10-7 360,10 9-360,-8 7 180,19 3 90,-8 8 0,10 0 180,0 8 180,0 19-90,0 20-270,0-6-180,0 9 90,0-38 0,10 13-720,13-15 810,3 1 0,-3 5 0,-13-7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8.725"/>
    </inkml:context>
    <inkml:brush xml:id="br0">
      <inkml:brushProperty name="width" value="0.06" units="cm"/>
      <inkml:brushProperty name="height" value="0.06" units="cm"/>
      <inkml:brushProperty name="color" value="#008C3A"/>
    </inkml:brush>
  </inkml:definitions>
  <inkml:trace contextRef="#ctx0" brushRef="#br0">162 220 7533,'-13'-34'-630,"-7"20"180,17-19 270,-7 23 180,10 0 0,-10-7 0,7 15 180,-7-14-180,10 14 360,-10-23-360,7 21 180,-18-28-90,19 28 90,-8-13-270,10 17 0,0 41 90,0-15-3302,0 52 3302,0-29-538,3 25 0,4 5 628,6 6-1016,-3 5 0,3-1 1016,10-18-351,-11 2 1,-1-2 350,2-17 664,-7 3 1,-2-7-665,-4-36 902,-10 19-902,7-31 2833,-28-10-2833,26-4-360,-25-48 270,27 26-2155,-7-44 2065,-1 38-1999,9-46 2089,-8 50-102,4-19 1,1 2 101,3 22 0,-19-52 0,19 61-157,-9-4 67,11 17 1865,11 25-1865,-9 5 0,9 32 0,-1-4-436,-4 2 1,1 1 435,5 5-30,-2-4 1,1-4 119,2-16 0,0 9 0,-3-24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0.157"/>
    </inkml:context>
    <inkml:brush xml:id="br0">
      <inkml:brushProperty name="width" value="0.06" units="cm"/>
      <inkml:brushProperty name="height" value="0.06" units="cm"/>
      <inkml:brushProperty name="color" value="#008C3A"/>
    </inkml:brush>
  </inkml:definitions>
  <inkml:trace contextRef="#ctx0" brushRef="#br0">92 166 6903,'-12'0'-720,"-9"0"720,18 0 0,-17 0 0,17 0 0,-7 0 0,0 0 0,7 0 270,-7 0-90,20 0-90,3 0 360,51-17-270,-20 13-180,15-12 0,0-1 0,-13 5-45,7-5 0,-1-1 45,-11 6-180,26-12 180,-31 14-180,-13 0 180,-13 1-180,-10 18 180,-10-7-90,-34 23 90,14-13 180,-24 14-180,20-16 270,-12 14-270,8-12 0,-16 23 90,28-23-180,3 12 90,3-13 90,7-1-90,0 7-180,3-7 270,10 0-270,0 6 180,0-14 90,30 7-90,-12-9 90,36-17-90,-38 5 0,25-15 0,-36 17 0,26-6 0,-19 13 0,1-5 0,-2 16 0,-22 19 0,-2-4 0,-20 27 0,7-27 90,-7 19-90,20-21 90,-38 5-90,41-15 0,-31-3 0,41-16-90,0-27 180,0 10-360,20-42 270,-4 43-90,27-43 90,-17 42-90,17-26 90,-27 31 0,4 2 0,-20 10 0,0 40 0,-10-15 0,-3 42 0,-10-37 90,-10 45-90,7-40 270,-17 31-180,27-46 0,-4 13-90,20-23-90,0-2 180,0-2-180,0-31-90,0 27 90,0-34 90,0 28 0,0-23 0,0 15 90,0-7-90,0 9 90,-21-8 0,6 13 0,-19-11-90,22 22 90,-9-14-90,18 14-180,-7-6 180,10 8 0,0 0 0,10 0-90,-7 8 0,48 10 90,-40 2 0,60 15 0,-53-15 180,16 7-180,-14-9 180,-7 0-180,0-7 180,-3 5-180,-10-14 180,-10 6-180,-3-8 0,0 0 89,-7-8-178,-3-2 178,-3-9-178,-7 1 89,10 0 89,-1-1-538,1 9 269,11 2 90,1 8 90,11 0-90,0 0 90,0 8 0,0-6 180,0 6-180,0-8 270,11 0-180,-9 0 0,19-8-90,-19 6 0,8-6 90,-10 0-180,11-10 180,2 5-90,-1-3 89,-1 8 181,30-19-270,-31 13 90,62-27-90,-54 37 90,15-20-180,-12 22 0,-9-6-3302,1 8 3482,8 0 0,-19 0 0,9 0-90,-11 0 90,0 0-180,-11 0 0,9 8 3482,-8-6-3392,10 6 0,0 0 0,0-6 0,0 7 0,0-1 0,-11-6 0,9 14 0,-19-6 0,19 8 0,-19 1-90,-2 7 90,-13 3-270,-10 7 91,10-7 179,13 13 0,2-19 0,9 11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3.806"/>
    </inkml:context>
    <inkml:brush xml:id="br0">
      <inkml:brushProperty name="width" value="0.06" units="cm"/>
      <inkml:brushProperty name="height" value="0.06" units="cm"/>
      <inkml:brushProperty name="color" value="#008C3A"/>
    </inkml:brush>
  </inkml:definitions>
  <inkml:trace contextRef="#ctx0" brushRef="#br0">14 0 6094,'0'29'179,"0"-3"-179,0-7 270,0 15-90,0-3 0,0 14 0,0-9 0,0 1 0,0 57-90,0-44 0,0 44 90,10-25-91,-8 8 1,9-7-90,-11-12 0,0-47-90,0-11 90,0-11 0,0-6-89,0-10 89,0-2 0,0-15-180,0 5-3392,0-38 3392,0 32-214,0-17 0,0-2 304,0 13-884,0-10 1,0 4 1063,0 22-62,0-48-28,0 57 90,0-17-90,0 34 1962,0 18-1872,0 1 673,0 33-583,0-11 0,-11 46-180,9-36 3267,-8 27-2907,10 18-315,-1-22 0,2 1 0,3-10 0,2 0-135,0 24 0,1-7 556,6-19-511,-4 7 0,2-4 45,2-27-3482,0 28 3482,-3-58 90,-10-33 0,0 9-180,0-37 90,0 22-360,-10-46 180,7 30 135,-7-1 1,0 0-46,7 3 0,-2-2 0,0 0 90,5 8-90,0-11 0,0-1 0,0 12 90,0-38-90,0 54 180,-10-4-90,7 25 90,-7 18-180,-1 13 270,9 48-180,-8-24 90,3 28 0,3 4-90,2-12-1090,1 8 1,2-1 1089,1-14-683,14-5 0,-1-2 413,-10-13 790,16 28 0,-21-56 1,0 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5.223"/>
    </inkml:context>
    <inkml:brush xml:id="br0">
      <inkml:brushProperty name="width" value="0.06" units="cm"/>
      <inkml:brushProperty name="height" value="0.06" units="cm"/>
      <inkml:brushProperty name="color" value="#008C3A"/>
    </inkml:brush>
  </inkml:definitions>
  <inkml:trace contextRef="#ctx0" brushRef="#br0">46 184 7533,'-25'-8'0,"4"6"-450,21-6 270,0 0 270,0 6 90,0-15-90,0 15 0,0-14 0,0 13 90,0-13 0,0 14-91,0-5 1,0 7 540,31 32-540,-13-7 90,15 27-180,-12-23-3302,2 13 3212,2-19 0,9 19 0,-11-21 0,-10-3 0,7-9 180,-17-9-180,7-9 3482,-10-1-3482,-10-17 90,7 8-180,-17-33 90,7 28 0,0-43 90,-7 51 0,7-41-90,0 51 180,3-35 0,10 37-90,0-4 180,0 18-180,0 8 0,0 9 180,10 1-180,3 33 90,0-26-90,7 48 0,-17-65 0,17 39 0,-17-53 180,17 13-270,-17-25 180,17-27-270,-7 2 0,10-12 180,0 3-180,0 11 0,1-5 0,9-7 180,-7 21-89,7-13 89,-10 17-90,0-9 0,-10 15 180,-3-4 0,-10 16-90,-41 16 89,31-12 271,-62 21-360,54-23 360,-56 14-270,33-14 0,-36 6-180,38 0 180,-25-6-180,36 7 90,-16-2 0,31-5 0,3 6 0,10-8 0,10 0 90,3 0-90,41-8 0,-13-2-90,26 0 90,-31 2-90,28 0 0,-33 6 0,33-7 90,-39 9-90,-1 17 180,-14-5-90,-10 15 0,-10-17 90,-24 6-90,16-14 0,-33 6 0,36-8 0,-19 0-90,21 0 0,-17-8 90,24 6-90,-14-6 90,10 8 90,7 0-90,-7 8 360,10 19-360,0-13 360,10 27-360,-7-29 180,17 14-270,-17-7 180,17-9-270,-17-2 90,7-8-90,-10-8 0,0-2 0,10-9 0,-7 1 180,7 0-90,-10-1 0,0 9 90,0-6 0,0 14 0,-10-6 0,7 8 90,-17 0-90,7 0 180,-10 8 0,0-6-90,10 14-90,-8-14 180,19 15-180,-8-7-90,20 0 180,3-2-360,20 0 270,-7-6-90,7 6 90,-20-8-90,7 0 90,-17 0 90,7-8-90,-10 6 90,-10-14-90,-3 14 180,-20-31-180,7 27 0,-7-35 180,10 37 0,-11-20-180,19 14 90,-6-1-180,21 4 180,0 7-180,11 7 90,2-5-540,20 6 540,-18-8 0,26 0 0,-15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6.506"/>
    </inkml:context>
    <inkml:brush xml:id="br0">
      <inkml:brushProperty name="width" value="0.06" units="cm"/>
      <inkml:brushProperty name="height" value="0.06" units="cm"/>
      <inkml:brushProperty name="color" value="#008C3A"/>
    </inkml:brush>
  </inkml:definitions>
  <inkml:trace contextRef="#ctx0" brushRef="#br0">47 92 7533,'13'-29'0,"-3"3"0,-10 8 180,0 8-540,0 2 270,0 8 180,0 0 0,0 8 0,0-7 0,-10 15 0,7-5-90,-7 7 0,10 1 179,-11 6-179,9-4 90,-8 14 90,10-15 90,-11 55 180,9 5-360,-8 7-45,12-33 0,6-6 45,5-13-90,10 23-90,0-37 90,20-3 90,-4-1-90,17-15 0,1-2-360,-19-2 0,6-15 0,-21 7-269,0-8 179,-10 8-539,7-7 809,-17 15 180,7-6 0,-20 0 0,-3-2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6.873"/>
    </inkml:context>
    <inkml:brush xml:id="br0">
      <inkml:brushProperty name="width" value="0.06" units="cm"/>
      <inkml:brushProperty name="height" value="0.06" units="cm"/>
      <inkml:brushProperty name="color" value="#008C3A"/>
    </inkml:brush>
  </inkml:definitions>
  <inkml:trace contextRef="#ctx0" brushRef="#br0">1 19 8882,'23'-10'180,"0"1"-90,21 18 0,-16-7 90,26 6-5751,-29-8 5481,19 0 1499,-8 0-1589,0 0-1768,28 0 1768,-33 0-927,23 0 748,-41 0 878,-3 0 0,-31 0 0,-4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7.456"/>
    </inkml:context>
    <inkml:brush xml:id="br0">
      <inkml:brushProperty name="width" value="0.06" units="cm"/>
      <inkml:brushProperty name="height" value="0.06" units="cm"/>
      <inkml:brushProperty name="color" value="#008C3A"/>
    </inkml:brush>
  </inkml:definitions>
  <inkml:trace contextRef="#ctx0" brushRef="#br0">162 93 6453,'0'-21'810,"0"4"-720,0 10 0,-10 5-90,7-6 90,-7-1 0,10 7-90,0-6-90,-10 0 270,-3 6-180,0-6-360,-7 16 360,7 2 270,-21 41-90,19-24-1,-5 56-89,20-49-90,0 20-90,0-28 180,0-8 0,10 0-90,23-16 0,-15-4-270,23-32 270,-28 11-89,0-20 89,-3 23 269,0-6-269,-7 16 270,7-6 90,-10 14 0,10-7-90,-7 18-270,18 25-180,-19-18-630,29 33 450,-16-36 181,8 5-721,-12-2 360,-1-14 540,-8 6 0,19 0 0,-8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1.552"/>
    </inkml:context>
    <inkml:brush xml:id="br0">
      <inkml:brushProperty name="width" value="0.06" units="cm"/>
      <inkml:brushProperty name="height" value="0.06" units="cm"/>
    </inkml:brush>
  </inkml:definitions>
  <inkml:trace contextRef="#ctx0" brushRef="#br0">0 202 7353,'0'-21'-180,"0"5"810,0 16-181,11 0-89,1 0-180,1 0-360,8 0 90,12 9 0,-5-7 180,37 6-180,-17-16-180,32-19 360,-29 5-90,3-21-90,-41 31 90,-3-21 270,-20 21-270,-3-6 0,0 10 450,-18 16-270,16 2 360,-29 41-451,29-17 91,-6 20 90,11-4-90,8-17-1259,12 36 989,5-37 90,39 11 0,-26-33 0,16-2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7.740"/>
    </inkml:context>
    <inkml:brush xml:id="br0">
      <inkml:brushProperty name="width" value="0.06" units="cm"/>
      <inkml:brushProperty name="height" value="0.06" units="cm"/>
      <inkml:brushProperty name="color" value="#008C3A"/>
    </inkml:brush>
  </inkml:definitions>
  <inkml:trace contextRef="#ctx0" brushRef="#br0">0 92 8342,'0'21'1260,"0"12"-1081,0-21 1,0 14-4431,11-8 4251,-9 1 1039,8-1-949,1 8 0,-9-5-90,8-3 90,-10-10-90,11 1 3302,-9-16-3392,9-2-90,-11-12 90,0-5 0,10 7 0,-8 1-269,9-9-631,-1-1 720,3 0-179,10-7 269,0 15-1080,21-15 1260,-16 23 0,26-13 0,-18 15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8.224"/>
    </inkml:context>
    <inkml:brush xml:id="br0">
      <inkml:brushProperty name="width" value="0.06" units="cm"/>
      <inkml:brushProperty name="height" value="0.06" units="cm"/>
      <inkml:brushProperty name="color" value="#008C3A"/>
    </inkml:brush>
  </inkml:definitions>
  <inkml:trace contextRef="#ctx0" brushRef="#br0">255 56 8072,'-13'-10'-90,"3"-6"0,10 14 180,0-6 270,0-1-360,-11 7 450,9-6-360,-19 8-90,19 0 90,-9 0 450,-19 24-450,22-1 359,-33 38-359,38-29-180,-7 19 270,10-31-360,21 23 180,-6-29-270,18 11 180,-10-25-359,21-25 269,-26 11 180,23-45 0,-38 35 180,7-43-90,-10 51 180,0-25-91,-10 31 91,7 0-180,-7 2 180,20 40-180,3-7-90,20 60 90,-7-32-270,7 18 0,-10-18-444,-10-14 534,8 5 90,-8 34 270,-1-31-270,-32 38 180,-8-46-3095,-29-3 3004,11-17-2019,-21-11 1930,16-8-1368,-16-16 1098,31 3-809,-18-29 719,37 19-474,-14-44 475,41 40 359,13-32 0,3 31 0,7-9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8.825"/>
    </inkml:context>
    <inkml:brush xml:id="br0">
      <inkml:brushProperty name="width" value="0.06" units="cm"/>
      <inkml:brushProperty name="height" value="0.06" units="cm"/>
      <inkml:brushProperty name="color" value="#008C3A"/>
    </inkml:brush>
  </inkml:definitions>
  <inkml:trace contextRef="#ctx0" brushRef="#br0">1 635 7083,'38'0'630,"3"0"-361,-18-8-269,3 6 0,7-14 0,-10 5 0,0-7-90,0-9 180,1 8-449,-1-24 359,-11 20-90,-22-3 270,5 17 89,-56 26-89,40-5 360,-43 31-270,38-13 719,3 23-719,13-14 0,20 6-270,13-25-180,44 5 180,-24-23-4022,42 6 3933,-57-16-451,26-3-2178,-18-23 2448,0 11-630,-3-36 810,-9 27-858,9-45 1038,-18 42-924,6-24 834,-21 30 662,0-15-482,0 5 1961,0-38-1872,0 40-1149,0-38 1059,0 53 1715,0-21-1804,0 22 1356,0 19-1176,0 6-90,0 64 89,0-24-1199,0 7 1,0 2 1019,0 8 817,0 23 1,0 1-818,0-7-910,0 11 0,0-2 460,0-23-81,5-3 1,0-3 440,-2-11 616,7 12-795,-10-51-1019,0-16 749,0-2 1202,0-8 0,0-1 0,0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09.039"/>
    </inkml:context>
    <inkml:brush xml:id="br0">
      <inkml:brushProperty name="width" value="0.06" units="cm"/>
      <inkml:brushProperty name="height" value="0.06" units="cm"/>
      <inkml:brushProperty name="color" value="#008C3A"/>
    </inkml:brush>
  </inkml:definitions>
  <inkml:trace contextRef="#ctx0" brushRef="#br0">13 166 7533,'0'-28'989,"-10"1"-89,7 1-361,3 5-179,3-5 0,17 16 0,4-6 179,22 13-89,2-5-1651,11 7 0,0 2 1380,-7-1-1268,17 0 0,-2 0 1089,-34 0-312,62 8 312,-74-5-1349,20 5 1169,-41-8-2519,-31 16 1620,13-4 1079,-36 14 0,28 1 0,-7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1.990"/>
    </inkml:context>
    <inkml:brush xml:id="br0">
      <inkml:brushProperty name="width" value="0.06" units="cm"/>
      <inkml:brushProperty name="height" value="0.06" units="cm"/>
      <inkml:brushProperty name="color" value="#008C3A"/>
    </inkml:brush>
  </inkml:definitions>
  <inkml:trace contextRef="#ctx0" brushRef="#br0">1076 56 7533,'-62'-29'-1709,"-2"11"1709,39 10 90,-9 8 0,-20 0-90,34 0-4162,-42 8 4252,37 2 769,-32 9-859,8-1 180,-9 6 0,-2 3-90,-1 7-30,7 8 0,-9 11 0,10-5-60,-8 17-696,21-12 0,-3 9 0,8-8 696,-4 11-579,15 18 0,5 3 579,6-5 236,25-5 1,12 14 0,1-12-192,-3-27 0,5-2-370,18 21 0,10 8 0,-3-15 337,-15-27 0,5-7-20,29 8 0,14 0 0,-7-9 289,-19-12 1,2-7-312,16-5 0,9-4 0,-10-4-15,-20-4 0,-2-9 105,20-27 0,6-16 0,-8 5 30,-18 18 0,0-5-22,2-9 1,8-13 0,-1-1-1,-13 9-68,-11 7 0,-6-1 90,7-11 0,3-8 0,-8 9 1152,3-23-1152,-26-11 0,-11 3 0,-6 24 1118,-15 2 1,-14 4-1164,-11 26 0,-10 9-90,-19 3 0,-6 3 76,7-4 0,-3 3-391,-19 9 1,6 8 3269,-1 12-3585,-2 14 0,2 7 335,3 16 1,10 0 0,2 5 0,34-12 0,0-1-1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6.092"/>
    </inkml:context>
    <inkml:brush xml:id="br0">
      <inkml:brushProperty name="width" value="0.06" units="cm"/>
      <inkml:brushProperty name="height" value="0.06" units="cm"/>
      <inkml:brushProperty name="color" value="#008C3A"/>
    </inkml:brush>
  </inkml:definitions>
  <inkml:trace contextRef="#ctx0" brushRef="#br0">0 37 7533,'0'-20'180,"0"3"179,0 17-179,0 0-90,11 8 90,-9 3-180,19 15 90,-19 3-3392,19 16 3482,-8-7-229,0 39 229,-3-24-450,-4 27 0,-2 1 91,-1-14-226,2 11 0,0-5 225,-5-39-450,0 9 361,0-35 269,0-40 0,10-1 0,3-30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6.306"/>
    </inkml:context>
    <inkml:brush xml:id="br0">
      <inkml:brushProperty name="width" value="0.06" units="cm"/>
      <inkml:brushProperty name="height" value="0.06" units="cm"/>
      <inkml:brushProperty name="color" value="#008C3A"/>
    </inkml:brush>
  </inkml:definitions>
  <inkml:trace contextRef="#ctx0" brushRef="#br0">1 220 7533,'0'-37'-450,"0"1"360,0 7-90,0 3 180,0 7 270,0 1-90,10 0 360,23-1-451,6 10-178,17 0-1,-20 9-3302,18 33 3302,-36-17-260,6 35 1,-7 6 259,-25-15-1018,3 10 0,-3-2 1018,-7-11-229,-47 22 319,52-37 0,-41 17 0,38-31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6.638"/>
    </inkml:context>
    <inkml:brush xml:id="br0">
      <inkml:brushProperty name="width" value="0.06" units="cm"/>
      <inkml:brushProperty name="height" value="0.06" units="cm"/>
      <inkml:brushProperty name="color" value="#008C3A"/>
    </inkml:brush>
  </inkml:definitions>
  <inkml:trace contextRef="#ctx0" brushRef="#br0">116 1 7533,'-24'8'0,"1"-6"180,11 14-1,-9-14 91,18 6 90,-7 9-270,0-5 90,7 22 0,-7-13-3392,10 30 3122,0-18 39,10 28-39,-7-31 90,28-3-180,-16-20-360,29-14 450,-19-4-359,19-23 449,-29 12-180,16-21 90,-28 23 3412,7 1-3412,0 11 1020,-7 16-750,7 2-90,-10 17-90,0-7 90,0 6-938,21 9 0,4-13 0,21 13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6.926"/>
    </inkml:context>
    <inkml:brush xml:id="br0">
      <inkml:brushProperty name="width" value="0.06" units="cm"/>
      <inkml:brushProperty name="height" value="0.06" units="cm"/>
      <inkml:brushProperty name="color" value="#008C3A"/>
    </inkml:brush>
  </inkml:definitions>
  <inkml:trace contextRef="#ctx0" brushRef="#br0">208 0 7533,'-35'9'0,"1"-7"0,1 22 90,17-12-90,-14 15 0,17-1 539,-10 2-179,10 1-90,3-3 90,20 9-270,-8-5-270,40 24 90,-25-24 180,27 5-90,-21-1 0,-10-11 0,-3 11 90,-10-16 270,-10 17-360,-3-13 269,-20 5-269,17-19-719,-35-16-271,43-2 990,-22-41 0,40 16 0,3-26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7.122"/>
    </inkml:context>
    <inkml:brush xml:id="br0">
      <inkml:brushProperty name="width" value="0.06" units="cm"/>
      <inkml:brushProperty name="height" value="0.06" units="cm"/>
      <inkml:brushProperty name="color" value="#008C3A"/>
    </inkml:brush>
  </inkml:definitions>
  <inkml:trace contextRef="#ctx0" brushRef="#br0">24 1 7533,'-13'26'0,"3"-6"539,10 7 91,0 15-270,0-9 90,0 20-91,10 16-359,-8-16 90,9-1 0,-1 0-719,-7 1-46,12 7 0,0-2 136,-10-18 539,16 28 0,-21-52 0,0-6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1.818"/>
    </inkml:context>
    <inkml:brush xml:id="br0">
      <inkml:brushProperty name="width" value="0.06" units="cm"/>
      <inkml:brushProperty name="height" value="0.06" units="cm"/>
    </inkml:brush>
  </inkml:definitions>
  <inkml:trace contextRef="#ctx0" brushRef="#br0">175 19 7533,'-36'0'1439,"13"-8"-989,2 6-91,19-7-89,-19 9 0,19 0 450,-29 9-540,26-7 179,-26 31-539,28-19 450,14 37-719,4-28 89,39 27-270,-26-28-89,16 29 539,-32-28 270,-1 36-90,-32-27-90,-4 13 90,-11-26-630,2-11 360,11-8 90,10 0-1079,3 0 1259,10-8 0,21-2 0,4-8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7.288"/>
    </inkml:context>
    <inkml:brush xml:id="br0">
      <inkml:brushProperty name="width" value="0.06" units="cm"/>
      <inkml:brushProperty name="height" value="0.06" units="cm"/>
      <inkml:brushProperty name="color" value="#008C3A"/>
    </inkml:brush>
  </inkml:definitions>
  <inkml:trace contextRef="#ctx0" brushRef="#br0">23 91 7533,'-12'-10'-180,"1"2"-5481,11 0 5661,0 6 1679,11-14-1499,1 14-180,32-6-180,5 0 270,30 6-540,-17-6-90,12 3 1,1 2 539,-9 1 0,0-3 0,-3 1 0,-17 4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7.559"/>
    </inkml:context>
    <inkml:brush xml:id="br0">
      <inkml:brushProperty name="width" value="0.06" units="cm"/>
      <inkml:brushProperty name="height" value="0.06" units="cm"/>
      <inkml:brushProperty name="color" value="#008C3A"/>
    </inkml:brush>
  </inkml:definitions>
  <inkml:trace contextRef="#ctx0" brushRef="#br0">208 239 7533,'-36'8'-900,"3"-6"1620,10 14-270,10-14-91,-7 15-179,17-7 0,-17 9 360,-4 23-360,9-17 0,-5 26 0,20-23 179,0 1-179,0 5-90,20 3 0,-5-15-180,19 3 0,-1-25-270,3-25 360,0 11-45,-11-33 0,-6-6 45,-4 10 0,2-23 0,-3-2-89,-12 21-3214,9-38 3303,-11 46-2808,-11-14 2179,-1 22 629,-1 5 0,2 18 0,11 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39.121"/>
    </inkml:context>
    <inkml:brush xml:id="br0">
      <inkml:brushProperty name="width" value="0.06" units="cm"/>
      <inkml:brushProperty name="height" value="0.06" units="cm"/>
      <inkml:brushProperty name="color" value="#008C3A"/>
    </inkml:brush>
  </inkml:definitions>
  <inkml:trace contextRef="#ctx0" brushRef="#br0">185 293 7533,'-13'0'539,"-7"0"-179,17 0 0,-18 0-180,19 0-90,-19 0 90,19 0 0,-8 0-90,-1 9-180,-2 1 0,-10 8 360,0 17-181,10-4-3391,3 29 3302,10-19-27,0 28 27,0-36-270,31 1 0,-13-26-90,26-24 180,-21-4 0,0-8 3020,-10-15-2930,7-4 0,-17 6 0,7-2 400,-10 25-220,0 0-180,0 8 450,0 2-180,0 8 0,0 8 270,0 2 539,0 49-899,0-31 0,31 56-270,-13-60 90,46 11 0,-46-26 0,33-18-90,-36 7 180,19-23-179,-21 13 89,-3-39 0,-10 27 180,0-35-180,0 36 180,-10-11 90,7 24-1,-17 2-89,17 16 180,-7 10-270,10 2 450,20 47-630,-4-38 270,17 30-180,-10-49 0,0 6 0,-10-14 0,8-2 90,-19-10 0,19-16 0,-19 6 0,8-23 0,-10 20 90,0-11 0,0 15 180,0-7-270,0 14 270,0-12-180,0 22 270,-10-7-271,8 1 181,-9 6-360,11-6 180,0 8-270,0 0 180,-10 0 90,8 0 0,-9 0-90,11 0-449,0 0 449,0-8 0,0 6-90,0-7 90,0 1 0,0 6-90,0-22 180,0 20-270,0-37 180,-10 27 0,-3-45 0,0 34 0,-7-33 0,17 35 0,-17-3 0,17 18 90,-7 8-90,10 16 180,0 20-180,0 5 0,5 28 0,0 4-180,-2 2 45,7 7 0,0-1-45,-7-11 45,7-9 0,0-2 45,-7-10-90,7 34 90,-10-62-449,0-12 449,0-10-270,0-26 90,0 7-360,0-39 450,0 24 180,-10-26-89,-3 25-3303,-10-9 3392,10 14-8,3-11 98,0 30 990,17-13-721,-14 23 91,48 2-90,-23 2-135,36 3 0,7-2-45,-10-3-225,23 0 0,1 0-45,-8 0 90,-12-7 0,0-2 0,7-3-90,5-23 90,-42 15-180,6 2 270,-28 9 90,-3 9-270,-13 0 3167,-31 16-3077,16-3 0,-16 13 0,21-8 90,0 1 1131,10-1-1131,-28 9 180,34-8-180,-45 33 270,37-20 539,-19 45-719,22-34-270,12 10 90,2-26-629,50-26 629,-32-2-720,44-26 540,-38-1-719,28-50 629,-26 31 90,5-21 0,-2 16 720,-26 36-360,16-17 0,-21 42 719,0 9 810,0 60-1259,0-30-2011,8 4 0,4-2 1741,4-17-1367,22-1 1,8-5 1186,11-21 0,-8-4 0,2-6 0,18-35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3.138"/>
    </inkml:context>
    <inkml:brush xml:id="br0">
      <inkml:brushProperty name="width" value="0.06" units="cm"/>
      <inkml:brushProperty name="height" value="0.06" units="cm"/>
      <inkml:brushProperty name="color" value="#008C3A"/>
    </inkml:brush>
  </inkml:definitions>
  <inkml:trace contextRef="#ctx0" brushRef="#br0">531 130 6453,'-25'0'-180,"4"0"270,21 0 180,0 0-270,-10-9 90,7 7-90,-7-6 0,0 1 90,7 5 0,-7-6-90,10-1 270,0-9-180,-10-3 90,7 3 90,-7 2 449,10 13-809,0-5 270,0 8-90,0 8 90,0 52-90,0-21-3392,0 54 3392,0-52-2269,0 44 2269,0-48-138,0 54 48,0-73-90,0 23 90,0-33 2110,-10-5-2020,7-3-540,-7-19 450,0 7-180,-3-29 90,-10 35 1,-21-35-1,16 37 0,-26-12 270,28 16-1,-28 24 1,26-1-90,-15 30 90,20-15 45,10 12 0,2 2-135,-1-1 0,4 0 0,5 0 0,14-13 100,32 15-100,-12-30 90,54-7-90,-65-18 90,62-30-90,-71 17-450,40-28 180,-38 23-269,10-15 269,-10 15-90,-3-14-720,-10 21 990,0-19 0,10 20 0,3-15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3.788"/>
    </inkml:context>
    <inkml:brush xml:id="br0">
      <inkml:brushProperty name="width" value="0.06" units="cm"/>
      <inkml:brushProperty name="height" value="0.06" units="cm"/>
      <inkml:brushProperty name="color" value="#008C3A"/>
    </inkml:brush>
  </inkml:definitions>
  <inkml:trace contextRef="#ctx0" brushRef="#br0">47 37 6813,'-13'-10'-270,"3"2"540,10 8 720,0 0-901,-10 0 91,7-8-90,-7 6 180,10-6-180,0 8 630,0 0-630,10 0 90,-7 8-270,7-6 0,0 6 180,3 0-270,10 2 90,0 0 180,0 31-90,0-25-90,-10 52 0,-2-44 180,-11 43 90,0-42 90,-21 25-270,16-37 269,-26 11-89,18-22 0,0 7-90,-7-9 180,17 0-180,-7 0-360,10 0 90,10 0 0,3 0 90,10 0 180,0 0-90,0 0 90,11 7-90,-19 4 180,26 31 0,-36-17-180,16 34 270,-21-37 0,-10 29 89,-3-12-89,-10-1-3482,-11-3 3302,9-17-242,-29-7 62,26-3-629,-16-25 269,31 13-540,3-29 1,10 13 989,10 0 0,-7 4 0,7 16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4.873"/>
    </inkml:context>
    <inkml:brush xml:id="br0">
      <inkml:brushProperty name="width" value="0.06" units="cm"/>
      <inkml:brushProperty name="height" value="0.06" units="cm"/>
      <inkml:brushProperty name="color" value="#008C3A"/>
    </inkml:brush>
  </inkml:definitions>
  <inkml:trace contextRef="#ctx0" brushRef="#br0">301 257 7533,'0'-48'-630,"0"5"540,-11 24 90,9 1 180,-8 0 0,10 8-90,0-7 270,0 7-180,0-8 539,0-8-449,0 13 360,0-3-540,0 16 449,0 0-539,0 8 360,0 27-360,0-3 180,0 54-180,10-42-90,-9 10 0,0 2 180,10-1 0,-10 1 0,-2 0-90,1-3 0,0 33 0,0-46 0,0 5 0,0-19-180,0-7 180,0-9-90,0-10 180,0-10-180,0-17 90,0 7 0,0 2 0,-11 2 0,9 5 0,-8-7-90,-11-9 90,16 7 0,-26-7-90,18 18 0,-20-16 90,7 21 0,-7-12 0,10 16 0,-10 8 0,17 2 90,-15 32-90,29-9 0,-8 44 90,10-42-3482,0 40 3392,0-50 150,30 50-60,-12-48-2229,26 24 2319,-21-33-1168,10-8 898,-7-2 1803,28-16-1713,-36-2-180,33-16 91,-35 5-1351,17-30 1260,-20 27-1259,7-19 1079,-17 24-1079,28-7 1079,-26 6 360,15-23 0,-9 21 0,1-13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5.390"/>
    </inkml:context>
    <inkml:brush xml:id="br0">
      <inkml:brushProperty name="width" value="0.06" units="cm"/>
      <inkml:brushProperty name="height" value="0.06" units="cm"/>
      <inkml:brushProperty name="color" value="#008C3A"/>
    </inkml:brush>
  </inkml:definitions>
  <inkml:trace contextRef="#ctx0" brushRef="#br0">47 37 7533,'0'-20'629,"0"3"-449,0 17 90,10 0-90,-8 0 90,9 0 0,-11 0-180,10 0 179,-7 8 1,7 3-270,-10 39 0,0-15-90,-10 50 90,-3-50-90,0 40 90,-8-42-90,19 12 90,-19-19 0,19-8-89,-9 0 178,11-7-89,0-3 0,11-8 270,2 8-270,10-6 0,0 14 90,0-5-90,10 15 90,-7-6 90,7-2-180,-10-2 0,-10-14 90,-3 7-90,-10-9-90,0-25 90,11 11-270,-9-45 270,8 35-270,1-35 270,-9 28-90,9-38 180,-11 42-180,0-29 90,0 52 540,0 4-180,0 20 360,0 65-451,0-20-1830,0-4 0,0 1 1471,0 7-592,-10 7 0,-1 0 772,6-10-1123,-6 0 1,1-6 672,10-30 360,0-4 0,11-26 0,1-9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15.707"/>
    </inkml:context>
    <inkml:brush xml:id="br0">
      <inkml:brushProperty name="width" value="0.06" units="cm"/>
      <inkml:brushProperty name="height" value="0.06" units="cm"/>
      <inkml:brushProperty name="color" value="#008C3A"/>
    </inkml:brush>
  </inkml:definitions>
  <inkml:trace contextRef="#ctx0" brushRef="#br0">70 1 6993,'0'20'270,"0"-3"-270,0-17 180,0 8-180,0-6 90,0 14 90,0-14-360,0 14 360,10 3-270,-7-7 180,7 29 0,-10-19-90,0 39 89,0-21-3570,0 21 3481,0-22-2269,0 38 2269,-10-40-191,8 17 0,1 0 101,-9-16-87,10 48 177,0-47-90,0 21 0,0-27 90,0 34-180,0-34 2060,0 36-1880,0-37 0,0 43 0,0-40 90,-11 51-180,9-44 360,-8 36-270,10-37 180,-11 28-180,9-37 90,-19 35 0,19-42 0,-9 26-90,11-31 2833,0 15-2833,0-23 894,0 21-894,0-21 514,0 14-514,0-16 278,0 14-278,0-20-180,0 21 270,0-15-539,0 1 449,0-3 0,11-8 0,2-17 0,10-4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17.123"/>
    </inkml:context>
    <inkml:brush xml:id="br0">
      <inkml:brushProperty name="width" value="0.06" units="cm"/>
      <inkml:brushProperty name="height" value="0.06" units="cm"/>
      <inkml:brushProperty name="color" value="#008C3A"/>
    </inkml:brush>
  </inkml:definitions>
  <inkml:trace contextRef="#ctx0" brushRef="#br0">69 238 7533,'0'-20'-1260,"0"3"1081,0 9 179,0 6 0,0-6 359,0 8-359,0 0 180,11 0 0,-9 0-90,8 8 0,1 3 0,12 7 0,2-8-90,40 6 90,-24-14 0,56 7 0,-43-9-45,9 0 0,2 0 135,4 0-1,2-8 1,0 0-180,-5 4 135,3-12 0,1-1-45,-1 5 45,12-5 0,0-1-45,-9-2-90,13-2 0,-1 1 90,-22 7-90,22-8 0,1 3 90,-24 14-180,13-3 0,1 0 90,-8 8-45,-2 4 0,1 0-45,0-2 45,-6 7 0,-1-1 45,-6-6 0,2 2 0,-2 0 90,-9-4-3482,40 0 3482,-45 0-385,48 8 295,-33-6 90,44 14-90,-47-14 90,36 7-90,-56-9 90,41-9 0,-54-1-1,46-17 1,-36 15 0,5-4 0,-22 8 180,-1 6-270,-8-6 3337,9 8-3247,-11 0 567,0 8-567,0-6-37,0 22 37,0-12-90,0 32 0,0-22 90,0 37-90,0-26-180,0 52 180,0-40-90,3 13 0,4 2 90,6-3-90,-6 18 0,-1 2 90,4 1 0,-4 7 0,-2 1 90,-1-9-135,6 0 0,2-1 135,2-11-3482,0 30 3392,-3-48-495,0 38 495,-7-38-45,2 4 0,0 0 45,-5-8-178,0 26 178,0-38 140,-10 19-140,-3-27 90,-20 20-90,17-24 89,-14 8-89,17-9 0,-31 17 0,16-13 90,-26 21-180,28-31 180,-17 13-90,7-23 0,-21 14 0,19-14 0,-36 15 0,33-16 90,-47 15 90,47-14-222,-21 6 1,-1 1 131,11 1-90,-12-5 0,0 0 90,13 3-90,-47 1 0,55-7-195,-52 6 105,64-8 90,-54 8 90,44-6-252,-36 6 162,39-8 2731,-6 0-2731,-10 0 0,23 0 0,-33 0 0,28 0-90,-41 0 1,44 0 44,-18 0 0,-1 0 45,19 0 1041,-34 0-1041,3 0 90,-8 0-90,-2 0 0,-24 0 0,57 0 90,-43 0-180,32 0 0,-37 0 90,37 0-90,-32 0 90,43 0-90,-47 0 90,47 0-90,-33 0 90,46 0-270,-37 0 270,37 8-89,-36 2-1,46 9-123,-33-1 123,46-8-989,-26-2 809,28-8 359,-7 0 0,0 0 0,-3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18.221"/>
    </inkml:context>
    <inkml:brush xml:id="br0">
      <inkml:brushProperty name="width" value="0.06" units="cm"/>
      <inkml:brushProperty name="height" value="0.06" units="cm"/>
      <inkml:brushProperty name="color" value="#008C3A"/>
    </inkml:brush>
  </inkml:definitions>
  <inkml:trace contextRef="#ctx0" brushRef="#br0">1 202 6363,'0'-10'180,"0"1"90,20 9-180,-4-8-90,27 7 270,-7-7-180,0 8 0,28 0-3482,-13 8 3482,29-7-135,-7 11 1,5 1 89,-7-7 0,-1 0-45,6 3 0,2 0 45,18-3 0,-12-4 45,-30-2-90,5 0 0,-3 0 90,-20 0-90,10 8 90,-10-5 89,8 29-89,-18-18 3618,7 37-3708,-20-29 493,7 13-403,-17-24 180,7-3-180,-10-8 359,0 0-449,-10 0 90,7 0-180,-7 0 270,10 0-90,0 0-270,0-8 90,0 6 0,0-7-359,0 1 269,0 6 90,0-6 90,0 8-90,0 0 90,0 8 0,0-6 90,0 15-90,0-15-90,0 6-90,0-8 180,0 8 0,0-6 0,0 6 0,0-16 0,10-19-90,-7 5 180,7-45-90,-10 32 0,0-50 0,0 51 270,-20-34-270,15 46 90,-16-21 0,11 31-180,7-4 0,-7 16 90,30 16 0,-4-4 0,27 31 0,-7-21 0,-10 13-90,36-1 90,-21-4 0,7 8-3392,-17-12 3392,-21-8 450,-17 17-360,14-21-2359,-37 27 2089,14-37-190,-48 28 190,44-27 1363,-52 11-1183,54-16 0,-16-8 0,24-3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2.253"/>
    </inkml:context>
    <inkml:brush xml:id="br0">
      <inkml:brushProperty name="width" value="0.06" units="cm"/>
      <inkml:brushProperty name="height" value="0.06" units="cm"/>
    </inkml:brush>
  </inkml:definitions>
  <inkml:trace contextRef="#ctx0" brushRef="#br0">47 74 7533,'-13'10'-360,"3"-2"0,0 1 180,7-7 0,-7 14 1350,10-6-541,0 0-359,0 7 540,20 9-720,-4-4 0,38 20 0,-26-29-46,23 4 1,3-2-134,-15-11 223,14-4 1,-1-7-315,-24-16-179,16-38 179,-32 28 180,-22-33 0,-5 41 0,-49-25 0,33 37 450,-44-3-271,37 32 271,-8-3-180,23 13 90,12-8 0,11 17-270,11-13-270,12 5 90,2-19 90,9-8 90,-11 0-900,41-8-89,10-27 719,11 11 0,-39-3 0,-5 3 90,-2 12 0,4-5 0,-19 17 450,-12 8-180,-1 3-90,-1 15 359,3 27-179,0-11-1169,7 52 809,-7-49 90,20 24 0,-7-48 0,7-5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19.538"/>
    </inkml:context>
    <inkml:brush xml:id="br0">
      <inkml:brushProperty name="width" value="0.06" units="cm"/>
      <inkml:brushProperty name="height" value="0.06" units="cm"/>
      <inkml:brushProperty name="color" value="#008C3A"/>
    </inkml:brush>
  </inkml:definitions>
  <inkml:trace contextRef="#ctx0" brushRef="#br0">0 0 7173,'0'20'270,"0"21"-270,0-19 0,0 15-90,0 6-451,0-12 631,11 14-180,-9 32 90,8-22-3214,-10 32 3214,0-40-736,0 22 646,0-35-450,0 17 270,0-33 270,11-7 0,-9-20 0,8-11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19.807"/>
    </inkml:context>
    <inkml:brush xml:id="br0">
      <inkml:brushProperty name="width" value="0.06" units="cm"/>
      <inkml:brushProperty name="height" value="0.06" units="cm"/>
      <inkml:brushProperty name="color" value="#008C3A"/>
    </inkml:brush>
  </inkml:definitions>
  <inkml:trace contextRef="#ctx0" brushRef="#br0">1 65 7533,'0'-28'-1170,"0"10"1260,0 1-90,10 15 270,-8 2-90,9 2 0,-11 31 90,0-11-90,0 39-180,0-20 90,-1 16 0,2 4-180,9 0 45,-9 16 0,1-1 45,8-19-45,-4 3 0,-2-2 45,-1-21-90,7 30 0,-10-47-450,10-2 540,-7-10 0,7-24 0,-10 4 0,0-14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0.054"/>
    </inkml:context>
    <inkml:brush xml:id="br0">
      <inkml:brushProperty name="width" value="0.06" units="cm"/>
      <inkml:brushProperty name="height" value="0.06" units="cm"/>
      <inkml:brushProperty name="color" value="#008C3A"/>
    </inkml:brush>
  </inkml:definitions>
  <inkml:trace contextRef="#ctx0" brushRef="#br0">23 73 7533,'-12'-10'-1080,"1"2"900,11 8 360,0-8-4251,0 6 4071,0-7 1309,0 9-679,31 0-361,-13 0-89,56 0-270,-43 0 45,21 0 0,1 0-45,-17 0-90,17-3 1,0-2-1,-23 3-450,45-13 630,-47 13 0,16-7 0,-21 9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0.454"/>
    </inkml:context>
    <inkml:brush xml:id="br0">
      <inkml:brushProperty name="width" value="0.06" units="cm"/>
      <inkml:brushProperty name="height" value="0.06" units="cm"/>
      <inkml:brushProperty name="color" value="#008C3A"/>
    </inkml:brush>
  </inkml:definitions>
  <inkml:trace contextRef="#ctx0" brushRef="#br0">69 37 7533,'-23'-10'-540,"10"2"450,-7 0 90,17 6-90,-7-6 180,10 8 90,0 0-90,0 8 0,0 2 0,0 0 90,0 15-180,10-5 0,-7 17 0,17-1-90,-17 17 180,18-4-180,-19 47 90,19-33-1831,-14-11 0,-2 0 1831,8 7-717,8 28 357,-19-44-269,19-1 629,-19-42 0,9-18 0,-11-11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0.690"/>
    </inkml:context>
    <inkml:brush xml:id="br0">
      <inkml:brushProperty name="width" value="0.06" units="cm"/>
      <inkml:brushProperty name="height" value="0.06" units="cm"/>
      <inkml:brushProperty name="color" value="#008C3A"/>
    </inkml:brush>
  </inkml:definitions>
  <inkml:trace contextRef="#ctx0" brushRef="#br0">0 84 6363,'0'-20'0,"0"-5"180,0 23 90,11-14-180,-9 14-90,8-6 180,11 0-180,-16 6 360,36 2-270,-36 10 269,26 17-359,-18 1 270,0 17-180,-3-14-180,-20 27 180,7-33-719,-28 25 719,26-29-90,-15-3 0,9-9 0,-1-9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2.089"/>
    </inkml:context>
    <inkml:brush xml:id="br0">
      <inkml:brushProperty name="width" value="0.06" units="cm"/>
      <inkml:brushProperty name="height" value="0.06" units="cm"/>
      <inkml:brushProperty name="color" value="#008C3A"/>
    </inkml:brush>
  </inkml:definitions>
  <inkml:trace contextRef="#ctx0" brushRef="#br0">162 403 7533,'-36'0'-270,"3"0"270,10 0-90,10 0 180,-8 0-180,19 0 90,-9 0 180,1 0-90,8 0-90,-9 0 90,11 0 90,31 0-90,-23 0 89,74 0-89,-49 8 0,19-3 0,4 0 0,8 5 0,-9-5 0,1-2 90,18-3-45,-3-3 0,-1-2-45,2-5 0,13-7 0,-1-1-90,-22 4 45,-4-3 0,2 2 135,9 5-516,-7-9 336,-6 9-3251,-23 1 3161,1 9 180,2-8-180,0 6 90,-3-6 0,-10 8 375,-10 0-375,-3 0 3661,-10-8-3661,0 6 180,-10-14-270,7 14 270,-17-6-360,17 8 270,-7-9-180,0 7 0,7-6 90,-7 8-90,10 0 0,0 0 1,0 8 89,0 3 0,0 7 89,0 0-89,0 1 0,0-1 0,0 1 0,0 15 0,0-12 0,0 21-89,0-22 89,0 5 0,10-16 0,-7-2 0,7-16-90,-10-18 0,0-5-90,0-38 180,-10 26-90,7-51 0,-7 58 90,10-47 0,0 50 360,0-12-360,0 27 180,0 10-91,0 8 1,0 25-180,0-12 90,20 30-89,-14-23-1,55 31 90,-40-34 0,33 31 90,-31-35-90,10 21 89,-18-21 181,16 19-270,-28-28 180,7 20 0,-20-13-90,7 7 0,-17-8 0,7 6-810,-31-6 630,26 1-1888,-23-3 1798,39-8 180,-9 0 0,11-17 0,0-3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2.957"/>
    </inkml:context>
    <inkml:brush xml:id="br0">
      <inkml:brushProperty name="width" value="0.06" units="cm"/>
      <inkml:brushProperty name="height" value="0.06" units="cm"/>
      <inkml:brushProperty name="color" value="#008C3A"/>
    </inkml:brush>
  </inkml:definitions>
  <inkml:trace contextRef="#ctx0" brushRef="#br0">1 220 7533,'10'80'-540,"-7"-35"-5300,7 22 5750,-10-38 0,10 7 1499,-7-8-1319,7 15 949,-10-29-949,10 19 0,-7-31 0,7 6 0,-10-8 0,0 0 3392,-10-40-3482,7-28 0,-17-3 45,18 19 0,1 2-45,-9 7-90,10-42 90,0 42 0,0-10 0,10 19 0,-7 14-360,17-7 0,3 17 360,3 2 0,38 16 0,-23 11 0,26 10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3.556"/>
    </inkml:context>
    <inkml:brush xml:id="br0">
      <inkml:brushProperty name="width" value="0.06" units="cm"/>
      <inkml:brushProperty name="height" value="0.06" units="cm"/>
      <inkml:brushProperty name="color" value="#008C3A"/>
    </inkml:brush>
  </inkml:definitions>
  <inkml:trace contextRef="#ctx0" brushRef="#br0">254 37 6543,'0'-20'90,"0"3"0,0 17 90,-10 0-90,7 0 0,-17 0-90,17 0 270,-17 0-180,7 0 90,-21 9-180,9-7 269,-19 39-179,18-17 0,-7 37 0,20-22-90,3 54 90,10-44-90,3 4 0,4-4-180,6-17 0,20 3 180,-7-27-89,18-16 89,-19-2-180,9-58 180,-11 38-90,-11-20 0,-1 1 0,2 22 0,-3-48 90,-10 50-90,10-42 270,-7 43-270,7-19 180,-10 33-90,0 1-90,0 9 180,0 0 90,0 9 0,0 17-180,10 5-1382,2 18 1,-1 3 1471,5 7-1224,-1 2 0,1-1 1224,-4-10-90,22 11-90,-19-40 0,26-13 180,-25-18-360,17-25 180,-20 5-90,-3-48 90,-10 34 0,10-50 90,-7 60 0,7-26 0,-10 40 2269,0 9-2269,0 14 3661,10 39-3661,-7-9-3661,18 28 3481,-9-22 180,1-2-1526,28-11 1256,-23-8 0,36-16 270,-28-12 0,-3-19 0,-3-7 0,-7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3.688"/>
    </inkml:context>
    <inkml:brush xml:id="br0">
      <inkml:brushProperty name="width" value="0.06" units="cm"/>
      <inkml:brushProperty name="height" value="0.06" units="cm"/>
      <inkml:brushProperty name="color" value="#008C3A"/>
    </inkml:brush>
  </inkml:definitions>
  <inkml:trace contextRef="#ctx0" brushRef="#br0">23 257 7533,'0'-46'-630,"0"16"630,0-5 360,0 0-270,-10 13 90,7-13-180,-7 9 90,10 14 0,0-4-180,0 16 90,0 16 90,0-4-900,0 23 720,0-15 90,0 15 0,0-16 0,0 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4.007"/>
    </inkml:context>
    <inkml:brush xml:id="br0">
      <inkml:brushProperty name="width" value="0.06" units="cm"/>
      <inkml:brushProperty name="height" value="0.06" units="cm"/>
      <inkml:brushProperty name="color" value="#008C3A"/>
    </inkml:brush>
  </inkml:definitions>
  <inkml:trace contextRef="#ctx0" brushRef="#br0">24 120 7533,'0'21'-180,"-10"4"270,7-15 180,-7 8-180,10 0-1,0 1 361,0-1-270,0 0-90,0 9 0,0-7 180,0 6-450,0-8-270,0-15 270,0-14-269,10-25 269,-7-3 0,17-5 90,-7-10 90,0 22-90,7-19 90,-17 23 90,17-1-90,-17 11 0,18 2 0,2 14 180,-8 10 269,26 53-1113,-26-14 753,9 30-538,-4-24 449,-17-21-900,7 20 900,-10-33 0,10 8 0,3-8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2.584"/>
    </inkml:context>
    <inkml:brush xml:id="br0">
      <inkml:brushProperty name="width" value="0.06" units="cm"/>
      <inkml:brushProperty name="height" value="0.06" units="cm"/>
    </inkml:brush>
  </inkml:definitions>
  <inkml:trace contextRef="#ctx0" brushRef="#br0">256 91 7353,'13'0'450,"-3"0"-361,-10 0 541,10 0-270,-7-8 0,7 6-180,-10-7 269,0 2-269,0 5 360,-20-23-270,15 21 359,-47-20-269,24 22 270,-28-6-450,9 16 0,22 10 0,-16 2-180,36 23 0,-16-13 269,21 31-359,0 29-1582,0-1 1672,-1-32 0,2 2-495,8 4 1,3-1 314,3 29-405,11-11 1,2-5 404,-10-16-1373,9-9 0,-3-8 1553,-19-30 0,16-12 0,-21-20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4.887"/>
    </inkml:context>
    <inkml:brush xml:id="br0">
      <inkml:brushProperty name="width" value="0.06" units="cm"/>
      <inkml:brushProperty name="height" value="0.06" units="cm"/>
      <inkml:brushProperty name="color" value="#008C3A"/>
    </inkml:brush>
  </inkml:definitions>
  <inkml:trace contextRef="#ctx0" brushRef="#br0">47 231 7533,'-23'-28'-1170,"10"1"1440,2 9 0,11-9-180,0 7 180,0-7-90,11 1-90,-9 6 0,19-7-90,-8 17 269,20 10-358,-7 18 178,7 35-178,-10-2 89,-10 1 0,-3 0 89,3 2 1,-7 1 0,-2 0 0,-4-1-90,0 9 0,0-20 90,0-23-90,0-2 0,0-2 0,0-14-90,0-2 0,0-18 90,0-10-359,11-50 359,-9 24-135,11-17 0,5-3-45,8-11 225,-11 31 0,5 7 45,24 13-90,-18 36 180,7 57-180,-10-14 90,-5 6 0,-2 1 89,-1 2 91,26 31-270,-36-52 0,26 17 90,-29-37-270,19 3 180,-18-16-180,27-25 180,-25 3-359,26-39 179,-28 29 90,7-27 90,-10 36 90,10-12 0,-7 25 0,28 26 90,-16-1-1,29 60-89,-19-38 90,19 48-90,-18-53 0,28 12 0,-37-35-180,35-24 180,-47-8-180,15-46 0,-20 26 0,0-42 0,0 42-90,-10-26 1,-3 38 89,-30 5 90,15 17 0,-16 18 90,21 1-1,0 24 1,10-3 0,3 22 0,10-22-449,20 20 359,-4-29-360,27 4 270,-17-9 0,7-15 90,1 6 0,-9-16 0,9-2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5.789"/>
    </inkml:context>
    <inkml:brush xml:id="br0">
      <inkml:brushProperty name="width" value="0.06" units="cm"/>
      <inkml:brushProperty name="height" value="0.06" units="cm"/>
      <inkml:brushProperty name="color" value="#008C3A"/>
    </inkml:brush>
  </inkml:definitions>
  <inkml:trace contextRef="#ctx0" brushRef="#br0">1 110 7533,'0'18'180,"0"-7"-90,0 5 89,0-6-358,0 8 179,0 9 89,20 9-89,-15 3 0,36 30 90,-36-26 180,26 43-180,-18-52 0,0 33 0,-3-53 90,-10 11-90,0-25-90,0 0-90,0-8 180,0-2-270,0-17 90,0-9 90,0-3-180,0-6 0,0-16-90,10-6 270,-7 0-449,18 6-3033,-9 32 3302,11-5-1761,1 5 1671,-1 9-539,31-21 719,7 27 90,11-12 0,-5 18 0,-42 8 0,6 8 0,-18-6 3149,0 6-3059,-3 0 2993,-20 2-2993,-3 8 360,-10 1-360,10-1 179,-28 8-269,23-5 270,-26 30-90,32-27 180,-19 51-270,26-40 90,-26 50-90,28-42-270,3 26 270,13-38 0,10-5-540,0-17 360,0-9-90,0-9-90,11-17 270,-19 3-269,26-52 269,-25 47-180,7-64 180,-13 58-90,-10-35 90,10 38-90,-7-12 360,7 31-180,-20-12-1,7 22 91,-7 18 0,10 6 270,0 55-360,0-32 45,4 6 0,2 0 45,7-6-3752,10 24 3662,0-40-763,21 5 673,-16-22-438,26-28 168,-28-9 270,-3-20-2258,-3 11 2258,-17 5 1989,7-7-2079,0-25 0,-7 18 180,17-34-90,-7 45 220,0-3-220,-3 27 180,-10 16 0,0 10-90,0 59-90,0-28-585,5 7 1,1-2 404,-4-20-367,19 18 0,-8-34 0,10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26.305"/>
    </inkml:context>
    <inkml:brush xml:id="br0">
      <inkml:brushProperty name="width" value="0.06" units="cm"/>
      <inkml:brushProperty name="height" value="0.06" units="cm"/>
      <inkml:brushProperty name="color" value="#008C3A"/>
    </inkml:brush>
  </inkml:definitions>
  <inkml:trace contextRef="#ctx0" brushRef="#br0">23 37 7533,'-10'-11'-1170,"7"-5"901,-7 14 179,10-6-90,0 8 180,0 0 0,10 8 0,-7 2 0,7 9 0,-10-1-3392,0 0 3392,0 1 0,10-1 0,3 17 0,0-13 0,8 21 0,-19-23 0,19 14 3662,-19-13-3393,8 13-89,1-13 90,2 5-180,-1-8 360,19 34-360,-26-26 359,16 41-359,-21-45 810,0 29-720,0-28 449,0 20-718,0-23-1,0-2 359,0-10-628,0-8 89,-10-16-90,7 4-180,3-64 360,3 38 90,17-47-269,3 29 359,3 0-180,-3 0 719,8-5-359,-6 29-180,1-11 540,25 17 90,-2 30-630,2 0 179,-15 30 1,-7 9-90,-14 12 0,2 9 0,-3 0-180,-12-6 180,9-3 0,-1-1-450,-8-11-3391,9 18 2941,-11-32 372,10 5 0,-8-13 1,9 5-1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47.792"/>
    </inkml:context>
    <inkml:brush xml:id="br0">
      <inkml:brushProperty name="width" value="0.06" units="cm"/>
      <inkml:brushProperty name="height" value="0.06" units="cm"/>
      <inkml:brushProperty name="color" value="#008C3A"/>
    </inkml:brush>
  </inkml:definitions>
  <inkml:trace contextRef="#ctx0" brushRef="#br0">1063 91 6273,'-10'-10'90,"7"2"-180,-7 0 180,0 6-90,7-6 0,-7 8 0,10-8-90,-11 6 90,9-15 90,-8 15-90,-11-6 180,-25 0 90,5 6-90,-44-6-180,54 16 90,-33-6 0,28 14 90,-41 10-90,34-3-180,-42 20 180,57-15 0,-26 9-90,39-9 270,-37 23-270,34-27 89,-25 20 1,20-26-90,0 25-90,10-19 180,-8 43-180,8-43 90,-10 44 90,0-36-90,10 37 0,3-36 90,0 26-90,7-37 0,-28 45 90,26-40-90,-15 40 0,20-45 90,-10 53 0,7-38 0,-7 49-90,10-46 90,0 22-90,0-32 0,10 21 0,-7-29-90,38 21 90,-34-23 0,34 7 0,-38-17 90,38 23-90,-23-27 0,26 26 0,-21-22 0,31 16 0,-34-13 90,62 19-90,-72-28 0,73 13 0,-73-17 90,62 0-90,-54 0 0,56 0 90,-54 0-180,63 0 90,-63 0 0,44-8 0,-38 6 0,-3-6 0,-2 8 0,12-9 0,-15 7 90,64-31-90,-59 19 90,41-21-90,-30 18 90,12-26-90,-8 19 0,16-44 0,-18 44-90,10-43 0,-20 42 90,15-34 0,-26 29 0,8-15 0,-2 17 0,-8-23 90,10 19 0,-10-30-90,-3 32 90,-10-29-90,0 34 90,0-42-90,-10 43 90,-13-68-90,7 54 0,0-13 0,1-1 0,3 10-45,-8-13 0,-4 0 45,-15 6-1741,12 1 0,-2 2 1741,-17 8-598,3 7 0,-1 1 418,-13-3-1842,-30-1 1572,51 18-563,-38 30 833,40-10-180,-40 31 360,58 1 0,-35 11 0,13 7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0.044"/>
    </inkml:context>
    <inkml:brush xml:id="br0">
      <inkml:brushProperty name="width" value="0.06" units="cm"/>
      <inkml:brushProperty name="height" value="0.06" units="cm"/>
      <inkml:brushProperty name="color" value="#008C3A"/>
    </inkml:brush>
  </inkml:definitions>
  <inkml:trace contextRef="#ctx0" brushRef="#br0">185 55 6183,'0'-20'90,"0"4"-90,0 16 90,0 0 0,0-8 0,0 6-90,0-7 90,10 9-90,-7 0 0,7 0 90,-10 25 0,0-11-90,0 29 270,0-15 0,0 50-180,0-32-1741,5 5 0,1 0 1741,-4-8-437,19 50 437,-19-56-180,19 30 90,-19-54-90,9 11 90,-11-22-90,0 6 90,0-8 3176,0-16-3266,0 4 743,0-7-833,0-13 180,0 26-90,-11-43 90,9 43 0,-19-35 0,8 29-90,1-14 90,1 7-3482,1 1 3392,7 7 0,-27-5 90,14 15-90,-7-7 90,-8 24 0,16-12 90,-8 20-90,2-14 0,19 9 90,-8 23 90,-1 7-180,9 0 0,-9-6 90,11-17 0,0 2-2269,0 1 2179,0-11 2449,11 15-2179,2-10-270,10 5 89,-11-12 1,19-16 0,-15 0 3392,17-16-3482,0 4 0,-17-15-90,25-7 180,-26 3-449,19-14 179,-22 17-360,9 1 360,-19 17-270,9 1 180,-11 9 247,0 0 1,10-8 0,3-1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09:50.907"/>
    </inkml:context>
    <inkml:brush xml:id="br0">
      <inkml:brushProperty name="width" value="0.06" units="cm"/>
      <inkml:brushProperty name="height" value="0.06" units="cm"/>
      <inkml:brushProperty name="color" value="#008C3A"/>
    </inkml:brush>
  </inkml:definitions>
  <inkml:trace contextRef="#ctx0" brushRef="#br0">139 348 6183,'0'-10'180,"0"2"-90,0 0 90,0 6-180,0-15 90,0-1-90,0 6 90,0-12-90,0 5 90,0-9 0,0-9 0,0 0-3392,0 9 3212,0 2-2088,0-1 2267,0 15-89,0-13 0,0 23 0,0-6-89,0 33 2447,0-11-2538,0 21 3572,0-9-3482,0 35 90,0-25 0,0 23 0,0-24 270,0 20-270,0-12 0,0 8 90,-11-25-90,9-5 0,-8 4-3392,10-6 3482,-11-9-90,9 7 0,-9-15 0,1 14 90,8-14-90,-9 6 90,1-16 3302,8 6-3392,-9-14 90,11 5-90,-10 1-90,7-6 180,-7 14-90,0-6 0,7 8 0,-7 0 90,10 0-90,0-8 0,0 6 89,0-7 1,0 9 0,0 0-90,10 0 0,3 0 90,10 0-90,11 9 0,-9-7 0,9 6 0,-11-8 0,0 0-90,-10 0-449,7 0 89,-7 0 90,0 0 360,7 0 0,-7 8 0,10 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0.076"/>
    </inkml:context>
    <inkml:brush xml:id="br0">
      <inkml:brushProperty name="width" value="0.06" units="cm"/>
      <inkml:brushProperty name="height" value="0.06" units="cm"/>
      <inkml:brushProperty name="color" value="#008C3A"/>
    </inkml:brush>
  </inkml:definitions>
  <inkml:trace contextRef="#ctx0" brushRef="#br0">232 184 7533,'0'-29'-810,"0"3"720,0 15 0,0-5 90,0 6 90,0-8 180,0 8-90,0-7-90,0 15 540,0-22-451,0 20 181,-11-12-270,9 24 0,-8-6 180,10 38 270,0 50-450,10-13 179,-9-14 1,-1 10 0,1-8-90,10 29-45,-10-5 0,-2-5 45,1-31-360,0 4 90,0-55-360,0-2 270,0-10-449,0-49 449,0 30-180,-21-54 450,6 58-360,-29-25 450,18 29-90,3 3-3482,3 10 3482,7 8 90,0 0 90,-18 16-1,26 5 271,-15 48-360,20-24 180,0 48-270,10-58-270,13 32 270,3-45-810,38 5 630,-23-19-629,36-16-91,-39-3-359,37-23 449,-44 11 720,33-27 0,-39 19 0,9-14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0:40.521"/>
    </inkml:context>
    <inkml:brush xml:id="br0">
      <inkml:brushProperty name="width" value="0.06" units="cm"/>
      <inkml:brushProperty name="height" value="0.06" units="cm"/>
      <inkml:brushProperty name="color" value="#008C3A"/>
    </inkml:brush>
  </inkml:definitions>
  <inkml:trace contextRef="#ctx0" brushRef="#br0">116 1 6633,'-13'10'1080,"-7"-2"-901,17-8 1,-7 0 180,0 0-180,7 0-90,-7 0 90,10 0-270,0 0 180,10 0-90,3 0 180,0-8-270,7 6 0,14-6 90,-6 16 0,26 2 90,-29 8 0,9 33-90,-21-17-90,-3 35 180,-10-30-3392,-21 38 3302,6-32-307,-20 8 0,-5-4 397,7-20-277,-41 28 97,48-55 0,-7-11 0,20-3-90,3-39 90,10 27 0,0-35 180,10 45 500,23-27-500,-5 37 2931,16-12-2481,-11 16-180,-17 0-1371,45 8 1281,-40-6 0,53 22-180,-35-20-255,38 20 165,-36-22 0,13 15 0,-31-7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3.103"/>
    </inkml:context>
    <inkml:brush xml:id="br0">
      <inkml:brushProperty name="width" value="0.06" units="cm"/>
      <inkml:brushProperty name="height" value="0.06" units="cm"/>
      <inkml:brushProperty name="color" value="#008C3A"/>
    </inkml:brush>
  </inkml:definitions>
  <inkml:trace contextRef="#ctx0" brushRef="#br0">93 659 7533,'-38'0'-270,"7"0"360,21 0-90,7 0 180,-7 0-90,10 0 90,0 8-1,0-6-269,0 6 270,0-8 270,0 0-450,10-8 90,-7 6 0,7-6 0,-10 8-90,0-8 90,10 6 0,-7-7 90,7 1-180,-10 6 180,0-5-90,10 7 0,-7 0-90,7-8 90,-10 5-1,0-5 91,0 8 90,0 0-180,10 0-90,-7-8 0,7-2 0,1-8 90,22-25 0,-5 10-45,8-13 0,3-1-45,2 0 90,2-8 0,1 0 0,-3 10-90,-3 2 0,-2 1 0,-8 9 90,26-9-90,-28 23 0,-3 9 90,-13 2-180,-10 8 629,0 0-539,0 8 0,0-6 0,0 6 90,0-8-90,0 0 0,0 8 0,0-5 0,0 5 0,-10-8 0,8 0 90,-9 0-90,11 0 90,0 0-90,0 8 0,0-6 0,0 6 0,0-8-719,0 0 449,-10 0 90,7 0 90,-7 0-540,10 0-360,0 0 1,0 8 0,0 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3.891"/>
    </inkml:context>
    <inkml:brush xml:id="br0">
      <inkml:brushProperty name="width" value="0.06" units="cm"/>
      <inkml:brushProperty name="height" value="0.06" units="cm"/>
      <inkml:brushProperty name="color" value="#008C3A"/>
    </inkml:brush>
  </inkml:definitions>
  <inkml:trace contextRef="#ctx0" brushRef="#br0">162 1 7263,'-12'0'-270,"-9"0"90,19 0 270,-9 0-90,1 0 180,7 0-90,-7 0 180,10 0-90,0 0 269,-10 0-179,7 0-90,-7 0 0,10 0 360,0 0-360,0 8 0,0 2-1,0 1-89,10 5-3392,-7-6 3392,17 8 0,-17 1 0,18-1-90,-19 0-90,39 25 0,-33-18 90,53 33 90,-53-35 3122,33 3-3212,-38-9 90,7-15-180,0 6 90,-7-8 180,-3-8-180,-3-2-90,-38-25 180,23 12-180,-25-11 270,9 7-180,9 7 270,-29-23-270,36 29 180,-23-27-90,28 37 180,0-12-180,3 8 0,10 6-180,0-7 180,10 18 0,3-7-1,31 14 1,-16-14 90,46 7-180,-33-9 90,16 0-90,-24 0-90,0 0 180,-7 0-90,48-9 90,-40-1-3572,50 0 3482,-55-6 90,14 14-180,-20-6 90,-10 8 180,-3-8-180,-10 5 180,0-5 3302,0 8-3032,0 0-540,-20 8-90,5 2 90,-19 25-90,11-13-3212,-10 21 3302,7-14-429,-38 31 429,43-25-285,-30 32 375,38-44-720,0 3 361,3-17 359,31-34 0,4-5 0,22-26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2.884"/>
    </inkml:context>
    <inkml:brush xml:id="br0">
      <inkml:brushProperty name="width" value="0.06" units="cm"/>
      <inkml:brushProperty name="height" value="0.06" units="cm"/>
    </inkml:brush>
  </inkml:definitions>
  <inkml:trace contextRef="#ctx0" brushRef="#br0">0 332 8702,'0'-10'-899,"0"2"809,0 8 1619,0 0-1259,21 0-270,5 0-90,30 0 180,-7 0-450,48 0 450,-40 0-585,28-13 0,-1-7-44,-27-4 89,10-17 0,-9-4 180,-42 9 180,4-23 360,-20 41-270,-10-1 630,-23-8-270,-6 15 629,-28 12-809,29 12 899,-6 39-809,31-18 270,3 44-360,10-34-2069,10 34 1799,14-44 90,1 10 0,19-25 0,-8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5.105"/>
    </inkml:context>
    <inkml:brush xml:id="br0">
      <inkml:brushProperty name="width" value="0.06" units="cm"/>
      <inkml:brushProperty name="height" value="0.06" units="cm"/>
      <inkml:brushProperty name="color" value="#008C3A"/>
    </inkml:brush>
  </inkml:definitions>
  <inkml:trace contextRef="#ctx0" brushRef="#br0">47 1 7533,'-13'18'-810,"-8"0"900,19 8 180,-8 3-270,10-1-90,10 23 180,3-10-90,10 14-180,-10-11 270,17 26-180,-25-10-180,26 14-3212,-28-30 3302,7-25 180,-10-11 0,0-8 0,0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5.322"/>
    </inkml:context>
    <inkml:brush xml:id="br0">
      <inkml:brushProperty name="width" value="0.06" units="cm"/>
      <inkml:brushProperty name="height" value="0.06" units="cm"/>
      <inkml:brushProperty name="color" value="#008C3A"/>
    </inkml:brush>
  </inkml:definitions>
  <inkml:trace contextRef="#ctx0" brushRef="#br0">13 184 7533,'-10'-29'-270,"8"-13"180,2 19 90,2-11 719,19 7-629,-8 15 90,10-4-90,0 16 0,-10 0 270,17 16-180,-25-4-720,26 55 540,-28-30-360,-6 21 1,-4 2 179,-9-11-90,-17 44 0,10-62-270,0-4 271,10-19 269,3-16 0,-1-11 0,-2-10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5.771"/>
    </inkml:context>
    <inkml:brush xml:id="br0">
      <inkml:brushProperty name="width" value="0.06" units="cm"/>
      <inkml:brushProperty name="height" value="0.06" units="cm"/>
      <inkml:brushProperty name="color" value="#008C3A"/>
    </inkml:brush>
  </inkml:definitions>
  <inkml:trace contextRef="#ctx0" brushRef="#br0">1 568 7263,'10'-29'180,"3"-14"-90,0 12-180,-3-5 90,0-7 90,3 13-90,10-7 0,-10 11 90,7 8-450,4-17 180,-9 21 90,26-11 180,-36 33-90,36 27 180,-36-3-90,36 45 90,-25-34-90,27 26-90,-17-46 90,18 1 0,-19-32-1,19-43-89,-29 7-89,16-28-1,-18 3 90,0 18-180,-3-11 0,-10 9 180,0 14-90,-10 3 90,7 17-90,-28 11 90,26 8 270,-26 57 179,29-27-1920,0 28 0,4 2 1561,11-13-1089,2 9 0,3-2 369,8-18 302,38 32 0,-23-56 0,26 4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6.353"/>
    </inkml:context>
    <inkml:brush xml:id="br0">
      <inkml:brushProperty name="width" value="0.06" units="cm"/>
      <inkml:brushProperty name="height" value="0.06" units="cm"/>
      <inkml:brushProperty name="color" value="#008C3A"/>
    </inkml:brush>
  </inkml:definitions>
  <inkml:trace contextRef="#ctx0" brushRef="#br0">163 322 7533,'-36'8'539,"-8"2"-359,29 0-180,-16 14 180,18-12 90,0 15-270,3 0 90,10-7 180,10 72-180,3-50-1786,2 18 0,3-2 1876,8-23-805,28 32 445,-26-53 0,16 11 270,-31-41-270,-3 3 0,0-54 180,3 22-90,-6-6 1,-1-2 89,4-7-90,-14 3 0,-2 2 90,3 0 0,-6-4 0,-2 0-90,-2 4 90,0-17 90,3 30 3350,10 13-3440,-11 1 666,9 2-666,-8 15 540,10 20-540,0 11 225,8 28 0,4 6-135,4 7-1741,-1 7 0,3 0 1740,5-15-1133,-7 6 0,1 0 954,19-2-714,-13-3 1,0-4 623,13-18-817,8 1 817,-29-42 899,26-50-809,-35 21-45,4-17 0,0 0 135,-10 10-180,0-40 90,0 44 1471,-10-36-1471,7 42 2151,-17-16-1791,17 41 90,-7 18-270,10 13-1755,20 48 1215,-14-24 829,22 6 0,5-1-648,-12-13 269,53 14 0,-46-43 0,16-8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6.485"/>
    </inkml:context>
    <inkml:brush xml:id="br0">
      <inkml:brushProperty name="width" value="0.06" units="cm"/>
      <inkml:brushProperty name="height" value="0.06" units="cm"/>
      <inkml:brushProperty name="color" value="#008C3A"/>
    </inkml:brush>
  </inkml:definitions>
  <inkml:trace contextRef="#ctx0" brushRef="#br0">70 0 7533,'-13'0'-270,"-8"8"270,9-6-360,-1 6 90,3-8-269,10 0 269,10 8 270,3-6 0,10 7 0,0-9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6.720"/>
    </inkml:context>
    <inkml:brush xml:id="br0">
      <inkml:brushProperty name="width" value="0.06" units="cm"/>
      <inkml:brushProperty name="height" value="0.06" units="cm"/>
      <inkml:brushProperty name="color" value="#008C3A"/>
    </inkml:brush>
  </inkml:definitions>
  <inkml:trace contextRef="#ctx0" brushRef="#br0">162 0 7533,'-36'11'-540,"3"-3"1350,20-8-361,3 8-89,-1-6-90,9 15 270,-29 9-450,26-4 359,-16 53-179,21-38-3302,11 49 3032,1-46 45,17 1 0,7-4-135,7-11-270,34-1 180,-31-38-1169,11-62 1079,-19 36 0,-3-27 0,-6-2 270,-11 17 0,3 0 0,-1 0 0,-7 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6.938"/>
    </inkml:context>
    <inkml:brush xml:id="br0">
      <inkml:brushProperty name="width" value="0.06" units="cm"/>
      <inkml:brushProperty name="height" value="0.06" units="cm"/>
      <inkml:brushProperty name="color" value="#008C3A"/>
    </inkml:brush>
  </inkml:definitions>
  <inkml:trace contextRef="#ctx0" brushRef="#br0">24 37 7533,'-13'-9'-630,"2"-8"360,11 15 180,0-6 1170,0 16-900,11 2 179,-9 17-89,19 1 0,-8 9-90,20 32 0,13 8-120,-17-20 0,2 9 0,-1-5-330,-2-10 0,0 1 120,2 10 0,0 6 0,-5-12-569,1-2 719,7 15 0,-20-42 0,-3-9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7.157"/>
    </inkml:context>
    <inkml:brush xml:id="br0">
      <inkml:brushProperty name="width" value="0.06" units="cm"/>
      <inkml:brushProperty name="height" value="0.06" units="cm"/>
      <inkml:brushProperty name="color" value="#008C3A"/>
    </inkml:brush>
  </inkml:definitions>
  <inkml:trace contextRef="#ctx0" brushRef="#br0">23 238 7533,'-12'-18'270,"1"0"89,11-1-179,0 1 270,21-9-360,-6 8 0,19-8 90,-11 9-3212,20-17 3122,-4 20-690,48-9 690,-54 24-2130,39 24 1950,-67-1-1253,36 63 1163,-36-48 625,16 46 0,-21-62 1,0 12-1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7.270"/>
    </inkml:context>
    <inkml:brush xml:id="br0">
      <inkml:brushProperty name="width" value="0.06" units="cm"/>
      <inkml:brushProperty name="height" value="0.06" units="cm"/>
      <inkml:brushProperty name="color" value="#008C3A"/>
    </inkml:brush>
  </inkml:definitions>
  <inkml:trace contextRef="#ctx0" brushRef="#br0">24 19 7533,'0'-10'-1709,"0"2"1709,-11 8 0,9 0 0,-8 0 0,10 8 0,0 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7.872"/>
    </inkml:context>
    <inkml:brush xml:id="br0">
      <inkml:brushProperty name="width" value="0.06" units="cm"/>
      <inkml:brushProperty name="height" value="0.06" units="cm"/>
      <inkml:brushProperty name="color" value="#008C3A"/>
    </inkml:brush>
  </inkml:definitions>
  <inkml:trace contextRef="#ctx0" brushRef="#br0">14 413 7533,'0'37'0,"0"0"-270,10-1 90,3-7 360,-1-3 90,9-7-90,-8-9-180,20-2 269,-17-8 91,25-8-180,-26-11-180,18-9 180,-20-25-180,8 13 135,-13-21 0,-3-5-315,-3-5 135,1 17 0,-8 3-405,-49-9 450,23 46-180,-23-10 90,21 24 270,-3 32 0,0-16 0,13 59 0,23-40-180,2 18 90,19-18 0,-8-7 0,-1 1-90,30 13 0,-25-27-90,37 9 90,-28-24-3482,28-16 3572,-26-5-2628,16-39 2538,-21 17-1697,10-43 1607,-17 51-412,25-40 502,-36 51-90,36-11 0,-36 35 810,46 43-271,-33-8 361,36 42-540,-39-44 89,16 18-449,-18-31 180,0-1-90,7-11 1087,-17-33-1177,7 11-629,-10-37 539,0 21-540,0-48 990,0 42-180,11-32-180,-9 56 3152,29-12-2972,-16 22 90,29 10-270,-18 4-539,48 47 269,-41-24 360,31 26 0,-40-25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3.201"/>
    </inkml:context>
    <inkml:brush xml:id="br0">
      <inkml:brushProperty name="width" value="0.06" units="cm"/>
      <inkml:brushProperty name="height" value="0.06" units="cm"/>
    </inkml:brush>
  </inkml:definitions>
  <inkml:trace contextRef="#ctx0" brushRef="#br0">278 19 7533,'-49'-8'1439,"16"6"-899,12-6-271,8 8 91,-10 0-180,0 0 0,0 0 630,-21 24-631,26-1 361,-12 46-360,30-35-270,10 41-450,3-50 271,20 9 89,3-25-630,10-9-629,11-25 899,-19 11-449,26-53 629,-46 40-90,23-39 450,-38 52-360,17-19 91,-17 31 3237,7 26-2518,-10 1-360,0 44 90,10-37-91,-7 18-1888,38-12 1799,-23-16 0,26 10 0,-21-21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8.741"/>
    </inkml:context>
    <inkml:brush xml:id="br0">
      <inkml:brushProperty name="width" value="0.06" units="cm"/>
      <inkml:brushProperty name="height" value="0.06" units="cm"/>
      <inkml:brushProperty name="color" value="#008C3A"/>
    </inkml:brush>
  </inkml:definitions>
  <inkml:trace contextRef="#ctx0" brushRef="#br0">47 531 7353,'-13'0'-270,"-8"0"360,19 0 0,-9 0-90,11 8 90,0-6 90,0 14 0,11-6-90,1 9 89,12 15-179,9-3 90,23 30-180,-15-28 180,44 9-180,-54-32-3392,33-10 3482,-49-10-83,16-41 83,-28 25-90,-3-50 90,-3 52-180,-38-27 180,33 39-270,-53-12 180,43 21-180,-57-5 360,55 8-90,-42 17 180,57-5-2241,-15 22 2241,30-13 2331,3 5-2331,41 0-90,-34-5 179,62-3-269,-51-9-2094,46-34 2184,-38 11-372,-1-29 1,-2-6 281,-5 0 675,-7-14 0,-5-2-675,-8 10-45,-10 0 0,-2 0-45,1 11-1568,0-26 1568,-11 34 1421,-22-1-1331,5 17 852,-16 4-852,21 16 180,10 41-180,3-15-1350,31 59 1530,-6-26 204,19 28 1,6 5-340,-18-44 0,0 2-45,9 28 0,3 11 0,-2-12 45,-5-30 0,-2-2 0,4 30 0,-2-4-1528,7-14 1573,-22 4-90,9-22-538,2 21-91,-8-35 1493,6 8-1583,-11-33 1123,-7-8 1,-3-3 0,-13-7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8.874"/>
    </inkml:context>
    <inkml:brush xml:id="br0">
      <inkml:brushProperty name="width" value="0.06" units="cm"/>
      <inkml:brushProperty name="height" value="0.06" units="cm"/>
      <inkml:brushProperty name="color" value="#008C3A"/>
    </inkml:brush>
  </inkml:definitions>
  <inkml:trace contextRef="#ctx0" brushRef="#br0">1 239 7533,'0'-20'629,"0"-5"-629,0 23 360,10-14-180,-7 6-90,17 0 90,3-14-630,13 11 450,31-30 0,-16 13 0,16-15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9.491"/>
    </inkml:context>
    <inkml:brush xml:id="br0">
      <inkml:brushProperty name="width" value="0.06" units="cm"/>
      <inkml:brushProperty name="height" value="0.06" units="cm"/>
      <inkml:brushProperty name="color" value="#008C3A"/>
    </inkml:brush>
  </inkml:definitions>
  <inkml:trace contextRef="#ctx0" brushRef="#br0">139 450 7533,'-49'16'-990,"5"-12"810,32 20-89,-9-13 898,19 7-269,-9 0 449,11 33-539,0-25 180,21 66-360,-16-55 180,46 48-90,-33-53-3662,26 11 3572,-21-32 0,0-3-360,10-33 90,-17 11 90,15-62 0,-29 40-90,8-33 180,-10 24 3016,0 7-3016,0-15-3387,0-18 3387,0 17-1148,-9-5 1,-2 0 1147,6 10-693,-15-14 1,-1 0 602,5 16 479,-17-30-389,20 57 1938,3 12-1938,10 18 450,10 49-360,3-23 45,3 22 0,1 3-45,9-5 465,10 24 0,2 2-735,-4-12-9,8 1 0,0-5 99,-13-24-90,24 1 90,-27-35-90,7-40 0,-20 7-320,-1-27 0,-3-5 321,-7 5-1,4-15 0,-1 1 90,-5 19-180,0-22 180,0 34 0,0 14 1211,0-13-761,0 54 481,0-11-841,20 84-540,-15-46 540,36 38 0,-15-55 0,20 5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9.621"/>
    </inkml:context>
    <inkml:brush xml:id="br0">
      <inkml:brushProperty name="width" value="0.06" units="cm"/>
      <inkml:brushProperty name="height" value="0.06" units="cm"/>
      <inkml:brushProperty name="color" value="#008C3A"/>
    </inkml:brush>
  </inkml:definitions>
  <inkml:trace contextRef="#ctx0" brushRef="#br0">70 0 7533,'-26'0'0,"6"0"0,10 0-540,7 0-90,-7 0 271,10 0 359,10 0 0,3 0 0,10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39.936"/>
    </inkml:context>
    <inkml:brush xml:id="br0">
      <inkml:brushProperty name="width" value="0.06" units="cm"/>
      <inkml:brushProperty name="height" value="0.06" units="cm"/>
      <inkml:brushProperty name="color" value="#008C3A"/>
    </inkml:brush>
  </inkml:definitions>
  <inkml:trace contextRef="#ctx0" brushRef="#br0">173 0 7533,'-23'19'-180,"-1"-10"90,1 8 90,11-7 719,1 0-269,1 7-180,7-15 450,-17 14-3932,7-6 3391,0 0 271,-7 31-90,27-1-540,-4 18 0,30 2 90,-7-29 0,18 4-90,-19-9 90,9-6 0,-11 7 90,0 0 3303,-10-15-3214,-3 13-89,-10-16 0,0 1 0,0 7 0,-10-15-359,-24 6 269,6-8 90,-16 0-720,21 0 90,11-16-359,1 4 0,11-23 989,0 7 0,0-9 0,0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0.487"/>
    </inkml:context>
    <inkml:brush xml:id="br0">
      <inkml:brushProperty name="width" value="0.06" units="cm"/>
      <inkml:brushProperty name="height" value="0.06" units="cm"/>
      <inkml:brushProperty name="color" value="#008C3A"/>
    </inkml:brush>
  </inkml:definitions>
  <inkml:trace contextRef="#ctx0" brushRef="#br0">70 296 7083,'0'-21'360,"0"5"269,0 16-539,-11 0 180,9 0 0,-19 8 90,19 2-270,-19 8 90,19 1 359,-9 48-359,11-28 45,9 23 0,3 2-405,3-16-45,20 17 0,5-4 45,-7-22 270,31 20-269,-30-50 179,-9-9-270,19-41 180,-29 23-3212,6-66 3212,-21 49-1090,0-15 1,0-1 1089,0 4-848,0-9 0,0 2 848,0 17-510,20-46 510,-15 67-89,36-17 358,-35 41 181,55 51-180,-51-20 45,25 11 0,2 1-135,-19-8 90,16 10 90,-14-34-180,-7-3 1487,10-14-1667,10 6 180,-17-16-90,25-34 90,-36 15-225,15-22 0,1-2-45,-16 12-714,6-15 1,-1-1 713,-10 9-270,0-47 360,0 59 270,-21-25 0,16 47 1697,-16 20-1788,21 14 181,0 39 270,0-20 90,21 53-540,-6-56-1170,29 37 900,-18-63 200,17-12-20,-17-20 0,7-16 0,-10-1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0.786"/>
    </inkml:context>
    <inkml:brush xml:id="br0">
      <inkml:brushProperty name="width" value="0.06" units="cm"/>
      <inkml:brushProperty name="height" value="0.06" units="cm"/>
      <inkml:brushProperty name="color" value="#008C3A"/>
    </inkml:brush>
  </inkml:definitions>
  <inkml:trace contextRef="#ctx0" brushRef="#br0">116 37 7533,'-13'-10'629,"-7"-6"-179,17 14-270,-18-7 0,19 9 90,-19 0 0,19 0-91,-8 9-3481,-1 1 3662,9 17-90,-9 1-2358,11 9 2267,0-9 361,0 31-360,11-24-803,2 34 803,10-46-1889,20-7 270,6-67 1259,-11 22-90,-19-20 0,-7-1 90,-1 21 270,-9-38-180,19 47 1826,-19 1-1196,8 11 2280,-10 16-2550,21 19-270,-16 4-719,36 22 269,-25-15 949,17-1 0,-10-11 0,0-8 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1.288"/>
    </inkml:context>
    <inkml:brush xml:id="br0">
      <inkml:brushProperty name="width" value="0.06" units="cm"/>
      <inkml:brushProperty name="height" value="0.06" units="cm"/>
      <inkml:brushProperty name="color" value="#008C3A"/>
    </inkml:brush>
  </inkml:definitions>
  <inkml:trace contextRef="#ctx0" brushRef="#br0">23 120 7533,'0'-45'0,"-10"15"0,7 4 449,-7 9-449,10 15 720,10 2-270,-7 11-90,7 15-1,11 11-179,4 9-45,-2 1 0,1 2-135,12 16-1651,-2 22 0,-4 3 1741,-10-7-1206,3-22 0,6 8 0,-9-12 1116,-12 2-1622,13-5 0,-1-8 1172,-18-31 383,-12-15 67,-5-15 0,-19-43 0,11 25 0,0-20 0,0 24 2514,10 3-2335,3 15 4515,31 4-4334,-6 7 415,8 0-505,-2-8 90,2 5-360,2-13-3032,19-10 3211,-18 4-2717,27-54 2718,-24 40-834,-6-19 0,-3-1 474,-7 18-180,-3-29 180,-20 57 2426,-23 18-2246,15 12 899,-23 57-629,28-30 494,10 12 1,3 0-405,3-4 44,10-2 1,7-2-45,16 0-718,15-10 1,6-5-722,15-11 405,-6-6 1,-1-6-766,-4-21 1439,-4-2 0,-24-9 0,-10 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3.136"/>
    </inkml:context>
    <inkml:brush xml:id="br0">
      <inkml:brushProperty name="width" value="0.06" units="cm"/>
      <inkml:brushProperty name="height" value="0.06" units="cm"/>
      <inkml:brushProperty name="color" value="#008C3A"/>
    </inkml:brush>
  </inkml:definitions>
  <inkml:trace contextRef="#ctx0" brushRef="#br0">221 1227 7533,'-10'-18'-360,"7"-1"360,-28 1 540,16 0-271,-8-1 271,2 1-360,19 0 0,-19 8-3482,9 2 3122,-12 8-1998,1 8 2088,11 2-30,-9 49 209,18-14-44,8 9 0,1 3-45,-1 6 0,19-10 0,3-2 0,-9 0-269,36 2 269,-28-35-180,17-34 180,-27-6-90,14-56 270,-27 34 0,7-50-180,-10 59 0,0-24 0,11 47 2208,1 12-2388,22 12 180,-9 31-269,29 28 179,-24-12 0,-1 3 90,-3-12 0,0 1-180,7 32 0,-2-5 3483,-6-11-3213,-12-9 0,-3-4 0,1-13 0,-11 1-3214,-11-32 3034,-1-2 199,-32-32-19,16 10 0,-36-61-90,35 30-45,1-10 0,3-2-224,9-6 179,-5-1 0,1 0-90,15-2 45,-6-2 0,1 0 45,10 3-1078,10 8 1,1 2 1077,-6 5-49,14 2 0,3 2 139,-6 9 0,17-30 0,-10 55 2198,21-4-2019,-16 24-179,15 18 90,-19-3 540,19 60-360,-25-44-2153,33 46 2063,-45-54 2219,35 19-2309,-36-35 150,36 9-150,-36-24-90,15-16-180,-20 4 90,0-23 3392,11 15-3932,2-47 540,-1 30-3481,-1-48 3481,-11 44-2233,0-45 2233,0 50-90,0-31 360,0 55 360,0 3-360,0 20 3003,20 31-3003,-15-9 90,36 28-180,-25-31 2351,27 5-2351,-17-25-270,18-2 180,-29-16 0,16-27-90,-29 11-270,9-60 180,-11 56-3392,-11-56 3572,9 52-977,-50-37 1157,32 28-327,-54-4 237,56 27 179,-23 18-179,38 10 360,-7 41-270,20-16 270,3 34-360,10-31-1763,21 24 1583,-16-38 353,36 17-173,-26-39-270,9-26 270,-14 7-899,0-66 719,-17 46-270,14-56 180,-27 50-270,7-35 181,-10 46 2270,0-19-1911,0 39 3442,0 4-3353,0 18 451,0 41-450,0-16-2729,11 34 2819,1-31-375,32 31 285,-16-34-655,26 7 475,-39-34-180,16-16 0,-18-18-90,10-4 90,-10-15 0,-3 16 180,-10-14 6,0-3-96,0-3 125,0-4-485,0 9 270,-10-3-270,-13-24 990,8 28-540,-6 0 4291,21 67-4111,10-7 360,13 58-360,-7-48 0,25 40-90,-26-53-540,19 18 450,-22-30-900,19-2 631,-26-10-1,16-32 180,-11 18 0,-7-28 180,7 32-90,-10-6-90,10 15 540,3 36-360,20-1 134,-10 21 1,1 4-225,24 5-1651,-12 1 0,-5 2 1741,-3 4-296,10 3 0,-4 1 296,-24-6 137,12-9 0,-3-6-137,-19-24 90,0-3 0,0-26-270,-30-34-180,12 8-45,-15-15 0,1-1 135,15 4-225,-19-19 1,0-2 224,15 9 360,-7-21 0,2-1 2833,13 12-2923,10 3 0,6 3 1381,10 21-1111,41-25-180,-23 53-145,23-10-215,-31 32-360,10 42 360,-17-14-3302,4 42 3392,-20-40-2088,-20 31 2178,15-26 66,-26 35 24,28-46-90,-17 3-809,17-27 809,-7-8 0,20 0 0,3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3.434"/>
    </inkml:context>
    <inkml:brush xml:id="br0">
      <inkml:brushProperty name="width" value="0.06" units="cm"/>
      <inkml:brushProperty name="height" value="0.06" units="cm"/>
      <inkml:brushProperty name="color" value="#008C3A"/>
    </inkml:brush>
  </inkml:definitions>
  <inkml:trace contextRef="#ctx0" brushRef="#br0">139 1 7982,'-25'0'1170,"-6"0"-810,28 0-181,-17 0 271,17 8-270,-7-6 0,0 15 0,-3 1 0,0-6 90,3 29-270,10-27-90,10 29 0,3-23-90,31 31 180,-16-26 0,15 33 90,-19-35 90,-12 28-180,9-29 90,-19 21-450,-2-23 270,-2-2-989,-29-1 539,26-15 270,-16 6-1169,21-16 629,0-2 810,0-9 0,-10-7 0,-3-3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4.521"/>
    </inkml:context>
    <inkml:brush xml:id="br0">
      <inkml:brushProperty name="width" value="0.06" units="cm"/>
      <inkml:brushProperty name="height" value="0.06" units="cm"/>
    </inkml:brush>
  </inkml:definitions>
  <inkml:trace contextRef="#ctx0" brushRef="#br0">301 31 7533,'-59'9'1079,"12"-7"-719,14 14-90,10-14-90,0 14 269,10-6-359,-7 8 90,7-7 0,0 13-270,-8-3 540,19 31-360,-8-19 90,10 18-450,0-39-180,20-4 270,-5-18 90,29-41 90,-18 17 0,7-52 0,-10 52-90,0-34 90,-10 46-539,-23 12 359,-6 22 90,-17 33-270,0 2-90,15 0 1,0 1 89,-18 18 0,17 2 0,5 0 270,1-11 90,2 20 0,32-42 0,5-7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3.386"/>
    </inkml:context>
    <inkml:brush xml:id="br0">
      <inkml:brushProperty name="width" value="0.06" units="cm"/>
      <inkml:brushProperty name="height" value="0.06" units="cm"/>
    </inkml:brush>
  </inkml:definitions>
  <inkml:trace contextRef="#ctx0" brushRef="#br0">69 1 7533,'-23'37'0,"10"-1"90,3 1-180,0-1 90,7 9-180,-7 1 1709,10 1-720,0 14-539,21 29-629,-6-1-1162,2-38 0,-1-2 711,-3 6 361,-3-12 568,1-23 0,-9 15 1,9-7-1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3.671"/>
    </inkml:context>
    <inkml:brush xml:id="br0">
      <inkml:brushProperty name="width" value="0.06" units="cm"/>
      <inkml:brushProperty name="height" value="0.06" units="cm"/>
      <inkml:brushProperty name="color" value="#008C3A"/>
    </inkml:brush>
  </inkml:definitions>
  <inkml:trace contextRef="#ctx0" brushRef="#br0">0 166 7533,'0'-47'539,"0"11"-179,0 9 270,0 9-450,11-1 0,-9 9 0,9 2-1,-11 8 451,20 24-360,-15-9-45,16 34 0,-1 9-45,-15 4-1652,10 14 1,1 2 1651,-3 4-150,-5-14 0,0 12 0,-1-9-109,0-16 1,-1 0-342,1 27 0,-1 12 1,1-16 329,6 3-540,-4-8 1,5-11-901,9-38 1530,-10 9 0,-2-49 0,-11-4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4.136"/>
    </inkml:context>
    <inkml:brush xml:id="br0">
      <inkml:brushProperty name="width" value="0.06" units="cm"/>
      <inkml:brushProperty name="height" value="0.06" units="cm"/>
      <inkml:brushProperty name="color" value="#008C3A"/>
    </inkml:brush>
  </inkml:definitions>
  <inkml:trace contextRef="#ctx0" brushRef="#br0">70 568 8252,'-13'-20'720,"2"4"-450,11 16 90,-10 0-271,8 0 91,-9 0 270,1 0-540,8 7 270,-9 12-90,11 1 540,0 56-450,0-38-180,4 17 0,3 0 179,5-10 1,11 16-719,1-27 359,-1-21 90,10 11-630,13-30 540,-7-4-359,4-60 539,-20 8-180,-15-11 0,-3-1 450,5-3-180,-7-4 0,-6 1 89,-7 13-134,5 15 0,-3 0 135,-15-19-360,0 20 270,0-10 90,-10 25-90,17 7 0,-14 11 90,17 9 270,0 50-270,3-14-1607,12 29 1,6 6 1696,5-3-658,7 20 1,3 2 476,6-12-1530,-9-6 1,3-5 1350,11-18-3342,12 11 2982,2-39-469,19-20 919,-28-14 0,4-31 0,-20 6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5.420"/>
    </inkml:context>
    <inkml:brush xml:id="br0">
      <inkml:brushProperty name="width" value="0.06" units="cm"/>
      <inkml:brushProperty name="height" value="0.06" units="cm"/>
      <inkml:brushProperty name="color" value="#008C3A"/>
    </inkml:brush>
  </inkml:definitions>
  <inkml:trace contextRef="#ctx0" brushRef="#br0">116 1036 7533,'0'-20'0,"-11"-5"899,-1 23-449,-12-14 0,12 14 179,-9-6-449,19 8 90,-9 8 90,1 11-270,7 0-3122,-7 33 3211,10-20-1997,10 53 1998,-7-48-1427,18 55 977,-9-74-307,22 31 37,-19-47 377,26-18-17,-25-7-990,7-54 900,-13 24 181,-10-34-91,0 38 644,0-6 1,0 0-375,0 12 355,-5-10 1,0 6-176,2 33-180,-7-10 629,10 32 2449,0 10-2988,0 11-2379,10 8 2469,3 7 387,10 11-567,10 10 0,14 8-180,-9-24-2358,16-6 2268,-28-33-543,17-42 723,-27 5-450,4-50 360,-20 36-45,0-9 0,0-2 225,0-5-45,-4 5 0,-2 1-135,-7 2 166,-20-45 14,17 55 179,-4-27-269,20 56 3206,0 2-3206,0 24 94,20 4-94,-4 8 3272,17-2-3362,-20 1 546,7-7-366,-7 7-450,21 7 270,-9-11-269,19 28 269,-29-21-720,16 24 630,-28-32 0,7 10 90,-10-22 0,-10 0 180,7 7-180,-28-15 270,16 6-180,-8-16 180,12-2 0,1-17-90,8 7 0,-9-31-90,11 26-90,0-50 90,0 49 0,11-58 0,-9 50 360,8-52-360,-10 43 540,0-26-271,0 39 451,0-21-360,0 37 449,0-19-809,0 31 360,11 2-90,-9 2-630,50 39 270,-32-16-360,44 35 271,-38-21-451,18 22 450,-29-28-450,5 34 361,-20-43-1,0 27-90,0-6 180,0-4 450,0 3-180,-10-17 90,8-17-90,-19-2-180,19-49 0,-9 15 90,22-68-270,1 41 135,-6-3 0,1 0 45,14 2 90,-14-5 0,-1 0 180,6 4-90,-1-33 90,-11 49 360,0-11-540,-11 36 539,-1 5-449,-1 22 270,2 45-270,11-23 540,0 59-540,0-58 269,21 56-718,-6-58 179,19 28 180,-11-34-1440,41-10 1261,-31-10-1,31-40 90,-51 7 90,-2-51 90,-11 33 359,0-43-179,0 43 450,0-42-540,0 42 449,0-18-539,0 33 810,41-7-990,-21 23 630,65 4-900,-44 18 270,15 8-450,-2 33 450,-36-17-90,13 28 180,-31 23 0,0-44-225,-5 10 1,0-3 44,2-23-1170,-28 18 1081,16-33 269,-8-2 0,13-16 0,10-2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8.887"/>
    </inkml:context>
    <inkml:brush xml:id="br0">
      <inkml:brushProperty name="width" value="0.06" units="cm"/>
      <inkml:brushProperty name="height" value="0.06" units="cm"/>
      <inkml:brushProperty name="color" value="#008C3A"/>
    </inkml:brush>
  </inkml:definitions>
  <inkml:trace contextRef="#ctx0" brushRef="#br0">46 842 7173,'-13'0'0,"3"0"180,10 0-90,-10 0 90,7 0-90,-7 0 89,10 0-89,0-7 0,0-4 180,0-23-90,0 12-90,0-13 0,10-8 0,3-30 0,0 2-135,-7 14 0,-2 2 45,-4 2-90,0-17 180,0 26-90,0 5 0,0-46-90,-10 38 90,7-22 90,-7 51-360,10 10 360,0 16-90,0 2-180,0 8 270,0 49 90,10 21-180,-7 1 0,18-3 180,-19-25-45,12-5 0,3 4-135,-2 27 45,-3-23 0,-1 0 135,0 17-225,4-25 0,0-1 45,-7 10 90,54 0 90,-44-73-1,25-10-269,1-27-45,0-6 1,2-4 89,-12 16 0,1 0 0,10-13 0,-3 1-675,2-10-629,2-5 1169,-18 24-540,3 2 361,-31 31 359,0 7 0,-21-7 0,-4 9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9.152"/>
    </inkml:context>
    <inkml:brush xml:id="br0">
      <inkml:brushProperty name="width" value="0.06" units="cm"/>
      <inkml:brushProperty name="height" value="0.06" units="cm"/>
      <inkml:brushProperty name="color" value="#008C3A"/>
    </inkml:brush>
  </inkml:definitions>
  <inkml:trace contextRef="#ctx0" brushRef="#br0">59 367 7533,'-13'10'-720,"-7"6"720,7-14 630,0 6-1,13-8-359,13 0 180,10-8 180,10-18-630,3 3 180,0-12 179,18 1-539,26-21 1,-14 12-181,-15 8 0,-4 3-90,-9 10 180,-4-4-4021,-14 9 3751,-17 15 540,17-14 0,-7 5 0,10-7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1:49.553"/>
    </inkml:context>
    <inkml:brush xml:id="br0">
      <inkml:brushProperty name="width" value="0.06" units="cm"/>
      <inkml:brushProperty name="height" value="0.06" units="cm"/>
      <inkml:brushProperty name="color" value="#008C3A"/>
    </inkml:brush>
  </inkml:definitions>
  <inkml:trace contextRef="#ctx0" brushRef="#br0">13 348 8072,'-2'-18'630,"14"-8"-450,4 5-360,25-5 180,-15-9-90,9 5 0,-11-7 180,-4 11 0,-7 0-90,0-11-90,-3 6-90,-10 5 180,-10 18 0,-3 8 0,-10 8 90,-31 26-90,33-1 0,-30 20 450,38 0-450,0-13 90,-7 13 360,17 0 179,3 4 1,23 8-180,34-10-91,4-18-539,29-19 360,-8-26-720,-30-4 1,-1-4 359,34-23 180,-34 12 0,-2 1 0,2-5 0,3-3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22.252"/>
    </inkml:context>
    <inkml:brush xml:id="br0">
      <inkml:brushProperty name="width" value="0.06" units="cm"/>
      <inkml:brushProperty name="height" value="0.06" units="cm"/>
      <inkml:brushProperty name="color" value="#008C3A"/>
    </inkml:brush>
  </inkml:definitions>
  <inkml:trace contextRef="#ctx0" brushRef="#br0">23 93 7533,'-13'-21'-1529,"3"-3"1439,10 22 90,0-6 0,0 8-90,0-9 809,0 7-539,0-6 0,0 8-90,0 0 180,0-8-270,0 6 0,0-7 0,0 9 90,0 0-90,10 0 90,-7 0-90,7 0-90,-10 0 180,0 9 0,0-7 0,0 14 0,0-6-90,0 1 90,0 5-90,0-14 0,0 14 89,0-6 1,0 17 0,0-7-90,0 14 90,0-21 0,0 11-90,0-6 90,0 19 0,0-6-90,0 20 0,0-37 90,0 18-180,10-13 180,3 17-90,10-5-90,-10 3 180,8-16-3572,-8 1 3482,10-9 0,0-2 0,-10-8 180,28-8-180,-34-2 0,34-9 0,-38-7 0,17-19 90,-7 13-180,10-27 90,-10 37 0,-3-29 0,-10 28-90,11-28 90,-9 29 3302,9-4-3302,-11 1 0,0 13 90,0-6-180,0 9 90,0 9 180,0 9-180,0 0 90,0 26 90,0 4-90,0 16 0,0 0 0,10 0 0,13 0-90,3 8 0,7-31-90,0 1 90,-17-33 0,14-8 0,-17 6-90,10-39-90,0 25 90,-10-35-90,-2 31 180,-11-7-90,10 1-90,13-11 180,-8 6-90,16-3 0,-28 24 180,27-6-180,-14 22 360,17 12-270,-20 4 0,-3 22 450,1 0-360,-9 5 270,8 5-90,1 8-181,-9-38-89,8 8-89,1-32-1,-9-16 180,19-4-720,-8-57 450,-1 38-180,19-52 90,-15 66 180,7-26 90,-3 31 0,-17 2 90,17 9 450,-7 34-360,0-11-90,8 29 540,-9-15-3483,11 25 2943,1-21-804,-1 27 264,-11-36 360,-1 11-180,-1-15-1529,13 15 1799,-8-19 0,6 17 0,-21-22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23.487"/>
    </inkml:context>
    <inkml:brush xml:id="br0">
      <inkml:brushProperty name="width" value="0.06" units="cm"/>
      <inkml:brushProperty name="height" value="0.06" units="cm"/>
      <inkml:brushProperty name="color" value="#008C3A"/>
    </inkml:brush>
  </inkml:definitions>
  <inkml:trace contextRef="#ctx0" brushRef="#br0">139 37 7533,'-13'-10'-450,"3"1"270,10 2 630,0 5-180,0-6 359,-10 8-539,7 0 90,-7 0-90,10 0 0,0 0 90,-10 8 0,-3 2 0,-10 8 0,0 9-3572,10-15 3302,3 12 90,10-6 0,0 43 0,10-24 0,3 31 0,10-40 0,10 33 0,-17-27 0,14 17-180,-17-25-180,0 3 360,-3 0 3392,-10-11-3482,0-9 0,0-9 90,-10 0-90,-3-9-90,-10-9 180,10-3-90,3-6 90,0 17 0,7-6 90,-7 14 270,10-6-180,10 8 360,13-8-360,3 6-180,-3-15-3213,-13 8 3034,1-2 358,12-13-269,2 3-89,19-24-901,2-42 1080,-7 38-180,-6-42 90,-23 68 180,-10-3-180,0 18 3392,0 0-3212,0 6 0,-10-7 0,-3 18-90,0 1 360,-17 41-180,24-16 270,-24 50-270,27-42-1,-7 9-89,10-17 0,10-7 180,23 33-360,16-26 0,10 16-90,39-66 180,-52 10-90,28-39-89,-51 8 89,11-11 90,-9-7-90,9 7 0,-21 2 90,-3 8-90,-10 9 0,-10-7 90,-3 15-90,-21-6 0,19 15 90,-6 4 0,11 7 0,-13 7 0,8-5 0,-6 15 0,21-8 0,0 10 450,0 40-180,0 2-270,0 6 0,0-16 89,10-24-268,24-7 89,-6-2-180,26-10 270,-39-16 0,16-2-270,-8-25-540,23-11 810,-7 5-180,4-10 91,-19 39 268,-1-4-89,0 16 360,0 8-90,-10 18 360,7 37-451,-17-10 451,17 24-540,-17-46 0,7 3 180,0-15-540,-7-9 90,17-2-270,-7-24 90,21-12-450,2-19 181,10-16-3123,-10 14 3392,-3-4-702,11-16 612,-16 24 540,15-8 899,-19 45-989,-12 18 630,-1 8 3355,-11 9-3265,10 10-162,3-7-288,10 13 90,0-22-1709,31-3 809,-13-18 270,15-11 180,8-23 0,-2-5 0,-16 11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2.638"/>
    </inkml:context>
    <inkml:brush xml:id="br0">
      <inkml:brushProperty name="width" value="0.08" units="cm"/>
      <inkml:brushProperty name="height" value="0.08" units="cm"/>
      <inkml:brushProperty name="color" value="#008C3A"/>
    </inkml:brush>
  </inkml:definitions>
  <inkml:trace contextRef="#ctx0" brushRef="#br0">23 56 8858,'-10'-27'-1598,"7"15"1460,-7-4-5647,10 16 5771,0 0 1413,0 8-1128,0-5-181,10 13 395,3 10-491,0 4 170,8 7 790,-9-2-886,12 1-2285,-12-5 2275,-1 3 2188,-11 1-2111,0 4 81,0 32-95,-11-12-66,-1-4 81,-1-29-144,2-10 3386,1-14-3345,8 7-10,-9-9-119,11 0 89,0 0-13,11 0-5,-9 0-17,8 0 80,-10 0-54,0 0-14,0-9 37,11 7 9,-9-6-76,9 8 60,-11 0-90,0 0 90,10 0 0,-8 0 0,9 0-97,-11 0-357,0 0 0,10 0 1,3 0-1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4.289"/>
    </inkml:context>
    <inkml:brush xml:id="br0">
      <inkml:brushProperty name="width" value="0.08" units="cm"/>
      <inkml:brushProperty name="height" value="0.08" units="cm"/>
      <inkml:brushProperty name="color" value="#008C3A"/>
    </inkml:brush>
  </inkml:definitions>
  <inkml:trace contextRef="#ctx0" brushRef="#br0">209 0 6702,'0'20'450,"0"5"-270,0 9-90,0-1-5750,0 20 5750,0-16 0,0 40 1324,0 19-1412,-8-25 0,-4 11 0,1-7 304,3-8 0,-2 2-302,-6 15 0,-3 9 1,0-18-618,-7-4 624,9-14 0,1-4 2876,3-8-2688,3 17-368,0-19-90,7 16 73,-7-47 314,10 13-505,0-23 454,10 14 1,-7-22-1,7 4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04.336"/>
    </inkml:context>
    <inkml:brush xml:id="br0">
      <inkml:brushProperty name="width" value="0.06" units="cm"/>
      <inkml:brushProperty name="height" value="0.06" units="cm"/>
    </inkml:brush>
  </inkml:definitions>
  <inkml:trace contextRef="#ctx0" brushRef="#br0">0 205 9242,'13'-11'1259,"8"-5"-1169,-9 5 0,22 2 90,-9-8-360,19 7 270,23-25-540,-13 13 360,-5 8 0,-1 2-90,-7 3 360,3 42 270,-34 16 90,-10 26-271,0-18 1,0-7-90,0-29 90,10 5 90,-7-7-720,28-1 360,-16-8-809,29-18 719,-19-4-1709,19-55 1529,-18 39-900,7-64 1440,-20 66-540,-3-42 540,-10 54-180,0-10 900,0 24-451,0 0 811,0 24-811,0-1 541,0 38-900,0-21-540,21 22 360,-6-32 0,18 4-450,-10-16 270,42 1 0,-32-9-539,52-10 539,-67-10-270,33-9 180,-46 1 0,46-33 180,-43 25 0,33-32 90,-38 37 180,17-13-270,-17 13 270,17 3 0,-17 1 360,17 15-270,-7-6 449,0 16-539,-3 3 450,1 7-540,1 0-90,11 17 90,1-13-720,-1 37 540,-11-34-90,9 33 90,-8-35-359,0 28 269,7-29 0,3 21 90,3-31-270,38 12 270,-43-21 0,50 5 0,-53-16-90,47-27 90,-37 10 0,15-58 0,-20 46 180,11-56-90,-19 50 90,6-42-90,-21 50 0,-31-16 990,13 33 269,-36 16-989,39 4 809,-26 24-719,36 2 270,-16 17-630,21-6-90,0 22 180,10-29-1709,34 44 1439,-3-50-1080,36 25 991,-39-41-811,57-1 900,-59-18 270,59-1 180,-56 0-270,7 2 0,-23 16 1259,-13 19-629,-20-5 0,-13 37-630,-3-34-1260,-17 34 541,17-45 719,-18 18 0,29-30 0,-6 6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4.636"/>
    </inkml:context>
    <inkml:brush xml:id="br0">
      <inkml:brushProperty name="width" value="0.08" units="cm"/>
      <inkml:brushProperty name="height" value="0.08" units="cm"/>
      <inkml:brushProperty name="color" value="#008C3A"/>
    </inkml:brush>
  </inkml:definitions>
  <inkml:trace contextRef="#ctx0" brushRef="#br0">1 1 8823,'0'20'-937,"0"12"774,0-20-8,0 15 625,0 0-450,0-7 178,0 14-90,10-5-153,-8 7 226,9-7-239,-1 5 192,-7 3-43,17 10 16,-17-1-12,7-1-217,0-17 137,3-9-23,20-11 126,-7-33-16,28-5-245,-36-17-404,23 3 401,-18 15 36,-8-5-424,26 5 325,-15 1-427,10 10 625,-3 9 0,-10 9 0,1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5.702"/>
    </inkml:context>
    <inkml:brush xml:id="br0">
      <inkml:brushProperty name="width" value="0.06" units="cm"/>
      <inkml:brushProperty name="height" value="0.06" units="cm"/>
      <inkml:brushProperty name="color" value="#008C3A"/>
    </inkml:brush>
  </inkml:definitions>
  <inkml:trace contextRef="#ctx0" brushRef="#br0">23 258 7533,'-12'-10'-1709,"1"2"1709,11 8 0,0 0 90,0 8 0,0 2-3572,0 8 3482,0 0 359,0 1-179,0-1 0,0 16 180,11-3-360,-9 22 180,8-14 3212,-10 6-3302,0-17 0,0-2-90,0-15 90,0-3-90,0-41 0,0 9-90,0-21 90,11-6 90,-9 19-180,19-14 90,-8 4-180,-1 11 180,9-5-90,-19 9 90,9 9 0,-1 0 0,3 8-90,20 10 360,-17 18-270,14 19 180,-17 9-180,10 9 90,0 0 90,21 0-180,-26-24 0,23-7 0,-28-40 0,10-13-360,0-34 270,-10 20-90,-3-7 90,-10 15-90,0-12 180,0 15 0,-10-9 0,7 39 0,-17 2 0,7 10 0,0 8 180,-7 9 450,17 34-630,-7-16 90,10 15-90,10-16-90,3-22 180,10 21-180,10-31 90,-7-4 0,7-18 0,-10-16-90,0-28 0,1 20-90,-1-42 180,-11 52 0,-1-19-180,-11 17 90,0-3 90,10 1-90,-7 10 90,7 10 270,-10 24-270,0-4 180,0 14 0,0 1 0,20 10-180,-15-15 90,26 11-180,-28-23 180,7 0-90,-10-2 0,0-8-180,10 0 0,-7-8 90,17-2-180,-17-17 180,18 7 0,-19-23 0,8 29 90,1-18 0,-9 21-90,8 1 90,-10 2 180,0 16 90,11 10 0,2 35-270,10-18 90,0 8 0,-10-27-90,7-6 0,-7-8-90,0-12 180,-3-19-180,-10-23 180,0 19-90,0-10-270,0 8-180,-10-11 450,-3 13-720,0-7 720,13 37 0,3-5 0,17 8 0,-7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6.184"/>
    </inkml:context>
    <inkml:brush xml:id="br0">
      <inkml:brushProperty name="width" value="0.06" units="cm"/>
      <inkml:brushProperty name="height" value="0.06" units="cm"/>
      <inkml:brushProperty name="color" value="#008C3A"/>
    </inkml:brush>
  </inkml:definitions>
  <inkml:trace contextRef="#ctx0" brushRef="#br0">116 302 7533,'-12'-18'-630,"1"-1"90,11 1 720,0 7 0,0 3-270,-10 0 360,7 6-360,-7-6 90,0 8 450,-13 17-450,7-13 90,-4 44-90,20-31 90,0 33 90,0-13-90,10 34-90,-7-26 0,17 14-90,3-32 90,3-15 0,7 4 0,1-24-90,-9-19 0,9-11 90,-21-34-180,7 5 180,-17-22-90,7 30 90,-10-11 0,0 33 0,-10-9 0,7 10 0,-7 8 0,0-7 0,7 39 270,-7 8-180,10 35-90,10 7-90,13 42 90,-8-39 0,6 28 90,-11-40-900,3-6 810,10 6 0,0-17 0,0-2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6.601"/>
    </inkml:context>
    <inkml:brush xml:id="br0">
      <inkml:brushProperty name="width" value="0.06" units="cm"/>
      <inkml:brushProperty name="height" value="0.06" units="cm"/>
      <inkml:brushProperty name="color" value="#008C3A"/>
    </inkml:brush>
  </inkml:definitions>
  <inkml:trace contextRef="#ctx0" brushRef="#br0">221 92 7533,'-23'-28'0,"-10"2"0,17 8-540,-4 7 0,20 3 360,0 8 270,0 0-180,-11 0 90,9 0 270,-19 8-180,8-5-90,1 13 540,-9 2-270,19 2 179,-19 23-449,8-12 180,0 22-90,13-23 0,23 13-360,24-31 91,-19 5-451,44-50 630,-52 9-270,34-30 270,-31 26 90,-10 2-3572,-3 7 3482,-10 9 90,0-6-180,0 14 450,0-6-270,-10 24 270,7 4-540,-7 17 3302,31 8-3482,-6-15-3212,18-3 3392,-9-11 0,-1-14-359,0-2 539,0-18 0,-10-11-568,-3 1 1,0-7 0,3 7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6.787"/>
    </inkml:context>
    <inkml:brush xml:id="br0">
      <inkml:brushProperty name="width" value="0.06" units="cm"/>
      <inkml:brushProperty name="height" value="0.06" units="cm"/>
      <inkml:brushProperty name="color" value="#008C3A"/>
    </inkml:brush>
  </inkml:definitions>
  <inkml:trace contextRef="#ctx0" brushRef="#br0">1 38 7353,'0'-21'-90,"0"4"0,0 17 0,0 0 270,10 8-90,3 11 0,0 1 90,7 14-90,-17-13 89,17 38-268,3-8 178,3 38-89,7 3-269,1-7-1,-19 5-810,16-17 1080,-28-32 0,-3-1 0,-13-30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7.256"/>
    </inkml:context>
    <inkml:brush xml:id="br0">
      <inkml:brushProperty name="width" value="0.06" units="cm"/>
      <inkml:brushProperty name="height" value="0.06" units="cm"/>
      <inkml:brushProperty name="color" value="#008C3A"/>
    </inkml:brush>
  </inkml:definitions>
  <inkml:trace contextRef="#ctx0" brushRef="#br0">0 330 7533,'0'-28'0,"0"1"-1080,0 9 810,0 0 450,0 0 0,31-9-180,-13 15 90,25-13 90,-9 15 0,22-16-90,26-10-90,-7 13 0,-9-9 0,-32 21 0,-11 1 0,-10 2 0,-3 8 0,-10 0 90,-10 0-90,-3 0 0,0 8 0,-7 2 180,-14 33 0,-4-3 359,-19 39-449,32-36 0,4 8 0,21-24-90,0 1 0,0 1-180,41-11 0,-10-10 1,25-16-3213,-22-2 3392,-11-17-270,10-1 0,-7-17-270,17-18 360,-27 20-2088,4-7 2268,-20 40 257,0 2-167,0 8 0,0 16 630,0 12 89,0 35-719,21-12 0,-16 2 90,26-35 1651,2-1-1921,6-8-719,17 2 809,1-3 0,-29 0 0,3 2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8.269"/>
    </inkml:context>
    <inkml:brush xml:id="br0">
      <inkml:brushProperty name="width" value="0.06" units="cm"/>
      <inkml:brushProperty name="height" value="0.06" units="cm"/>
      <inkml:brushProperty name="color" value="#008C3A"/>
    </inkml:brush>
  </inkml:definitions>
  <inkml:trace contextRef="#ctx0" brushRef="#br0">24 322 7533,'-13'0'-1080,"3"0"900,10 0 1,0 8-3893,0 2 4342,0 17 589,0 1-229,20 50-540,-4-23 135,4 17 0,3 0-46,3-11-134,-9-2 0,-1 0 135,7 6-360,-10 19 360,8-1-360,-19-18 180,9-21 90,-11-25-90,0-11 0,0-8 3482,-11-41-3482,-2-1 0,-10-48-180,11 23 225,-5 9 0,3-4-985,9-38 940,-8 29 0,5-2-45,20 8 0,7 2 45,-7 6 0,4 2 0,15 2 0,5 6-269,23-10 269,-10 23-270,15 50 180,-46 23 90,12 25 90,-40 19-180,-13-9 1120,-3 0-670,-27 5-271,35-45-89,-23 7 180,28-33-90,0-14-180,3 4-629,30-73 629,-4 34-90,17-44-90,0 48 270,-17 9-360,35-31 180,-23 24 360,8-9 0,-15 27 90,-11 25 90,-8 10-360,9 3 270,-11 13 89,0 3-179,20 10-90,-4 8 0,27-25-90,-17-6-180,-3-40 180,-2-4-269,2-57 89,-8 38 90,6-36 0,-21 46-270,-31-48 450,13 38 0,-36-28 0,28 57-90,3 2-3392,3 8 3482,17 0 539,-17 33 1,38 24-630,-13-5 0,49 15 90,-26-46-180,26-3 0,-18-9-270,30-18 270,-25-1 0,13-9 0,-31-7 3213,0-2-3213,-10-17-450,8-18 540,-19 20-90,9-8 270,-11 41-270,0-6 0,0 6 270,-11 0 180,9 18-90,-9 4-270,11 14 539,0 9-269,21 20-180,-6-13-900,39 26 1,-36-46-39,34 12 0,-37-23 0,18-3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8.417"/>
    </inkml:context>
    <inkml:brush xml:id="br0">
      <inkml:brushProperty name="width" value="0.06" units="cm"/>
      <inkml:brushProperty name="height" value="0.06" units="cm"/>
      <inkml:brushProperty name="color" value="#008C3A"/>
    </inkml:brush>
  </inkml:definitions>
  <inkml:trace contextRef="#ctx0" brushRef="#br0">139 36 7533,'-46'-7'0,"10"-4"-630,3 2-179,20 1 629,3 8 90,20 8 90,-8 1 0,19 10 0,-8 7 0,10 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9.023"/>
    </inkml:context>
    <inkml:brush xml:id="br0">
      <inkml:brushProperty name="width" value="0.06" units="cm"/>
      <inkml:brushProperty name="height" value="0.06" units="cm"/>
      <inkml:brushProperty name="color" value="#008C3A"/>
    </inkml:brush>
  </inkml:definitions>
  <inkml:trace contextRef="#ctx0" brushRef="#br0">47 533 6903,'-23'19'360,"10"8"-270,3 1 180,20 9 179,3 23-539,10-17 90,-10 26 90,7-38 0,-17 11 450,7-5-360,0-7-270,-7-3 180,7-19-270,-10-16 270,10-2-270,-7-25 90,7 13 0,0-21-180,-7 15 90,7-1 1,1-22-181,1 3 180,11-26-270,1 17 270,-1 5 270,-11 31-180,9-3 270,-8 22-180,0 2 0,7 26 540,-7 13-360,10 24 359,0 2-449,-10-16 0,8-7 90,-9-7-270,1-21 90,-3 19-360,1-47-179,-9 2 269,19-33-270,-19-2 90,9-16 361,-11 14-91,0-4 90,0-8 90,0-6 0,0-25 0,-5 42 0,-1 0 90,4-35 0,-8 12 629,10 12-269,10 31 359,13 36 91,23 67-810,-7 2 0,-17-26 0,-1-2-180,2-3 180,0 1-45,-1 8 0,0 6-180,-8-3 0,0 0 180,9 6 0,-2-2-855,-8 26 271,-3-66 269,-10-3-90,0-17 360,-10-25 0,7 11 0,-7-21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12:39.202"/>
    </inkml:context>
    <inkml:brush xml:id="br0">
      <inkml:brushProperty name="width" value="0.06" units="cm"/>
      <inkml:brushProperty name="height" value="0.06" units="cm"/>
      <inkml:brushProperty name="color" value="#008C3A"/>
    </inkml:brush>
  </inkml:definitions>
  <inkml:trace contextRef="#ctx0" brushRef="#br0">47 275 7533,'-11'-28'0,"-1"-6"1439,-1 5-1079,3 1-1,10 1 91,20 9-270,6-1-180,20 1-4071,-10 8 4250,7-6 771,14 5-860,4 1-270,19-6 90,-21 14-1259,8-6 1169,-29 8 2402,-4 8-2941,-24 2 719,-10 8 0,10 9 0,3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47.802"/>
    </inkml:context>
    <inkml:brush xml:id="br0">
      <inkml:brushProperty name="width" value="0.06" units="cm"/>
      <inkml:brushProperty name="height" value="0.06" units="cm"/>
    </inkml:brush>
  </inkml:definitions>
  <inkml:trace contextRef="#ctx0" brushRef="#br0">24 20 6993,'-13'-11'-180,"3"3"540,10 8 629,0 0-899,0 8 90,0-6-90,0 15 90,0-7-270,0 8 360,0 16-180,0-3-90,0 18 0,0 4 90,0 6-90,0 1 0,0 0 0,0-1 0,0 4 0,0 2 90,0 5-135,0 14 0,0 1 135,0-16-90,0 20 0,0-1 0,0-26 45,0 15 0,0-3-135,0-28 135,0 10 0,0-1-135,0-11 90,0 50 90,0-52-90,0 20 0,0 2 90,0-11-45,0 19 0,0-1-45,0-25 45,0 6 0,0-1-45,0-9 45,0 13 0,0 0-45,0-6-45,0 6 0,0 0 45,0-12-180,0 50 180,0-48-180,0 49 180,0-52-270,0 35 0,0-52 180,0 16-899,0-39 809,0 6-450,0-8 630,0-8 0,0-10 0,0-11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4.773"/>
    </inkml:context>
    <inkml:brush xml:id="br0">
      <inkml:brushProperty name="width" value="0.06" units="cm"/>
      <inkml:brushProperty name="height" value="0.06" units="cm"/>
      <inkml:brushProperty name="color" value="#008C3A"/>
    </inkml:brush>
  </inkml:definitions>
  <inkml:trace contextRef="#ctx0" brushRef="#br0">216 115 7533,'24'-19'-720,"-10"8"1080,7-5-270,-18 5 270,7 1-360,-10-7 90,0 15 0,0-7 89,-21 0-89,5 7 0,-19-7-90,11 9 0,-10 0 0,7 9-90,-7 19 90,10 4 0,0 48 0,0-34 45,16 11 0,2 0-45,-4-8-1696,28 8 0,6 0 1696,-13-19-787,31-9 1,1-5 786,-32-16-900,63-33 900,-55 10-90,16-47 90,-14 29-90,-8-64 90,1 57 2077,-4-47-2077,-10 64 2131,-10-13-1952,7 34 1749,-8 13-1928,11 9 450,0 59-450,0-31-1561,9 17 0,4 3 1381,3 0-960,-1-16 1,4-5 959,5-15-723,11 1 813,-19-31-1298,37-36 1388,-45 7 0,35-36 0,-30 25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5.074"/>
    </inkml:context>
    <inkml:brush xml:id="br0">
      <inkml:brushProperty name="width" value="0.06" units="cm"/>
      <inkml:brushProperty name="height" value="0.06" units="cm"/>
      <inkml:brushProperty name="color" value="#008C3A"/>
    </inkml:brush>
  </inkml:definitions>
  <inkml:trace contextRef="#ctx0" brushRef="#br0">1 0 7443,'0'27'629,"10"11"-539,-7 10 0,8 1 0,-1 6 0,-7-6 0,18 33 0,-18-10-45,1-5 0,3 1 45,3 10-225,-5-1 0,4-4 135,14-22-270,1 27 0,0-68 1,11-18-811,-8-22 1080,18-18 0,-18-9 0,7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5.474"/>
    </inkml:context>
    <inkml:brush xml:id="br0">
      <inkml:brushProperty name="width" value="0.06" units="cm"/>
      <inkml:brushProperty name="height" value="0.06" units="cm"/>
      <inkml:brushProperty name="color" value="#008C3A"/>
    </inkml:brush>
  </inkml:definitions>
  <inkml:trace contextRef="#ctx0" brushRef="#br0">48 37 7533,'-13'-20'-810,"2"3"1440,0 17-360,9 0 89,-9 0-89,11 8-90,0 11-90,0 2-90,0 15 90,0 44 0,0-29-45,0 26 0,0 3-161,0-17 161,4 20 0,3 1-225,6-23 135,-3 3 0,4-6 45,10-30-629,21 30 449,-26-53-990,55 3 721,-63-18-1,32-17 450,-43 5 0,0-13 0,0 5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5.673"/>
    </inkml:context>
    <inkml:brush xml:id="br0">
      <inkml:brushProperty name="width" value="0.06" units="cm"/>
      <inkml:brushProperty name="height" value="0.06" units="cm"/>
      <inkml:brushProperty name="color" value="#008C3A"/>
    </inkml:brush>
  </inkml:definitions>
  <inkml:trace contextRef="#ctx0" brushRef="#br0">97 20 7533,'-24'8'0,"0"-6"0,0 7-90,10-9 90,4 8-90,10-6 0,10 7 90,4-9 0,20 0 270,25 0-450,5 0 180,-12 1 0,0-2-450,14-8 0,-14 5 1,-3-2 449,-6-5 0,23-5 0,-28 5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6.426"/>
    </inkml:context>
    <inkml:brush xml:id="br0">
      <inkml:brushProperty name="width" value="0.06" units="cm"/>
      <inkml:brushProperty name="height" value="0.06" units="cm"/>
      <inkml:brushProperty name="color" value="#008C3A"/>
    </inkml:brush>
  </inkml:definitions>
  <inkml:trace contextRef="#ctx0" brushRef="#br0">24 1 7533,'-13'29'-720,"2"-1"450,11-9 270,0 0 270,0-1-180,0 2 90,11 7-90,-8-6 0,29 23-90,-27-3 0,27-1 0,-19 4 90,11-31 0,-10 12-90,-4-23 90,-10 6-90,0-16 90,0-2-90,0-9 90,-10-17-90,7 13 90,-18-21-90,18 22 179,-8-13-179,11 22-90,0-12 180,0 23-90,0-7 0,0 0 0,0 7 90,0-15-90,0 15 180,0-6-180,0 8 0,0 0 90,0 8-180,0-6-90,0 6 180,0-8 0,0 9-90,0-7 90,0 7-90,0-9 90,0 9 0,0-7 0,0 6 0,0-8 0,0 0 0,0-8-179,0 6 179,0-7 0,0 9 0,0 0-90,0-9 90,0 7 0,0-7 0,0 9-90,0 0 90,0-8 0,0 6 0,0-6-90,0 8-90,0 0 180,11 0-180,-8 0 180,7-9 0,1 7-90,-8-7 90,18 9 0,-8 0 450,22 0-270,-19 0 89,5 17-179,-10-4 0,13 57-180,-8-40 90,16 48-449,-30-55 449,9 30 0,0-39 0,2 11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6.572"/>
    </inkml:context>
    <inkml:brush xml:id="br0">
      <inkml:brushProperty name="width" value="0.06" units="cm"/>
      <inkml:brushProperty name="height" value="0.06" units="cm"/>
      <inkml:brushProperty name="color" value="#008C3A"/>
    </inkml:brush>
  </inkml:definitions>
  <inkml:trace contextRef="#ctx0" brushRef="#br0">73 96 7533,'-13'-19'-360,"-9"-1"180,20 10 180,-9-7-180,0 15-90,9-7 180,-9 9-90,11 0 180,21 0 0,-5-8 0,19-2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7.140"/>
    </inkml:context>
    <inkml:brush xml:id="br0">
      <inkml:brushProperty name="width" value="0.06" units="cm"/>
      <inkml:brushProperty name="height" value="0.06" units="cm"/>
      <inkml:brushProperty name="color" value="#008C3A"/>
    </inkml:brush>
  </inkml:definitions>
  <inkml:trace contextRef="#ctx0" brushRef="#br0">1 1 7533,'0'29'-90,"0"-2"180,0-7 90,0 15-180,0 6 179,0 16 1,10 0-90,4 17-2126,3-7 1,0 3 2035,-8-20 0,-2 1-480,11 48 1,-4-3 569,-11-25-467,8-11 0,-1-5 467,-7-24-90,18-4 0,-18-27 1716,7-10-1806,-10-9 0,11 0 2520,2-8-2430,1-3 1908,18-25-1908,-16 21-360,29-27 360,-19 46-180,9-19 180,-11 32-269,11 2 179,-19 11 90,5 8-180,-21 17 270,0-13-180,0 39 180,0-38 0,0 21 0,0-18 179,0-14-269,0 20 90,0-28-180,0 3 180,0-18-359,21-34 179,-5 9-270,19-36 360,-11 37-90,10-10 0,-18 25 450,27 0-270,-27 17 180,19 21-181,-22 12 1,-2 16 180,-11-18 90,10 16-270,-7-31-90,29 20-90,-16-31-180,18-12 270,-10-4-180,11-23 180,-19 24-90,27-14 180,-27 24-180,18 2 0,-10 2-719,0 15 449,0-15 360,0 6 0,-11-8 0,-2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7.691"/>
    </inkml:context>
    <inkml:brush xml:id="br0">
      <inkml:brushProperty name="width" value="0.06" units="cm"/>
      <inkml:brushProperty name="height" value="0.06" units="cm"/>
      <inkml:brushProperty name="color" value="#008C3A"/>
    </inkml:brush>
  </inkml:definitions>
  <inkml:trace contextRef="#ctx0" brushRef="#br0">72 19 7533,'-27'-8'-90,"-5"6"180,30-6 90,-9 8 449,11 0 181,0 0-810,0 8 0,0 3 360,0 33-450,0-10-1561,19 44 0,5 9 1561,-3 3 60,3-17 0,6 10 0,-7-8-1105,-13-20 1,-1-3 1089,17 20 0,1 1-411,-13-6 0,-1-5 186,13 25-135,-2-23 0,-5-4 225,-14-15-630,17 8 720,-22-43 1185,-11-10-1095,-2-10 0,-1-34 0,-7 18 0,-3-52 0,-3 50 2982,3-33-2892,14 40 0,10-6 888,0 8-708,0 8 979,0-14-979,0 21 629,53-21-809,-29 14 0,64-8 90,-48 8-90,9-9 0,3-2-270,7 5 180,10-27-90,-37 25 90,-8-17-90,-8 13-180,5-5 270,-21 20 90,-21 25-90,5-4 180,-19 48 0,22-25 90,1 15 0,2 3-90,8-6-91,0 14 1,4-1 0,11-21-989,32 47 809,-15-73-1169,36-5 989,-37-30 270,21-28 0,-1-8 0,-12-6 0,2 5 0,-1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07.956"/>
    </inkml:context>
    <inkml:brush xml:id="br0">
      <inkml:brushProperty name="width" value="0.06" units="cm"/>
      <inkml:brushProperty name="height" value="0.06" units="cm"/>
      <inkml:brushProperty name="color" value="#008C3A"/>
    </inkml:brush>
  </inkml:definitions>
  <inkml:trace contextRef="#ctx0" brushRef="#br0">120 95 7533,'0'-29'0,"0"11"0,0 1 0,0 6 0,0 0 90,0 2 90,0 9 179,0 0 1,-10 0 360,-14 18-540,-3-6 269,-8 41-269,22-19 0,2 63 0,11-57-630,22 55 270,-6-70 90,29 20-89,-18-26-181,28 0 360,-36 0 180,13 0-270,-32-8 180,0 14-90,-11-12-270,-23 14 270,4-17-720,-15-1 360,21-9 360,11 0 0,-8-17 0,7-4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18.758"/>
    </inkml:context>
    <inkml:brush xml:id="br0">
      <inkml:brushProperty name="width" value="0.06" units="cm"/>
      <inkml:brushProperty name="height" value="0.06" units="cm"/>
      <inkml:brushProperty name="color" value="#008C3A"/>
    </inkml:brush>
  </inkml:definitions>
  <inkml:trace contextRef="#ctx0" brushRef="#br0">48 1635 6723,'-13'10'-719,"-9"-1"719,20-9 179,-9 0-89,11 0 270,0 0-270,11 0-90,-9 0 90,9 0 0,0-9 0,-9 7-90,9-6 90,0 0 270,13-20-360,2 4-3212,30-37 3302,-16 27-1135,4-8 1,3-4 1134,19-9-804,1-7 1,2 0 713,-29 32 0,3 0-299,14-17 1,7-7 0,-7 8 298,20-7 231,-23 14 0,6-5 0,-9 5-231,8-14 0,-5 16 0,4 0 0,-10-1 0,-1 2 657,-4 6 0,5-1-657,19-9 0,10-5 0,-11 5 726,-22 9 0,0 1-726,23-6 0,11-1 0,-15 4 0,-5-7 0,34 7 0,3 3 0,-23-4 0,11 7 0,9 1-189,-13 6 0,-6 2 189,-21 6 0,0 1 36,23-4 1,-6 4-37,-21 11 90,-11 0 0,51 0-90,-40 0 0,2 8 0,1 2 90,0 2-90,-6 9 0,0 3 0,0-1 90,0 2 0,-2 3-90,-3 3 90,0 1 0,0 0-90,3 1-1270,34 29 1270,-48-39 1875,38 21-1965,-38-22-707,38 30 797,-38-18-1094,16 29 1094,-21-31 0,0 37 0,-11-33 1687,9 36-1687,-20-32 180,9 49-180,0-49-844,0 16 1,2 0 843,2-18 1687,17 42-1687,-29-40 45,13 8 0,0 1-45,-11 2 0,12 7 0,-2-2 0,-12-12-257,8 16 0,-1 3 257,-7-2-759,8 10 1,-1 0 758,-7-14 145,8-3 0,-1-2-145,-7-9 180,18 29-90,-18-40 90,7 37-91,-10-41 1,0 42 0,0-47 90,0 13-270,0-26 1572,11-1-1572,-8-9 1900,7-9-1900,-10 7 3057,0-7-3237,0 9-90,0-8 90,0 6-360,0-6 451,0-1-541,-10-1 630,7-1 0,-8-6-90,11 7 540,-10-18-90,7 15 180,-7-12-271,-1 23 181,8-14-90,-7 14 90,-1-15-270,8 15 180,-18-7-180,18 9 269,-7 17-269,10-5 180,0 49-90,0-25-90,0 36 0,0-32-90,10 32 0,-7-44-90,18 14 90,-18-42 0,29-26-90,-27 3 180,38-32-90,-27 24 90,18-47-90,-10 48 0,0-40-180,-10 50 0,7-8-539,-8 9 359,1 0-1799,7-9 2159,-8 15 0,0-12 0,-2 15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49.018"/>
    </inkml:context>
    <inkml:brush xml:id="br0">
      <inkml:brushProperty name="width" value="0.06" units="cm"/>
      <inkml:brushProperty name="height" value="0.06" units="cm"/>
    </inkml:brush>
  </inkml:definitions>
  <inkml:trace contextRef="#ctx0" brushRef="#br0">46 21 7533,'-13'-11'-900,"3"3"810,10 8 270,-10 0 0,7 0-90,-7 0-90,10 0 989,0 0-899,10 0 0,-7 0-90,17 0 90,-17 0 0,18 0-90,-9 0 180,63 8-180,-39-6 45,16 3 0,1-1 45,-12-4-90,16 0 0,4 0-90,8 0-1561,16 0 0,2 0 1561,-2-9-557,-18 8 0,11 2 0,-10-3 737,22-6-90,-4 7 0,-1 2 0,-10 7 45,-13 0 0,7 3 225,6 6 0,1 2-447,3 1 1,1-1 221,-1 0 0,1-2-270,9-3 0,-3-1 135,-32-3 0,-1-2 135,28-3 0,3 0-90,-10 4 0,-2-1 90,-12-7 0,6 0-113,4 1 1,14 0-1,-1 1 1,-10-2 22,-1 0 0,0-2 22,4 1 1,14 0 0,-2 0-1,-14 0 68,-14 0 0,1 0 0,17 0 0,17 0 0,1 0 0,-14 0 45,-7 0 0,-1 0-90,9 0 0,16 0 0,-2 0 0,-17 0 0,-18 0 0,-1 0 22,10 0 1,12 0-1,1 0 1,-11 0-23,-1 1 0,2-2-23,7 0 1,13-2-1,1 1 1,-13 0 67,-5 1 0,-1 0-90,-2-1 0,9-1 0,0 1 0,-10 0 45,6 2 0,-1 0-30,14 0 0,9 0 0,-12 0 30,-26 0 0,0 0-30,20 0 0,10 0 0,-15 0-60,12 0 0,7 4 0,-2 1 90,-26-3 0,-3 10 0,-3 0 0,-20-8 1694,32 28-1604,-50-28 2058,9 21-2148,-21-23 180,-3 14 0,-10-14 1908,0 6-1908,0-8 1015,0 0-1195,-10 0-180,7 0 180,-7 8 0,10 3-90,0 7 90,0 25-45,-5 11 0,-1 6 45,4 29-90,-3-22 0,0 5-45,4 11 1,2-3-99,-1-30 1,0 3 262,-3 25 0,-1 12 0,0-11 60,3-24 0,0-1-90,-2 20 0,-2 9 0,3-10 0,1-19 0,2 0 60,-1 22 0,0 10 0,0-10-60,-1-21 0,2 2 0,1 34 0,2 14 0,0-14 90,-3-34 0,0-2-90,6 15 0,1 7 0,-2-13 89,-4 5-44,4-17 0,-1 0-3312,-5 9 3267,0 10 89,0 15-268,0-31 224,-5-1 0,-1 4-2564,4 35 1709,-19-21 740,9-6 1,-12-47-1,1-1 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19.857"/>
    </inkml:context>
    <inkml:brush xml:id="br0">
      <inkml:brushProperty name="width" value="0.06" units="cm"/>
      <inkml:brushProperty name="height" value="0.06" units="cm"/>
      <inkml:brushProperty name="color" value="#008C3A"/>
    </inkml:brush>
  </inkml:definitions>
  <inkml:trace contextRef="#ctx0" brushRef="#br0">49 163 7263,'-27'0'809,"6"8"-539,21 3-90,0 16 0,0-6-180,0 23 180,0-12-90,10 6-180,-7-2 0,61 19 90,-40-28 0,42 15 0,-52-42-3302,28-33 3302,-23 8 0,16-38 0,-25 23-90,-10-58 90,-10 56 90,-4-36-90,-10 59 0,-10-17 90,-4 21 90,1-10-180,13 25 180,3 34-180,18-17 180,-18 61-180,18-51 3302,-7 34-3212,20-40-180,14 24 90,3-31 0,7 12 0,-10-34-450,11-12 450,-8-1-360,18-23 270,-18 21-90,18-30 270,-29 38-270,26-19 360,-36 32 90,26 19-270,-30-2 450,20 37-450,-20-28 270,9 29-270,-11-30 180,0 22-91,11-25-178,-9-1 89,9-11-360,10-41 90,-16 16-180,38-44 360,-27 37-3752,29-45 3752,-29 41-1127,27-24 1217,-27 42-270,8 1 630,-14 9 180,12 33-360,-17-15 3057,38 51-3147,-38-43 1192,38 26-1192,-38-39-270,38 13 180,-27-24-90,29-2 90,-19-11-180,9-34 90,-11 20 0,0-62 90,-11 58-90,-2-49 180,-11 55 0,0-13-90,0 25 360,-11 11-270,-2 11 899,-11 50-809,11-31-90,2 48 0,11-55-270,32 38-629,-24-44 359,45 25 270,-37-39 180,61 5 0,-21-8 0,37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0.440"/>
    </inkml:context>
    <inkml:brush xml:id="br0">
      <inkml:brushProperty name="width" value="0.06" units="cm"/>
      <inkml:brushProperty name="height" value="0.06" units="cm"/>
      <inkml:brushProperty name="color" value="#008C3A"/>
    </inkml:brush>
  </inkml:definitions>
  <inkml:trace contextRef="#ctx0" brushRef="#br0">49 497 7083,'-27'8'809,"6"-6"-359,32 15-360,-9-6 0,19 8-180,-7 0 180,-1-1 270,40 19-270,-21-22 0,27 10 0,-25-25 270,12 0-270,-17-8-180,16-20 180,-21-4-270,-10-22 90,-4 22-180,-31-21 180,16 30-270,-59-5 360,53 20 0,-64 8 360,57 8 449,-17 54-809,25-31 180,10 39-360,0-43 90,10-6 180,14-2-359,3-2 89,18-14-90,14 5 90,-17-16 0,3-16 0,-2-5 90,0-9 180,-7-18 0,-3-2 0,-6 9 90,-14-12 0,-5-1 0,-8 14-45,-5-10 0,-1 2-45,4 18 269,-20-32-359,20 57 180,-9 13 0,11 13-1651,-1 46 0,2 11 1651,10 0-60,-7-8 0,0 12 0,1-8-136,8 31 136,0-19 0,3 13 0,-2-12-30,-5-26 0,0-1-840,6 18 1,2 8-1,-3-17 570,-1-14-1349,8 5 4509,-18-43-2980,8-18 0,-22-1 0,-2-9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0.589"/>
    </inkml:context>
    <inkml:brush xml:id="br0">
      <inkml:brushProperty name="width" value="0.06" units="cm"/>
      <inkml:brushProperty name="height" value="0.06" units="cm"/>
      <inkml:brushProperty name="color" value="#008C3A"/>
    </inkml:brush>
  </inkml:definitions>
  <inkml:trace contextRef="#ctx0" brushRef="#br0">24 266 7533,'-13'-10'0,"2"-7"809,11 15-269,0-15-180,0 15 0,11-15-271,-9 7 91,30-1-180,38-31 90,-23 25-900,14-9 1,-2 0-39,-13 4 0,44-6 0,-29 9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0.791"/>
    </inkml:context>
    <inkml:brush xml:id="br0">
      <inkml:brushProperty name="width" value="0.06" units="cm"/>
      <inkml:brushProperty name="height" value="0.06" units="cm"/>
      <inkml:brushProperty name="color" value="#008C3A"/>
    </inkml:brush>
  </inkml:definitions>
  <inkml:trace contextRef="#ctx0" brushRef="#br0">0 1 7803,'0'38'989,"0"-1"-539,0 10-1,0 26-269,11 0 0,-8 20-450,7-17 1,1 0-1102,-8 19 786,1-17 0,2-4 46,5-15 269,-8 4 270,7-23 0,1-2 0,2-10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0.956"/>
    </inkml:context>
    <inkml:brush xml:id="br0">
      <inkml:brushProperty name="width" value="0.06" units="cm"/>
      <inkml:brushProperty name="height" value="0.06" units="cm"/>
      <inkml:brushProperty name="color" value="#008C3A"/>
    </inkml:brush>
  </inkml:definitions>
  <inkml:trace contextRef="#ctx0" brushRef="#br0">1 172 7533,'0'-30'0,"10"11"0,14-6 0,3 21 90,18-21-540,-18 22 270,7-14 180,1 15 0,2-23 0,11 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1.455"/>
    </inkml:context>
    <inkml:brush xml:id="br0">
      <inkml:brushProperty name="width" value="0.06" units="cm"/>
      <inkml:brushProperty name="height" value="0.06" units="cm"/>
      <inkml:brushProperty name="color" value="#008C3A"/>
    </inkml:brush>
  </inkml:definitions>
  <inkml:trace contextRef="#ctx0" brushRef="#br0">49 1 7533,'-24'19'899,"11"0"-539,3 8-180,10 3-90,0 8 90,0 0 0,0 8 0,0 3 224,-2 20 1,4 3-225,8-2 0,-4 7 0,1-7-630,7-36 90,7 19 180,-18-40-179,7-13 269,-10-13-360,0-40 450,0 19-180,11-37 180,-8 29-450,12-15 0,2 0 271,-12 13-91,11-10 0,0 4 450,-13 26 359,29-3-359,-16 35 450,18 39-360,-21-3-45,8 9 0,1 0 44,-3-4-224,8 1 0,2-3 135,-3-13-270,30 1 0,-27-26-539,49-68 539,-46 27-1741,8-23 0,-3-4 1741,-19 13-200,1-11 0,-6 0 200,-13 16 270,0-28-90,0 58 0,-10 11 449,7 19-179,-8 11-180,1 16 90,7-6 3374,-8 15-2834,11 19-720,11-19-270,-1-4 0,4-5-90,13-18-392,29 22-57,-16-48 719,7 7 0,-12-26 0,-11-4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2.790"/>
    </inkml:context>
    <inkml:brush xml:id="br0">
      <inkml:brushProperty name="width" value="0.06" units="cm"/>
      <inkml:brushProperty name="height" value="0.06" units="cm"/>
      <inkml:brushProperty name="color" value="#008C3A"/>
    </inkml:brush>
  </inkml:definitions>
  <inkml:trace contextRef="#ctx0" brushRef="#br0">168 497 7533,'0'-19'0,"-11"0"-90,-2 0 0,-11 8 180,11 3 539,-9 8-449,20 0 0,-9 0 90,11 0 360,-21 42-271,15-14 181,-10 34 0,0 6-360,14-4-90,-5 11 0,3 0 0,15-18-4022,13 31 3932,2-56-1185,52-5 826,-44-27 269,33-10-180,-43-18-540,10-26 540,-18 9 1,16-43 269,-29 43 3071,8-27-2802,-11 40 607,-11 5-786,8 27 450,-7 53-270,10-23 134,5 21 1,0 1-135,-2-22 0,40 48-180,-25-55 90,59 4-90,-55-27-270,52-36 0,-66 3-90,24-31 270,-32 24-450,-10-40 360,7 34-3751,-40-34 3751,14 48 0,-30 4 180,11 19 180,11 9-90,13 9 629,-8 27-719,27-2 360,-16 20-360,21-16 90,21 9-90,-5-24 3122,40 11-3212,-27-31-540,59-20 360,-53-7-1741,10-13 0,-3-6 1831,-12-12-1134,-7-2 0,-1-2 1224,2-6-849,-16-2 1,-3 0 758,6 0-507,-10 3 0,-2 3 597,1 15 892,-21-24-712,15 57 90,-26 13-360,30 21 719,-20 60-629,9-32 270,6 23 0,1 3 0,-5-11 577,10 6 0,2 1-667,-1-8-91,15 4 1,2 0-269,-9-6 134,27 4 0,5-8-135,-19-29-43,56 22-47,-48-56-270,38-38 450,-48 6-225,4-19 1,-4-1 224,-16 10 906,1-6 0,3 2-906,3 8-2192,-7-53 2102,7 59 450,-10-32-180,0 58 719,-10 12-359,7 12 2264,-18 33-2534,18-22 539,3 72-539,3-62-129,6 20 1,3-2 38,1-26-90,33 62 0,-17-66 3033,27 38-3123,-29-56-270,18-12 180,-19-4-180,20-48 180,-30 34-1831,-3-24 1,-5-2 1920,-8 13-2088,0-57 2268,0 63 0,0-11 269,0 35-269,0 1 450,0 35-180,0 30 2221,0 0-3211,-1-2 1,2-3 3078,10-12-2449,2 30 0,22-48 0,2 7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3.339"/>
    </inkml:context>
    <inkml:brush xml:id="br0">
      <inkml:brushProperty name="width" value="0.06" units="cm"/>
      <inkml:brushProperty name="height" value="0.06" units="cm"/>
      <inkml:brushProperty name="color" value="#008C3A"/>
    </inkml:brush>
  </inkml:definitions>
  <inkml:trace contextRef="#ctx0" brushRef="#br0">0 117 9691,'0'38'900,"0"8"-720,0-14-90,0 12 90,0-14 0,0-1-1,11 16 91,-8-14-90,7 24-90,-10-23-180,0-5 0,0-18-539,0-18 449,0-2-450,0-41 90,0 16 0,10-25 1,2-1 269,-7 18 90,10-18 0,2 4 0,-4 30 270,22-24 0,-8 42 450,-4 18-180,-1 13 899,-20 50-989,20-16-90,-20 19 539,9-11-3841,-11-20 3392,0 3 540,0-2-450,0-20-181,0 3-1348,11-52 899,2 0 0,0-47-179,-2 30-271,10-47 450,-15 42 180,15-1 0,0-1 0,-15 5 3662,36-19-3392,-37 41 1169,38 31-1169,-38 6 720,17 55-720,-22-35 90,0 29-360,10-18 90,-7-6-1799,8 15 989,-11-23 1,10 4-811,-7-26 1620,18-1 0,-7-18 0,10-2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3.640"/>
    </inkml:context>
    <inkml:brush xml:id="br0">
      <inkml:brushProperty name="width" value="0.06" units="cm"/>
      <inkml:brushProperty name="height" value="0.06" units="cm"/>
      <inkml:brushProperty name="color" value="#008C3A"/>
    </inkml:brush>
  </inkml:definitions>
  <inkml:trace contextRef="#ctx0" brushRef="#br0">72 163 7533,'24'-29'-450,"-11"1"270,9 9 0,-20 0 180,9 0 1259,-11 8-539,0-5-180,0 14 1349,0-15-1530,0 15 541,-32 2-630,13 10-90,-15 17-90,12-6 90,9 15-180,0-15-360,2 32 270,11-19-810,21 29 810,-15-23-629,47 24 719,-45-31 90,35 21-180,-41-34 360,9 25-91,-11-31-89,0 20 0,0-32-90,0 7-269,-11-9-721,9 0 990,-20-25 0,20 2 0,-9-24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4.440"/>
    </inkml:context>
    <inkml:brush xml:id="br0">
      <inkml:brushProperty name="width" value="0.06" units="cm"/>
      <inkml:brushProperty name="height" value="0.06" units="cm"/>
      <inkml:brushProperty name="color" value="#008C3A"/>
    </inkml:brush>
  </inkml:definitions>
  <inkml:trace contextRef="#ctx0" brushRef="#br0">48 87 7533,'-24'-19'270,"11"8"-1,2 3-179,11 8 1080,0 0-990,11 16-1,-9-3-89,20 15 90,-9 0 0,0 1 0,9 9 0,-9 17 0,11-13 270,0 30-360,-11-30 629,-2 22-629,-11-42 450,0 4-360,0-26 90,-11-34-360,-2 9-900,0-48 361,2 31-451,11-47 720,11 43 135,-1-3 1,4 1 44,12 4 360,9-11-90,-11 37 809,10 51-629,-7 3 90,8 54-90,-11-28 89,-13-12 1,2-1-450,11-2-360,21 39 450,-27-69-809,25 8 449,-30-36-1619,11-15 1529,-10 4 450,-4-14 0,1 6 0,2-8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0.285"/>
    </inkml:context>
    <inkml:brush xml:id="br0">
      <inkml:brushProperty name="width" value="0.06" units="cm"/>
      <inkml:brushProperty name="height" value="0.06" units="cm"/>
    </inkml:brush>
  </inkml:definitions>
  <inkml:trace contextRef="#ctx0" brushRef="#br0">116 0 7533,'-13'10'-1170,"3"7"1260,10-8-90,0 2 90,-10 5 0,7-6 0,-17 9 0,17-1 0,-7 16 0,10-11 180,0 52-270,0-38 135,0 31 0,0 6-225,0-3 120,1 2 0,-1 14 0,-1-11 15,-4-25 0,0-2-656,4 39 1,-1-5 700,-8-20-180,-1-8 270,9 32-180,-8-40 90,10 20-90,0-48 180,20-9-90,-15-2 90,36-8-180,-25 0 270,58 8-180,-30-6 0,43 7 0,-49-9-45,19 0 0,2 0 45,3 0-850,2 0 1,2 0 849,16 0-938,-15 3 1,0 2 937,25-3-45,0 5 0,-2 2-129,-5 1 144,-9-4 0,14 0 0,-12 0 30,19 4-501,-28-6 1,8-2-1,-10 0 501,20-2-90,0 0 0,1 0 90,9 0-30,-29 0 0,9 0 0,-9 0-60,30 0 0,-27 0 0,2 0 45,-11-4 0,-4 0 45,22 2-90,10-2 0,2 0-90,5 4 90,-12 0 0,5 0 360,-15 4 1,-1 0-361,-1 1 0,0 0 0,-5 1 0,2-2 135,18 1 0,-4-1-135,14-4 90,-29-2 0,9-2 0,-10 1 0,30 1 30,-32-5 0,8-3 0,-12 3-30,13 3-135,11-5 0,-3 2 135,-24 7 90,30 0 0,2 0-90,-14 0-225,19-4 0,0 0 124,-24 2-79,-3-5 1,1-2-401,14-10 490,11 7 0,-44 0 0,-2 0 329,33 1-329,-20 7 0,0-2-180,17-10 1159,-7 14 1,5 2-1025,-11-8 0,-1 0 45,-3 7 0,1 0-90,22-11 0,-8-1 208,-20 9-163,16-8 0,0 0 45,-22 10 0,8-3 0,0 1 0,-10 4 0,28 0 0,-26 0 180,36 9-180,-46-7 0,44 6 180,-64 0-180,61-6 0,-72 6 3482,72-8-3482,-72 0 179,52-8-179,-36 6-359,9-22 179,-1 20-1080,-1-29 1081,-17 29-1980,14-45 2159,-17 24 0,0-27 0,-3 15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4.740"/>
    </inkml:context>
    <inkml:brush xml:id="br0">
      <inkml:brushProperty name="width" value="0.06" units="cm"/>
      <inkml:brushProperty name="height" value="0.06" units="cm"/>
      <inkml:brushProperty name="color" value="#008C3A"/>
    </inkml:brush>
  </inkml:definitions>
  <inkml:trace contextRef="#ctx0" brushRef="#br0">169 18 7533,'-11'-10'0,"-2"2"1439,-11 8-1079,10 0-1,4 0-179,-1 0 0,-2 0 360,-22 17-360,19-4 90,-5 56-450,21-39 180,11 48 180,2-55-990,22 21 630,-9-22-719,41 13 989,-35-13 449,24 22-269,-43-29-90,-2 18 720,-22-14-361,-24 2-449,17-2 0,-25-2-809,30-15 269,-11 7 450,10-9 0,4 8 0,10 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5.408"/>
    </inkml:context>
    <inkml:brush xml:id="br0">
      <inkml:brushProperty name="width" value="0.06" units="cm"/>
      <inkml:brushProperty name="height" value="0.06" units="cm"/>
      <inkml:brushProperty name="color" value="#008C3A"/>
    </inkml:brush>
  </inkml:definitions>
  <inkml:trace contextRef="#ctx0" brushRef="#br0">96 96 7533,'-24'-49'-90,"11"20"629,-8 12-449,18 17 360,-18 8-180,18 11 0,-8 2-90,11 41-90,0-18 89,0 20 1,0 5-434,0 12 299,14 12 0,4-1 45,1-18-90,16-1 0,7-7 0,1-30 0,26 17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5.725"/>
    </inkml:context>
    <inkml:brush xml:id="br0">
      <inkml:brushProperty name="width" value="0.06" units="cm"/>
      <inkml:brushProperty name="height" value="0.06" units="cm"/>
      <inkml:brushProperty name="color" value="#008C3A"/>
    </inkml:brush>
  </inkml:definitions>
  <inkml:trace contextRef="#ctx0" brushRef="#br0">288 96 7533,'-11'-29'-540,"9"10"360,-20-7 720,9 22-90,-11-13-91,11 17-269,2 0 720,-21 8-450,14 3 269,-38 50-449,29-22 180,8 12 0,3 3-180,3-8 0,2 43-540,11-56 360,11 3-540,13-27-539,13-26 719,11 4-4022,11-57 4113,-19 41-2270,5-49 2359,-21 55 450,11-5-180,-19 19 540,26 26-540,-37 5 2088,38 41-2088,-27-27-90,40 25 0,-27-39 0,16 5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5.923"/>
    </inkml:context>
    <inkml:brush xml:id="br0">
      <inkml:brushProperty name="width" value="0.06" units="cm"/>
      <inkml:brushProperty name="height" value="0.06" units="cm"/>
      <inkml:brushProperty name="color" value="#008C3A"/>
    </inkml:brush>
  </inkml:definitions>
  <inkml:trace contextRef="#ctx0" brushRef="#br0">24 87 7533,'-13'-29'449,"2"2"-89,11 16 90,0-6-360,0 15 90,0 2 0,0 10 269,11 18 91,-9 27-360,9-11 135,-1 20 0,1 3-45,5-3-1281,1-2 0,3 13 0,-1-12 1011,11 7 0,-3 3 0,1-7-442,-1-34 0,8 4 1,-11-17-1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6.124"/>
    </inkml:context>
    <inkml:brush xml:id="br0">
      <inkml:brushProperty name="width" value="0.06" units="cm"/>
      <inkml:brushProperty name="height" value="0.06" units="cm"/>
      <inkml:brushProperty name="color" value="#008C3A"/>
    </inkml:brush>
  </inkml:definitions>
  <inkml:trace contextRef="#ctx0" brushRef="#br0">25 0 8072,'-14'19'1530,"4"17"-1171,20-5 1,4 24-6020,10-6 5840,-11 8 0,8 0-1160,3 33 980,3-15-142,-5-12 1,1 0-309,4 3-243,-9-12 1,-2-3 332,-2-15 360,-4 17 0,-10-34 0,0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6.493"/>
    </inkml:context>
    <inkml:brush xml:id="br0">
      <inkml:brushProperty name="width" value="0.06" units="cm"/>
      <inkml:brushProperty name="height" value="0.06" units="cm"/>
      <inkml:brushProperty name="color" value="#008C3A"/>
    </inkml:brush>
  </inkml:definitions>
  <inkml:trace contextRef="#ctx0" brushRef="#br0">49 429 7533,'-13'-11'-270,"-9"-5"270,20 14 1259,-9-15-899,11 6-270,0 0 90,0 3 0,11-1 359,23-1-359,6-10 90,29-7-90,-29 6-2191,19-5 0,2 0 2011,-8 0-1314,19-2 0,0 3 1134,-16 12-538,-4 10 1,-3 6 807,-6 19-22,13 49 112,-32 2 90,0 4-270,-11-21 1771,8-12-1861,-7-21 1887,9 13-1887,-9-34 2916,28-38-2826,-34 0-765,24-16 1,0-1 404,-24 5-135,19-14 1,0 1 677,-22 12-93,27-40 0,-30 66 1080,20 6-1080,-20 27 1079,9 35-809,0-12-180,-9 40-1028,20-39 0,-9 10 0,11-25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7.224"/>
    </inkml:context>
    <inkml:brush xml:id="br0">
      <inkml:brushProperty name="width" value="0.06" units="cm"/>
      <inkml:brushProperty name="height" value="0.06" units="cm"/>
      <inkml:brushProperty name="color" value="#008C3A"/>
    </inkml:brush>
  </inkml:definitions>
  <inkml:trace contextRef="#ctx0" brushRef="#br0">1 323 7533,'0'-46'-180,"0"-11"90,0 6 90,0 5 0,0 10-180,0 16 180,0-8 0,0 9 90,21 8-90,-16 2 0,17 18 270,-22 2-90,0 16 269,0 11-269,0 2 540,0 49-360,0-32-91,0 9 1,0 1-90,0 1-180,10-1 0,1-1-2313,-6-10 2403,16 25-2166,-10-18 2076,2-35-201,11 23 111,0-49 90,0-11-90,0-12-830,43-26 830,-33 15 90,33 5 1266,-32 18-1535,-19 9 131,37 17-132,-35-4 270,17 40 180,-24-27 0,-43 35-270,13-38 810,-26 5-630,32-20 3841,2-25-3931,11 4 90,0-31-360,11 21-89,-9-22 89,20 24-270,23-57 540,-13 38 180,17-21 0,0-1 0,-14 14 0,9 2 0,0 3-1,-15 12 271,16 3-450,-31 20 540,-4 50-450,-10-15 180,0 54-180,0-48-270,11 45 90,2-50 270,11 16-270,0-35-90,0-18 180,0-10-720,11-27 450,-9 3-179,9-36 269,-11 34 180,-6-4 0,-2 1 0,0 10 270,16-23-180,-29 50 1259,8 28-1079,-11-2 449,10 54-449,4-33-1709,20 44 449,-18-46-1528,48 19 2518,-53-41 0,31-3 0,-42-19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7.442"/>
    </inkml:context>
    <inkml:brush xml:id="br0">
      <inkml:brushProperty name="width" value="0.06" units="cm"/>
      <inkml:brushProperty name="height" value="0.06" units="cm"/>
      <inkml:brushProperty name="color" value="#008C3A"/>
    </inkml:brush>
  </inkml:definitions>
  <inkml:trace contextRef="#ctx0" brushRef="#br0">0 132 7533,'0'-37'0,"0"-9"1169,0 23-539,0-3-181,11 26-179,-8 0 0,7 9 90,1 27 0,2-3-46,-6 17 1,0 6-315,14 11 90,-14-4 0,-1 1-3302,7 16 2672,9 4 450,-15-30 1,-1 0-241,7 22 240,-6 0 0,-3 0-1619,-4-6 405,2-10 0,-4-6 764,-9-29 540,-13 0 0,-2-43 0,-9-12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7.674"/>
    </inkml:context>
    <inkml:brush xml:id="br0">
      <inkml:brushProperty name="width" value="0.06" units="cm"/>
      <inkml:brushProperty name="height" value="0.06" units="cm"/>
      <inkml:brushProperty name="color" value="#008C3A"/>
    </inkml:brush>
  </inkml:definitions>
  <inkml:trace contextRef="#ctx0" brushRef="#br0">0 428 8432,'24'-19'1170,"0"9"-991,0-7 541,21-2-540,-15-2 0,36-15 90,-37 7-90,38-1 179,-16-22-629,10 17-179,8-36 269,-40 37-360,-7-10 360,-36 33-180,-20 11 360,7 19 360,-7 18 0,2 6-180,10 8-1606,-7 14 0,5 1 976,21-17 164,-7 39-974,10-47 1260,53 13 0,-18-30 0,44 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7.926"/>
    </inkml:context>
    <inkml:brush xml:id="br0">
      <inkml:brushProperty name="width" value="0.06" units="cm"/>
      <inkml:brushProperty name="height" value="0.06" units="cm"/>
      <inkml:brushProperty name="color" value="#008C3A"/>
    </inkml:brush>
  </inkml:definitions>
  <inkml:trace contextRef="#ctx0" brushRef="#br0">120 115 7533,'-13'-21'180,"2"-5"-180,11 16 809,0-1-359,0-5-90,-11 14 89,9-15 181,-20 15-450,20-7 809,-9 18-809,11 26 0,0-1-360,0 12 180,0-10 0,11-6 90,-9-1-450,9 7 91,-11-7 269,0 2-270,0 4 180,0-5-900,0 33 810,0-27-1349,-21 25 1259,15-40 270,-26-11 0,30-11 0,-9-18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0.867"/>
    </inkml:context>
    <inkml:brush xml:id="br0">
      <inkml:brushProperty name="width" value="0.06" units="cm"/>
      <inkml:brushProperty name="height" value="0.06" units="cm"/>
    </inkml:brush>
  </inkml:definitions>
  <inkml:trace contextRef="#ctx0" brushRef="#br0">231 0 7533,'-36'18'-720,"13"0"720,13 0 0,10 1 0,-11 7 0,9 3 540,-8 7-180,-1 1 269,9 24-359,-9-2-1651,10 28 0,2 5 1561,-1 6-113,2-26 0,1 17 1,0 1-1,0-16-341,-2-13 0,0-1 274,3 33 0,0 15 0,-1-15 90,-3-35 0,0-2-180,0 25 0,1 12 0,-2-10 45,-4-21 0,-1 2 67,1 9 1,-1 14-1,0 0 1,0-15-23,-1-14 0,-1-2 30,-2 29 0,-1 11 0,1-16-30,-3-1-45,2-1 0,-1-4-45,-1-19 0,7 5 0,2-2-90,4-11-270,0 47 271,0-62-991,10 11 631,-7-33 539,17-10 0,-7-19 0,10-9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28.240"/>
    </inkml:context>
    <inkml:brush xml:id="br0">
      <inkml:brushProperty name="width" value="0.06" units="cm"/>
      <inkml:brushProperty name="height" value="0.06" units="cm"/>
      <inkml:brushProperty name="color" value="#008C3A"/>
    </inkml:brush>
  </inkml:definitions>
  <inkml:trace contextRef="#ctx0" brushRef="#br0">1 77 7713,'10'-21'629,"-7"-4"-629,8 23 0,-11-7 180,0 0 540,10 7-360,4-7 89,-1 9-89,-2 0 450,21 43-271,-7 13 1,0 8-450,2-13 0,-1 1-793,5 29 0,-6-1 883,-1 6-270,0 10-1344,-16-45 1,-2 1 1613,4 45-360,-9-45 0,-2 0-56,1 43 236,-3-35 0,-4 0-585,-5-9 0,0-1-648,-4 45 964,-16-23-600,29-32 60,-18 7 1481,18-18 0,3-1 0,13-9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0.407"/>
    </inkml:context>
    <inkml:brush xml:id="br0">
      <inkml:brushProperty name="width" value="0.06" units="cm"/>
      <inkml:brushProperty name="height" value="0.06" units="cm"/>
      <inkml:brushProperty name="color" value="#008C3A"/>
    </inkml:brush>
  </inkml:definitions>
  <inkml:trace contextRef="#ctx0" brushRef="#br0">1 58 6633,'0'-21'1170,"0"-4"-991,0 22-89,0-5 90,0 8-90,0 16 90,0-3-90,0 23-180,0-6 360,10 33-180,-7-18-540,18 52 540,-7-51-1259,-1 35 629,-2-50 540,-1-3 0,-7-20 0,8-8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0.525"/>
    </inkml:context>
    <inkml:brush xml:id="br0">
      <inkml:brushProperty name="width" value="0.06" units="cm"/>
      <inkml:brushProperty name="height" value="0.06" units="cm"/>
      <inkml:brushProperty name="color" value="#008C3A"/>
    </inkml:brush>
  </inkml:definitions>
  <inkml:trace contextRef="#ctx0" brushRef="#br0">25 96 7533,'-11'-30'90,"8"11"-90,-7 2-810,10 7 270,10-1 271,-7 3 89,8 8 180,-1 0 0,14 0 0,3 8 0,8 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0.862"/>
    </inkml:context>
    <inkml:brush xml:id="br0">
      <inkml:brushProperty name="width" value="0.06" units="cm"/>
      <inkml:brushProperty name="height" value="0.06" units="cm"/>
      <inkml:brushProperty name="color" value="#008C3A"/>
    </inkml:brush>
  </inkml:definitions>
  <inkml:trace contextRef="#ctx0" brushRef="#br0">145 77 7533,'0'-21'-450,"10"-5"630,-7 24 90,8-14 179,-11 13 1,0-5-360,0 8 270,0 0 360,-22 8-631,6 3 451,-18 25-540,10-5 90,-11 41-90,19-36-270,-5 42 270,32-45-719,23 40 719,-5-39-3662,38 35 3662,-38-43-270,27 35 180,-40-38-180,16 38 180,-29-18 90,7 5-90,-10-20 90,-10-20-90,7-8-269,-7 0-451,-12-34 810,17 17 0,-16-44 0,21 21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1.108"/>
    </inkml:context>
    <inkml:brush xml:id="br0">
      <inkml:brushProperty name="width" value="0.06" units="cm"/>
      <inkml:brushProperty name="height" value="0.06" units="cm"/>
      <inkml:brushProperty name="color" value="#008C3A"/>
    </inkml:brush>
  </inkml:definitions>
  <inkml:trace contextRef="#ctx0" brushRef="#br0">72 19 7533,'-24'-11'180,"11"3"-180,2 8 179,0 0 91,9 17-270,-9 4 270,22 8 0,-9 8 360,41 34-540,-35-5-60,16-7 0,10 12 0,-7-8-299,-15-13 1,0 0 28,12 14 0,5 6 1,-5-10 149,3 14-547,-4-10 0,-1-3 0,-6-13 0,5 22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1.290"/>
    </inkml:context>
    <inkml:brush xml:id="br0">
      <inkml:brushProperty name="width" value="0.06" units="cm"/>
      <inkml:brushProperty name="height" value="0.06" units="cm"/>
      <inkml:brushProperty name="color" value="#008C3A"/>
    </inkml:brush>
  </inkml:definitions>
  <inkml:trace contextRef="#ctx0" brushRef="#br0">1 285 7533,'0'-29'0,"0"2"719,0 16-269,10-6-360,25 7-90,-16-9 0,34 9 180,-26 2-900,42-10 720,-5 6 0,-17-14 0,-1-1 0,7 1 0,3-19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1.772"/>
    </inkml:context>
    <inkml:brush xml:id="br0">
      <inkml:brushProperty name="width" value="0.06" units="cm"/>
      <inkml:brushProperty name="height" value="0.06" units="cm"/>
      <inkml:brushProperty name="color" value="#008C3A"/>
    </inkml:brush>
  </inkml:definitions>
  <inkml:trace contextRef="#ctx0" brushRef="#br0">25 0 7533,'-13'19'629,"2"8"-179,11-6 270,0 41-540,11-18-1,-9 39 1,9-25 180,-11 17 0,11 17-360,-9-9 270,8-15 0,2-2-180,1 2-540,0 4 270,-2-55 180,-11-17-630,0-26 360,10-5-315,-8-25 1,-1-4 404,10-4-90,-6-2 1,0 2-3393,9 19 3392,-1-18-360,8 8 270,-7 21 270,-1-19 90,8 40 810,14 31-810,-6 15 494,14 12 1,2 2-315,0 7 270,21-10 0,1-7-360,-16-14 45,4-6 0,-1-9-315,-14-25 90,8 4-180,-13-40 180,-11 20-180,-11-47 3482,-2 35-3212,-22-26 0,-2 39 360,-33-4-180,28 25 809,-36 28-629,49 6 360,-6 66-630,25-32 89,-4-3 1,4 0-629,20-2 359,-5-3 0,1-1-720,13-1-180,11-1 1,1-4 989,-18-16 0,40 25 0,-53-30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2.140"/>
    </inkml:context>
    <inkml:brush xml:id="br0">
      <inkml:brushProperty name="width" value="0.06" units="cm"/>
      <inkml:brushProperty name="height" value="0.06" units="cm"/>
      <inkml:brushProperty name="color" value="#008C3A"/>
    </inkml:brush>
  </inkml:definitions>
  <inkml:trace contextRef="#ctx0" brushRef="#br0">48 343 7533,'-10'-64'-1080,"7"20"900,-7-28 270,10 16 90,0 13-90,-11-1 540,8 33-450,-7 3 0,10 8 89,0 8 541,10 62-630,-7-19 0,11 10 0,4 2 0,-2 1-1,0 2 1,2 1-180,6 2-180,-6 7 1,-1-1 179,-1-16-675,-4 3 0,-3-2 406,-9-22 269,0 40 0,-21-55 0,-6 13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2.740"/>
    </inkml:context>
    <inkml:brush xml:id="br0">
      <inkml:brushProperty name="width" value="0.06" units="cm"/>
      <inkml:brushProperty name="height" value="0.06" units="cm"/>
      <inkml:brushProperty name="color" value="#008C3A"/>
    </inkml:brush>
  </inkml:definitions>
  <inkml:trace contextRef="#ctx0" brushRef="#br0">1 362 7533,'0'-29'539,"0"-8"271,21 8-630,-16-9-270,27 8 90,-8 11 180,3 11-180,39 8 180,-12 0-405,-4 7 0,3 3 225,25 2-810,-15 6 1,-1 0 269,-4-5-179,30 4 539,-72-25 180,16-20 0,-29 5 0,-14-5 0,6 20 270,-38 8-91,27 8 541,-18 11-270,10 11 629,0 50-989,10-31 405,8 4 0,2-1-226,4-16-538,21 34 358,-5-55-89,29 10 0,-18-25-179,18-34 89,-29 9-180,16-22 0,-19-5 180,1 18-270,-4-55 270,-10 43 90,0-17-90,0 35 0,0 17 90,0 3 0,0 8 360,0 25-180,11-2 450,13 41-540,3-22 0,18 21 0,-19-40 179,41 11-449,-46-40 270,33-4 0,-41-20-359,22-50 89,-9 31 45,3-9 0,-2 2 45,-8 18-360,34-40 360,-37 63 180,19-11 90,-22 26-90,8 34-90,-18-17-810,29 45 630,-16-39-899,40 22 809,-27-33 270,6 5 0,-4-26 0,-4-1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3.491"/>
    </inkml:context>
    <inkml:brush xml:id="br0">
      <inkml:brushProperty name="width" value="0.06" units="cm"/>
      <inkml:brushProperty name="height" value="0.06" units="cm"/>
      <inkml:brushProperty name="color" value="#008C3A"/>
    </inkml:brush>
  </inkml:definitions>
  <inkml:trace contextRef="#ctx0" brushRef="#br0">258 980 7533,'-24'-11'0,"0"-6"629,11 15 181,-9-7-630,9 18-180,-11 2 0,0 16 180,11 3 539,-19 33-539,16-18 180,-2 7 0,1 1-180,4-4-225,9 5 0,8-2 45,20-17-360,24 18 540,2-43-1350,41 7 991,-35-6 89,-4 4 0,-3 6 0,-6 10-1651,-3 11 0,-3 5 1741,-8 10-955,-10 5 1,-3 0 954,-6-4-202,-20 22 382,7-42-180,-18-9 180,-14 7 1988,6-23-2528,-38-13 360,38-13 0,-16-23 33,10-10-33,19 4-1494,3-17 0,5-5 1224,8-7 135,-2 3 0,4 1 45,19-3 0,11-13 0,5-1 2013,11 4-1983,-13 21 0,4-8 0,-4 10 330,19-18-90,-2-9 0,-1 0-91,-5 16 1477,-15 13 0,-9 7-1476,-22 31 180,-11 23-270,-2-4 450,-32 59-360,26-23 179,-9 17 1,3 4-90,20-2 45,-7-7 0,2-1-45,10-7-540,22 45 180,4-66 786,33 30-1145,-9-51-91,1-26 0,0-7 271,7-7-1832,-5-20 0,-5-5 1921,-8 0-1179,-9-9 0,-6-2 1359,-9 4 8,-5 14 1,-1 0 81,1-8 0,-8 7 0,7-6 0,1-3 0,-8-14 445,2-8 0,0 3 365,-5 26 2499,0-18-2949,0 88 741,0 3-1011,0 24 990,11 44-721,-8-21-769,11 31 0,4 4 680,-2-8-90,1-18 0,4 9 0,-4-10 2268,2 15-3348,13 7 1,0-3 629,-13-25-360,3-6 1,1-4 359,-10-19-2428,-2-5 2248,-11-18 450,-11-35 0,-13 3 0,-13-23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1.919"/>
    </inkml:context>
    <inkml:brush xml:id="br0">
      <inkml:brushProperty name="width" value="0.06" units="cm"/>
      <inkml:brushProperty name="height" value="0.06" units="cm"/>
    </inkml:brush>
  </inkml:definitions>
  <inkml:trace contextRef="#ctx0" brushRef="#br0">93 102 7533,'0'-20'0,"0"-5"-450,0 15 270,0-8 0,10 8 450,-7-7 0,7 15 180,-10 2-181,0 2 181,0 31-360,0-11 90,0 23 0,0 41-45,-5-19 0,0 4-517,3-7 1,1 4 381,-4 32 0,0-3 44,5-43 1,0 2-45,-2 17 0,-1 15 0,0 2 0,1-11-45,1 2 1,-1 3 44,-1 1 0,-2 18 0,0 7 0,1-7 0,1-18-45,1-1 0,1-3 0,-3 6 0,-2 14 0,0-1 0,1-18 45,4-20 0,0-4-30,-5 9 0,-3 7 0,3-10 30,4 28-90,-2-27 0,0 9 0,2-10 90,2 16-270,0 7 0,0-8 90,0-43-629,0 38 719,0-57 90,0 7 0,0-42 0,0-11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1:33.706"/>
    </inkml:context>
    <inkml:brush xml:id="br0">
      <inkml:brushProperty name="width" value="0.06" units="cm"/>
      <inkml:brushProperty name="height" value="0.06" units="cm"/>
      <inkml:brushProperty name="color" value="#008C3A"/>
    </inkml:brush>
  </inkml:definitions>
  <inkml:trace contextRef="#ctx0" brushRef="#br0">0 380 7533,'0'-29'0,"0"1"0,0 9 1169,11-9-449,2 8-271,22-8-179,2 9 450,11-9-270,0 7 359,12-9 1,3-1-451,3 3-224,18 0 0,-3 4-45,-33 13 360,51 3-540,-81 8 450,14 8-1170,-32-6 91,-10 15-721,-4-6-1888,-20 17 3328,18-7 0,-16 6 0,18-8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08.283"/>
    </inkml:context>
    <inkml:brush xml:id="br0">
      <inkml:brushProperty name="width" value="0.08571" units="cm"/>
      <inkml:brushProperty name="height" value="0.08571" units="cm"/>
      <inkml:brushProperty name="color" value="#F6630D"/>
    </inkml:brush>
  </inkml:definitions>
  <inkml:trace contextRef="#ctx0" brushRef="#br0">312 38 7803,'-14'-21'809,"-7"4"-1708,19 17 809,-9 0-270,11 0-360,0 0 720,-11 8-90,9 3-90,-20 8 180,20 8 90,-20-6 0,9 15-90,0-6 450,-19 50-270,16-31 0,-1 19 0,-1 3 0,-6-10 44,12 18 1,0 0-135,-12-17-45,16 9 0,3-3-315,-6-28 180,11 30 1,0-43-361,11-5-90,-8-3 360,7-19-449,1-19 629,-8-11 0,18-17 0,-18 7 0,7-6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08.732"/>
    </inkml:context>
    <inkml:brush xml:id="br0">
      <inkml:brushProperty name="width" value="0.08571" units="cm"/>
      <inkml:brushProperty name="height" value="0.08571" units="cm"/>
      <inkml:brushProperty name="color" value="#F6630D"/>
    </inkml:brush>
  </inkml:definitions>
  <inkml:trace contextRef="#ctx0" brushRef="#br0">24 191 7533,'-13'-19'-1170,"2"8"1080,11-6 90,0 15 0,0-15 0,0 15 540,0-15-540,0 15 0,0-14 90,0 13 0,11-5 0,13 8 0,3 17-3392,7-5 3212,-10 15 180,0 10 0,21 28-90,-15-18-90,4 22 180,-12-48-90,-9-11 0,0-11 3392,19-44-3392,-16-5-360,19-26 90,-11 25-451,0-2 721,-11 24 0,19-9 0,-5-1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16.114"/>
    </inkml:context>
    <inkml:brush xml:id="br0">
      <inkml:brushProperty name="width" value="0.08571" units="cm"/>
      <inkml:brushProperty name="height" value="0.08571" units="cm"/>
      <inkml:brushProperty name="color" value="#F6630D"/>
    </inkml:brush>
  </inkml:definitions>
  <inkml:trace contextRef="#ctx0" brushRef="#br0">493 1 6633,'-27'0'-719,"6"0"719,10 0 0,9 0 0,-9 0 90,11 0-90,0 8 0,0-6 0,0 15 0,-11-6 0,9 8 90,-9 34-90,0-1 0,5-2 0,-1 2 179,-6 27-875,2-2 0,1-1 876,-4 6-180,2 1 0,0 1-95,-1 9 50,7-40 0,1-1 45,5 22 0,0-10 90,0-39-180,0 17 90,0-31 1273,0-1-1183,0-2 214,-10-8-304,7-8 0,-18-2 0,18-9 90,-29-9-90,16-1 0,-8-9 0,3 9 0,-3-16 0,-3 22 180,-7-30-180,20 30 90,-7-30-90,8 29 0,-1-3 0,14 19 0,24 16 90,-8 3-180,16 16 90,-8 11 0,24 44-90,3-16 90,-14 25 0,-5-51 0,-8-4 0,3-26 90,7-18-90,-10-5 0,0-48 0,0 25-270,-11-36 270,19 24-450,-16-1 450,19-6 0,0 15 0,2-6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17.684"/>
    </inkml:context>
    <inkml:brush xml:id="br0">
      <inkml:brushProperty name="width" value="0.08571" units="cm"/>
      <inkml:brushProperty name="height" value="0.08571" units="cm"/>
      <inkml:brushProperty name="color" value="#F6630D"/>
    </inkml:brush>
  </inkml:definitions>
  <inkml:trace contextRef="#ctx0" brushRef="#br0">360 1 6273,'-27'0'0,"6"0"0,21 0-90,0 0 90,0 9 0,0-7 0,-11 15 0,9-7 0,-20 17-89,9-6 89,-11 15 89,11 2-89,-14 6 0,1 3 0,15 12 0,-15 2 0,-1 0 90,13 3-90,1 28 0,2-32 0,11 36 0,0-30-298,0-11 0,0 0 298,0 6-257,0 28 257,0-53 0,0 34 0,0-56 90,0 12-90,0-26 580,0-8-490,0 6 183,-10-24-273,7 22 0,-8-30 0,11 13-90,0-17 90,-10 8 0,7-14 0,-7 12 0,10-6 0,-11 10 90,8 10-90,-7-1 0,10 17 0,0 4 0,0 25 0,0 2 0,0 35 0,0-20 0,0 28 0,0-40 180,0 21-180,0-38 0,10 10 180,-7-17-180,18-6 90,3 15-90,24-15-90,13-2 0,11-19-270,0-10 78,-21-9 1,15-8 0,-15-3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18.199"/>
    </inkml:context>
    <inkml:brush xml:id="br0">
      <inkml:brushProperty name="width" value="0.08571" units="cm"/>
      <inkml:brushProperty name="height" value="0.08571" units="cm"/>
      <inkml:brushProperty name="color" value="#F6630D"/>
    </inkml:brush>
  </inkml:definitions>
  <inkml:trace contextRef="#ctx0" brushRef="#br0">24 209 7533,'-10'-40'-990,"7"5"271,-8-1 719,22 13 0,2-22 0,11 16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18.948"/>
    </inkml:context>
    <inkml:brush xml:id="br0">
      <inkml:brushProperty name="width" value="0.08571" units="cm"/>
      <inkml:brushProperty name="height" value="0.08571" units="cm"/>
      <inkml:brushProperty name="color" value="#F6630D"/>
    </inkml:brush>
  </inkml:definitions>
  <inkml:trace contextRef="#ctx0" brushRef="#br0">121 543 7533,'-14'0'0,"-18"0"-450,27 0 270,-27 0 180,29-9-180,-7 7 90,10-6 0,0 8 180,-11 0 90,9 0-90,-9 0-540,11 8 360,0 3 90,0 42 0,0-18-45,5 16 0,1 4 45,-4 27-241,4-22 0,-1 3 241,-5-1 0,0-2-1052,0 31 1052,0 8 0,0-23 90,0-14-90,0 1 90,0-17 90,0-23-180,0 3 180,-11-26 330,9-9-420,-9-10 1114,11 7-1294,0-39 0,0 34 90,0-70-90,11 49 45,-11-21 0,2-4 45,19 4-488,-9-21 1,0-7 487,6 33 0,2 0 0,8-36 0,2-3 0,-4 19 0,-1 2-45,-1-5 0,0 3-1505,-1 18 1,-1 3 1549,-9 2 0,1 4 0,20-13-90,1-5 90,-19 33-90,5 15 180,-21 19 412,0 24-502,0-14 3392,0 24-3392,0-23 90,-21 29-90,16-27-90,-27 38 90,18-22 0,-10 8-90,0-13 90,11-6-90,-8 16 90,-3 4-3392,-3 26 3392,-7-25 0,-1 30 0,19-38 0,-27 47 0,38-35-89,-27 26 89,29-14-90,-7-2 0,-1 0 90,8 15-45,-2-7 0,0-4 3437,5-23-3392,0 34 0,0-55 0,0 19 0,0-32 0,0 14 0,0-14 0,0 6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19.315"/>
    </inkml:context>
    <inkml:brush xml:id="br0">
      <inkml:brushProperty name="width" value="0.08571" units="cm"/>
      <inkml:brushProperty name="height" value="0.08571" units="cm"/>
      <inkml:brushProperty name="color" value="#F6630D"/>
    </inkml:brush>
  </inkml:definitions>
  <inkml:trace contextRef="#ctx0" brushRef="#br0">120 115 7533,'-24'-19'0,"0"0"-450,11 0 270,-9 8-90,20-6 180,-20 7 0,20-1 180,-9 3-180,11 8 180,0 0-90,0 8-180,11 3 270,-9 8-90,9 0 0,0 0-90,2 17 90,11 4 0,0 17 90,-11-9-90,-2 7 90,-11-23-90,0-4 90,0-3 0,10-21 0,-7 13-90,8-17 270,-1-8-270,4-20 90,20-21 0,4-1-90,-5 5 0,3 1 0,17-10 0,-18 12 0,-1 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1.548"/>
    </inkml:context>
    <inkml:brush xml:id="br0">
      <inkml:brushProperty name="width" value="0.08571" units="cm"/>
      <inkml:brushProperty name="height" value="0.08571" units="cm"/>
      <inkml:brushProperty name="color" value="#F6630D"/>
    </inkml:brush>
  </inkml:definitions>
  <inkml:trace contextRef="#ctx0" brushRef="#br0">25 0 7263,'-13'11'90,"2"-3"-90,11 0 90,0-6-90,0 15 90,0-15-90,0 7 0,0 0 90,0 1-90,0 9 90,0 0-90,0 0 90,0 0-1,0 8 1,0 3 0,0-1-90,0-1 90,0-9 0,0 0 0,0 0-90,0-8 90,0-3-90,0-8 450,0 0-360,0-8-90,0 6 0,0-15 90,0 14-90,0-5 0,0 8 0,0-9 0,0 7 0,0-6 0,0 0 0,0 5-90,11-5 180,-9 8-180,9 0 90,-11-9-90,0 7 90,0-6-90,0 8-720,0 0 1,0 0-1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2.314"/>
    </inkml:context>
    <inkml:brush xml:id="br0">
      <inkml:brushProperty name="width" value="0.08571" units="cm"/>
      <inkml:brushProperty name="height" value="0.08571" units="cm"/>
      <inkml:brushProperty name="color" value="#F6630D"/>
    </inkml:brush>
  </inkml:definitions>
  <inkml:trace contextRef="#ctx0" brushRef="#br0">49 323 7533,'-24'11'0,"11"-3"270,2-8-91,11 8-448,0-5 269,0 5-90,0 0 0,0-5 270,0 14-3482,0-15 3391,0 15-178,0-7 268,0 9 1,0 9 0,0 1 0,0 1 0,0 5 3392,0-5-3482,11 8 90,13 0-180,2 0 0,19 0-90,-18-17 0,29 13 180,16-30-3392,-27 14 3302,19-18 270,-40-9-180,13-2 0,1-17 539,17-18-359,-25 12-360,15-44 90,-21 51-540,-11-60 360,-2 43 180,-11-22-89,0 28-181,0 11 180,-11 0 3392,9 5-3302,-20-5 0,-2-1 90,-2-1 0,2 0-180,2 1 360,-1 1-91,-25-3-179,8 9 180,-16-4-180,29 14 180,-8 1-180,12 1 180,-12 9-180,8 0-90,3 0 90,3 0 90,8 0-180,-1 0 90,-7 9 0,18 1-90,-7 9 90,10 0 90,0 34-90,0-26 0,0 35 0,0-33 0,-11 26 0,8-13 90,-18 21-90,19-31 90,-9 13 90,0-16-180,9 9 0,-9-17 90,22 30-450,-9-34 180,20 27-899,-9-8 1079,32-4 0,-26 5 0,13-9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3.153"/>
    </inkml:context>
    <inkml:brush xml:id="br0">
      <inkml:brushProperty name="width" value="0.06" units="cm"/>
      <inkml:brushProperty name="height" value="0.06" units="cm"/>
    </inkml:brush>
  </inkml:definitions>
  <inkml:trace contextRef="#ctx0" brushRef="#br0">163 19 7533,'-13'-11'-360,"2"3"180,11 8 360,0 0 180,0 25-270,0-3-90,0 22 90,0 1 0,0 2-776,0 16 776,0 10-90,3-11 0,1 13 0,0 3 59,-3 14 1,-1 5 0,1 0-459,3-1 0,1-1 0,-3 10 345,-4-12 0,-2 11 0,-1 2 0,0-5 1,0-16 53,-2 16 0,-1-4 44,2-6 1,1 13 0,-1-3 0,0-17-45,-5-17 0,1-4-30,5 8 0,3 5 1,-4-7 29,-5-15 0,-1 0-135,5 46 0,1-5 135,-4-25-315,9-8 0,2-7 135,-1-30-90,-10-1 270,7-42 0,-7-11 0,10-8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5.302"/>
    </inkml:context>
    <inkml:brush xml:id="br0">
      <inkml:brushProperty name="width" value="0.08571" units="cm"/>
      <inkml:brushProperty name="height" value="0.08571" units="cm"/>
      <inkml:brushProperty name="color" value="#F6630D"/>
    </inkml:brush>
  </inkml:definitions>
  <inkml:trace contextRef="#ctx0" brushRef="#br0">25 342 6903,'0'21'-450,"0"-4"91,0-9 448,0-6-89,0 16 90,0-16-90,0 15 0,0-15 90,0 14 0,0-5 0,0 8 0,0 0 180,0 0-180,-11 0 90,8 0-180,-7-9 180,10 8 0,0-16-90,0 6 0,0-8 0,0-8-1,0-3 1,0-16-269,10-3 179,-7-8-180,8 0 0,-11-9 180,0-1 90,10-1-180,-7 11 90,7 3 180,1 5-180,-8-16 0,7 6 90,-10 2-90,11 10 90,-8 9-1,7 9-89,-10 2 90,11 16 90,-8 11-180,7 10 180,-10 18-90,11 1 0,-8 1-90,18-11-180,-8 23 270,11-34-90,-10 43-90,7-30 45,-3 8 0,-2 3 135,3 17-90,4-21 0,-3-3 0,-18-7 0,9-9 0,-11-17-360,0-11 181,-11-11-91,9-17-630,-9 8 900,0-8 0,-13 0 0,-13-1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5.547"/>
    </inkml:context>
    <inkml:brush xml:id="br0">
      <inkml:brushProperty name="width" value="0.08571" units="cm"/>
      <inkml:brushProperty name="height" value="0.08571" units="cm"/>
      <inkml:brushProperty name="color" value="#F6630D"/>
    </inkml:brush>
  </inkml:definitions>
  <inkml:trace contextRef="#ctx0" brushRef="#br0">1 115 7533,'13'-11'449,"-3"-6"181,1 15-540,-8-14-90,18 14 360,-8-15-270,1 6-90,7 0 180,-8 3-720,33-1 540,-17 7 0,27-6 0,-30 8 0,9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8.213"/>
    </inkml:context>
    <inkml:brush xml:id="br0">
      <inkml:brushProperty name="width" value="0.08571" units="cm"/>
      <inkml:brushProperty name="height" value="0.08571" units="cm"/>
      <inkml:brushProperty name="color" value="#F6630D"/>
    </inkml:brush>
  </inkml:definitions>
  <inkml:trace contextRef="#ctx0" brushRef="#br0">48 418 6903,'0'10'0,"0"8"0,0-16 90,-11 15-90,9-15 90,-9 15-90,11-15 0,0 15 90,0 2 0,0 2 0,0 15-90,-11-16 90,9 17 0,-9-17-90,11 8 0,0 0 90,0 1 0,11 1-90,2 14 0,11-21 90,0 22-1,-11-32-89,-2 12 90,10-15 180,6 9-270,10 0 0,-13-8 90,8-3-90,-16-8 0,29 0 0,14 0 0,-16 0 0,12 0 0,-31 0 90,22-8-90,-28 6 180,25-16-90,-30 16 0,11-23-90,0 12-90,0-22 180,-11 14-180,19-16 90,-26 17 0,26-24 0,-19 20-180,0-28 180,9 28 0,-20-37 0,9 27-90,-11-29 90,0 31-90,0-21 0,0 21 90,0-14 0,0 17-90,-21-7 270,5 6-270,-8 1 270,2 1 90,-12 1-270,4 6 90,-15-7-90,21 9 0,-10 0 0,-4 0-90,1 0 90,2 9 0,11 1 0,1 1 0,9 6 0,-7-7 0,-14 9 0,6 0 0,-27 0 0,29 0 90,4 9-90,-9 1-180,16 18 90,-19 1-899,0 43 809,19-26-225,-1 7 0,2 0 135,13-7 45,-4 6 1,1 2 224,5 1-211,-11 18 0,9-17 0,-9-8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19.513"/>
    </inkml:context>
    <inkml:brush xml:id="br0">
      <inkml:brushProperty name="width" value="0.08571" units="cm"/>
      <inkml:brushProperty name="height" value="0.08571" units="cm"/>
      <inkml:brushProperty name="color" value="#F6630D"/>
    </inkml:brush>
  </inkml:definitions>
  <inkml:trace contextRef="#ctx0" brushRef="#br0">25 466 6453,'-11'22'-270,"8"-5"450,-7-8-180,10-7 90,0 6-90,0 1 90,0-7-90,0 6 90,0-8 180,0 0-90,10 0-90,-7 0-90,8 0 0,-11 0 90,0-8 0,0-3-90,0-8-90,0-8 180,0-3-180,0-8 90,0 0-90,0 0 90,0 9 180,0-24-180,0 19 270,21-38-270,-5 39 0,19-28-180,-11 46 90,10-19-90,-7 32 180,7 10 0,-20 13 0,-4 34-90,-10-4 180,0 14 0,-10-16 0,7-3 0,-18-8 0,7-8 0,-10-3-90,1-16 0,9-3 90,4-8-90,10 0-90,0-8 0,0 6 90,0-15 0,0 6 0,10 1 0,4-7-90,-1 6 90,19 1 0,-27 1 0,16 9 0,-21 0 0,11 17 0,-8-5 180,7 42-90,-10-30 179,0 30-269,-10-42 360,-4 22-180,-10-21-90,-10 6-90,18-10 180,-16-18-630,19-2-809,-11-25 809,10 13 450,-7-5 0,18 3 0,-7 4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27.863"/>
    </inkml:context>
    <inkml:brush xml:id="br0">
      <inkml:brushProperty name="width" value="0.08571" units="cm"/>
      <inkml:brushProperty name="height" value="0.08571" units="cm"/>
      <inkml:brushProperty name="color" value="#F6630D"/>
    </inkml:brush>
  </inkml:definitions>
  <inkml:trace contextRef="#ctx0" brushRef="#br0">0 115 7173,'0'21'180,"0"4"-90,0-14-90,0 0 90,0 6-90,0-7 90,0 9 0,0 0 0,0 9-1,0-7 91,0 15-180,0-16 90,0 16 0,0-23 90,11 29-90,2-36 0,1 28 0,7-23 0,-18 8-90,7 0 180,-10 0-270,11 0 180,2-8-90,1 5 90,7-5-90,-19-1 180,20-1-180,-20-9 90,9 0-90,0 0 90,2 0 0,11 0 0,0 0-1,0 0-89,0 0 0,-11 0 0,9 0 90,-9 0-90,11 0 0,-11 0-90,19 0 90,-27-9 0,27 7 0,-29-6 0,18-1 90,-7 7 0,10-6-90,-11 0-90,-2 6 90,-11-15-90,10 6 90,-7 1 0,18-7 0,-18 6 0,7-8 0,-10 8 0,11 3 270,-8-1-270,7-10 0,-10-1 0,0-8-90,0 9 180,0-9-180,-10 16 90,7-22 0,-8 21 90,1-22-90,7 14 180,-18-7-180,18 18 0,-7-7 90,-1 6-90,-2-8 0,-1 8 0,4 3 0,-1 0-90,-2-3 90,-1-8 0,-7 8-90,8 3 0,-11 0 0,10 5 90,4-14 0,-1 15 0,8-6 0,-18 8 90,19-8-90,-20 6 90,9-6-3482,0 8 3392,2 0 0,11-9 0,0 7 90,-11-7-90,-2 9 0,0 0 90,2 0 3302,0 0-3392,-2 0 0,0 0 90,2 0-90,0 0 90,-2 0-90,0 0 0,-19 0 90,27 0-450,-17 9 360,22 1-270,-10 9 180,7-9-539,-18 16 539,18-13-1169,-8 39 1259,1-9 0,7 14 0,-8-11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51.382"/>
    </inkml:context>
    <inkml:brush xml:id="br0">
      <inkml:brushProperty name="width" value="0.08571" units="cm"/>
      <inkml:brushProperty name="height" value="0.08571" units="cm"/>
      <inkml:brushProperty name="color" value="#F6630D"/>
    </inkml:brush>
  </inkml:definitions>
  <inkml:trace contextRef="#ctx0" brushRef="#br0">72 1 7533,'-26'0'-900,"4"0"720,22 0 90,0 0 90,-10 0 180,7 0 90,-8 0-270,11 0 720,0 0-720,11 0 90,-8 0-90,18 0 90,-8 0 0,11 0-270,-11 0 449,19 8-448,-16-6 269,19 23-90,-22-4 89,-2 18-89,-11-10 90,0 7 0,0-7-180,-11 1 90,-2-11-179,-22-2 179,19-15 0,-5 15-270,10-15 0,-2 6 180,0-8 0,23-8 90,-4 6-90,58-6 90,-54 8 0,54 0 0,-48 0 90,8 16-90,-13 5 450,-11 17-450,-11-9 270,-23 16-270,4-22 179,-36 13-89,36-26-539,-15-1 449,21-26 0,11 4 0,2-14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49.615"/>
    </inkml:context>
    <inkml:brush xml:id="br0">
      <inkml:brushProperty name="width" value="0.08571" units="cm"/>
      <inkml:brushProperty name="height" value="0.08571" units="cm"/>
      <inkml:brushProperty name="color" value="#F6630D"/>
    </inkml:brush>
  </inkml:definitions>
  <inkml:trace contextRef="#ctx0" brushRef="#br0">48 429 7533,'0'-21'-540,"0"4"270,0 8 180,0 7-360,0-14 271,0 14 179,11-6 0,-9 8 90,9-9-90,0-1-90,-9-10 90,9 10 179,-11-7-179,0 14 540,0-5-450,0 0 360,0 6-270,11-6 0,-9 8 0,9 0-1,-11-9 1,0 7-180,11-15 180,-9 15-180,9-15 90,-11 6-180,0-16 270,0 6-90,0-15-270,0 14 270,0-13-90,0 13-90,0-4 90,0 15 90,0 11-90,0 19 0,11 18 0,-9-5 0,9 38 90,-11-34-180,11 44 0,-9-46 90,9 18 0,-11-22-90,0 8 90,-11-9 0,9-1-90,-9-9 90,0-8-90,-2 6 90,-11-15 0,0 6 90,0-8-90,0 0 90,11-8-90,-8 6 270,18-15-180,-8 15 90,11-7 90,0 0-180,11 7 0,2-6 90,22 8-180,-19 0 0,37 0 0,-34 0 0,47 0 90,-37 0-90,17 0 0,-22-9 89,0 7-89,-11-6 0,-2 8 0,-11 0 0,10 0-269,-7 0-91,8-8-450,-11 6 1,0-7 809,0 9 0,0 9 0,0 1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8:50.580"/>
    </inkml:context>
    <inkml:brush xml:id="br0">
      <inkml:brushProperty name="width" value="0.08571" units="cm"/>
      <inkml:brushProperty name="height" value="0.08571" units="cm"/>
      <inkml:brushProperty name="color" value="#F6630D"/>
    </inkml:brush>
  </inkml:definitions>
  <inkml:trace contextRef="#ctx0" brushRef="#br0">216 19 7533,'-24'11'-180,"11"-2"-270,2-9 270,0 8 90,9-6-90,-9 6 90,11-8 720,0 0-540,11 0 90,-9 0-90,9 0-90,-11-8 90,11 6 0,-9-6 0,9 8-90,-11 0-90,11-9 270,2 7-180,0-15 0,-2 15 90,-11-6-180,10 16 180,-7 2-90,8 9 0,-11 17 179,0 13-179,0 1 0,-11 22 90,8-21 0,-29 14 0,6-8-90,-1-8 90,-15-3-90,15-25 0,0-4 90,-5-17-450,19-17 180,0-4-89,2-8 269,11 1-90,0 9 0,11-16 0,2 20 540,0-10-540,9 25 719,2 0-89,2 16 0,9 5-540,-11 0 449,10 13-359,4-21 180,10 5-540,-11-9-539,8-18 359,-29-1-809,27-17 1259,-38 6 0,27-7 0,-19 10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6.981"/>
    </inkml:context>
    <inkml:brush xml:id="br0">
      <inkml:brushProperty name="width" value="0.08571" units="cm"/>
      <inkml:brushProperty name="height" value="0.08571" units="cm"/>
      <inkml:brushProperty name="color" value="#F6630D"/>
    </inkml:brush>
  </inkml:definitions>
  <inkml:trace contextRef="#ctx0" brushRef="#br0">48 133 7263,'-13'-10'-720,"2"1"630,1 1 180,7 6-90,-8-7 90,11 0 0,0 7 0,0-6 0,0-1-90,0-1 0,0 0 90,0-7-90,11 6 90,2 1-90,1 1 0,18 9 180,-16 0-90,40 0-180,-16 0 180,39 9-90,-4 10 0,10 10-182,-38-7 1,-1 3 91,40 23 90,-1-8 0,-17-4 0,-1-2 0,8-7 60,-16 2 0,9 7 0,-9-5-60,19 6 30,-12 7 0,11 11 0,-10-6-333,-21-16 0,-2 0 333,7 11 0,4 7 0,-3-5-30,2-1 0,-2-3 45,-2 3 0,1-1-96,3-4 0,-1-5 51,29 3 360,-10-30-270,-11-26-2487,-13-12 2577,-13 1 472,-22-8-742,9 8 143,2-26-233,2-4 180,-2 9-180,-13-3 180,-11 40 3122,10-4-2942,-7 17-180,18 9 180,-18 10 270,18 36-270,-18-19-90,18 33 180,-18-37-181,8 6 1,-11-19-3661,0-10 3660,0-9-268,0-18-1,0-3-90,0-34 180,0-4-90,0 0 90,0 4 3482,-11 9-3482,8 5 0,-18 3 90,18 11 90,-7 17-90,10-7 90,21 15 0,-16-7-90,27 18 0,-8 10 180,-8 2-90,16 6-90,-29 1 90,7-8-180,-20 8 180,-4-9-630,1-8 270,-19 6 270,27-15 0,-16 6 0,21-8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7.263"/>
    </inkml:context>
    <inkml:brush xml:id="br0">
      <inkml:brushProperty name="width" value="0.08571" units="cm"/>
      <inkml:brushProperty name="height" value="0.08571" units="cm"/>
      <inkml:brushProperty name="color" value="#F6630D"/>
    </inkml:brush>
  </inkml:definitions>
  <inkml:trace contextRef="#ctx0" brushRef="#br0">24 1 7173,'-13'11'450,"2"6"-360,11 2-180,0 2 270,0 23-360,0-12 0,11 6 180,-8-2 90,7-16-1170,-10 17 1080,0-17 0,11 8 0,2-9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5.600"/>
    </inkml:context>
    <inkml:brush xml:id="br0">
      <inkml:brushProperty name="width" value="0.06" units="cm"/>
      <inkml:brushProperty name="height" value="0.06" units="cm"/>
    </inkml:brush>
  </inkml:definitions>
  <inkml:trace contextRef="#ctx0" brushRef="#br0">93 248 6183,'0'-20'-179,"10"4"179,-7 8 0,7 6 0,-10-6 269,0 8 1,0-9-270,0 7 180,0-14 90,0 14-90,0-6-90,0 0 180,0 6-180,0-6 0,-10 8 0,7 0-90,-17 0-180,7 8 0,-10 10 270,10 3 0,-7 46-90,17-30 90,-7 40-180,10-47 90,10 29 0,3-34-90,20 10 90,-7-27 0,28-57 0,-26 29 0,26-64 0,-29 51-90,-1-52 0,-14 40 90,-10-24 0,0 32 0,0-7 0,-10 21 0,-3-9 90,0 30-90,-8 9 0,9 14 180,-1 32-180,2-13 0,11 54 0,0-48 0,-1 10 0,2-1 0,10-11-360,22 42 360,-15-53-270,33 1 270,-35-25-270,27-58 180,-27 28 0,15-63 90,-29 60-90,8-35 270,-10 37-270,0-13 180,0 17 0,0 16-90,0-4 90,0 30-90,0-11 270,0 29-270,0-19 180,0 27-180,11-27 90,-9 20-90,19-31-90,-8 12 180,10-21-90,0-3 0,-10-3 90,7-38-90,-17 25-180,7-43 180,-10 37-90,-10-21 0,7 22 90,-28-13-90,26 14 90,-36 1 0,36 11 180,-26 16-180,29 3 360,-9 31-360,11-17 0,11 42 90,-9-42-90,19 25-90,-8-37 90,20 3 0,-18-16-90,16-8 0,-18-3-90,10-32 0,-10 19 90,7-35 90,-17 29-90,7-7 90,-10 19 0,0 1-90,0 15 360,0 11-270,0 3 360,0 39-270,0-27-270,0 43 0,0-51 270,0 25-270,10-39-450,14 15 630,-9-15 0,16-2 0,-18-11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7.380"/>
    </inkml:context>
    <inkml:brush xml:id="br0">
      <inkml:brushProperty name="width" value="0.08571" units="cm"/>
      <inkml:brushProperty name="height" value="0.08571" units="cm"/>
      <inkml:brushProperty name="color" value="#F6630D"/>
    </inkml:brush>
  </inkml:definitions>
  <inkml:trace contextRef="#ctx0" brushRef="#br0">48 19 8252,'-26'0'-1349,"4"0"1259,22 0 90,0 0 0,0-8 0,0-3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7.663"/>
    </inkml:context>
    <inkml:brush xml:id="br0">
      <inkml:brushProperty name="width" value="0.08571" units="cm"/>
      <inkml:brushProperty name="height" value="0.08571" units="cm"/>
      <inkml:brushProperty name="color" value="#F6630D"/>
    </inkml:brush>
  </inkml:definitions>
  <inkml:trace contextRef="#ctx0" brushRef="#br0">97 1 7533,'-14'0'0,"-7"0"0,8 8-90,0-5 180,-9 5 90,20 1-1,-9-7 451,11 23-450,0-12 450,0 39-450,0-1 179,0 34-359,4-33 0,3 0 90,6 29-315,-2-25 1,2-4 134,11 1 90,-11 10-450,-2-16 180,-11-16 90,0 5-899,0-17-1,0 0 631,0-8 449,0-2 0,-11-9 0,-2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7.797"/>
    </inkml:context>
    <inkml:brush xml:id="br0">
      <inkml:brushProperty name="width" value="0.08571" units="cm"/>
      <inkml:brushProperty name="height" value="0.08571" units="cm"/>
      <inkml:brushProperty name="color" value="#F6630D"/>
    </inkml:brush>
  </inkml:definitions>
  <inkml:trace contextRef="#ctx0" brushRef="#br0">1 191 7443,'11'-29'270,"-9"1"-270,20 18-720,1-7 450,4 6 270,8 1-540,-11-8 181,10 16 359,4-15 0,-1-2 0,-3-10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8.048"/>
    </inkml:context>
    <inkml:brush xml:id="br0">
      <inkml:brushProperty name="width" value="0.08571" units="cm"/>
      <inkml:brushProperty name="height" value="0.08571" units="cm"/>
      <inkml:brushProperty name="color" value="#F6630D"/>
    </inkml:brush>
  </inkml:definitions>
  <inkml:trace contextRef="#ctx0" brushRef="#br0">24 19 7623,'-13'-10'269,"2"1"-269,22 26 0,-9 4 90,20 8-90,-20 8 180,20-8 90,-20 9-180,20 0-270,-20 51 270,9-39 0,-10 11 0,-2 1-540,1 1 1,0 13-181,0-30 630,0-27 0,0-10 0,0-9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8.264"/>
    </inkml:context>
    <inkml:brush xml:id="br0">
      <inkml:brushProperty name="width" value="0.08571" units="cm"/>
      <inkml:brushProperty name="height" value="0.08571" units="cm"/>
      <inkml:brushProperty name="color" value="#F6630D"/>
    </inkml:brush>
  </inkml:definitions>
  <inkml:trace contextRef="#ctx0" brushRef="#br0">49 153 7533,'-27'0'-450,"6"-8"180,21 5 90,0-5 360,11 0-180,2 5 90,0-5-90,-2 8 180,0 0 0,23-8-270,-5 5 90,27-14-450,-29 7 450,29-17 0,-27 6 0,16-7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38.747"/>
    </inkml:context>
    <inkml:brush xml:id="br0">
      <inkml:brushProperty name="width" value="0.08571" units="cm"/>
      <inkml:brushProperty name="height" value="0.08571" units="cm"/>
      <inkml:brushProperty name="color" value="#F6630D"/>
    </inkml:brush>
  </inkml:definitions>
  <inkml:trace contextRef="#ctx0" brushRef="#br0">48 1 7533,'-13'11'-90,"2"6"360,1-7-270,7 1 0,-8 14 179,11-12 1,0 14-90,0 18 450,0-12-90,11 56-630,-8-43 270,18 51-270,-18-61 0,18 17 180,-19-43-720,20-1 541,-20-9-1,9-9-270,-11-9 360,11-12-1079,2-16 1079,0 6 360,19 10 539,-5 14-719,0 24 90,-6-6 90,0 15-270,-5-15 0,19 7 0,-1-9-90,-7-9-450,8-19 450,-11-4-3302,0-31 3392,-1 21 90,-9-22 90,-4 33 0,-10-5 90,0 26 0,-10 2 449,7 33 3123,-8 6-3572,11 18 449,11 22-1168,2-26-721,11 26 631,0-39-811,11 12 1350,-8-31 0,18 4 0,-8-17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0.464"/>
    </inkml:context>
    <inkml:brush xml:id="br0">
      <inkml:brushProperty name="width" value="0.08571" units="cm"/>
      <inkml:brushProperty name="height" value="0.08571" units="cm"/>
      <inkml:brushProperty name="color" value="#F6630D"/>
    </inkml:brush>
  </inkml:definitions>
  <inkml:trace contextRef="#ctx0" brushRef="#br0">0 316 7533,'0'59'-810,"11"21"720,2-36 270,11 27 180,0 3-270,-10-19 90,7 26-90,-8-41 0,1 6-90,-4-8 90,-10-17-180,0-4 90,0-17-90,-21-33 0,16 7 90,-27-20-90,18-7 90,1 2-180,2-16-90,11-32 90,0 16 31,0 31 1,0 1 328,0-25-90,32-7-90,-13 39 0,48-9-90,-49 43 90,35 35 0,-47 26-90,15 27 270,-42 6-3275,-6 9 3365,-10-38 90,2 15-450,11-49 270,11-2-360,2-19 0,11-19 270,11-19-180,13-19 3212,3-11-3482,-1 25 0,3 2 180,11-20 360,8 5-180,-13 38-90,-22 9 360,-2 9 90,-11 0 0,0 17-360,0-4 180,0 14 90,11 1 629,12 10-809,4-6 180,8-5-450,-1-19 270,-7-16-450,18-11 180,-8-19-270,-10-10 91,-6-10-3213,-21 18 3482,0 5-180,0 7-90,0 7 90,-32-7 180,14 18 180,-49 1 720,27 18 2672,-8 1-2493,14 18-719,20-7 180,14 15-270,14-15-90,20-2-180,-7-11 90,18-25-720,-7 5 91,9-33 89,1 14 180,-10-16 270,-14 26 0,8-4 0,-27 23 900,27 19-450,-29 14 359,18 26-719,-18-8-180,7-11 360,-10-11-180,11-16 0,2-20 0,11-12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0.597"/>
    </inkml:context>
    <inkml:brush xml:id="br0">
      <inkml:brushProperty name="width" value="0.08571" units="cm"/>
      <inkml:brushProperty name="height" value="0.08571" units="cm"/>
      <inkml:brushProperty name="color" value="#F6630D"/>
    </inkml:brush>
  </inkml:definitions>
  <inkml:trace contextRef="#ctx0" brushRef="#br0">24 1 7533,'-13'10'-1529,"2"6"1349,11-13 180,0 5 90,0 1-180,0 1 90,0 1 0,0-3 0,0 9 0,0 5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0.906"/>
    </inkml:context>
    <inkml:brush xml:id="br0">
      <inkml:brushProperty name="width" value="0.08571" units="cm"/>
      <inkml:brushProperty name="height" value="0.08571" units="cm"/>
      <inkml:brushProperty name="color" value="#F6630D"/>
    </inkml:brush>
  </inkml:definitions>
  <inkml:trace contextRef="#ctx0" brushRef="#br0">49 172 7533,'-14'18'-90,"-7"1"90,19 0 0,-9-8 0,11-3 449,0 1-179,0-7 0,0 6-180,0-8-90,0 0 90,0-8 180,0-11-180,0-2-720,21-24-89,-5 14 449,19-7 90,-22 2 90,8 15 270,-18 1-180,18 4 360,-7 14-180,10-7 449,-11 18-449,19 10 360,-16 10-270,8 1-180,-3-3-90,-18-16-90,7 6-270,-10-7 0,0 9-809,11 0 1169,-8-8 0,7 5 0,-10-5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1.313"/>
    </inkml:context>
    <inkml:brush xml:id="br0">
      <inkml:brushProperty name="width" value="0.08571" units="cm"/>
      <inkml:brushProperty name="height" value="0.08571" units="cm"/>
      <inkml:brushProperty name="color" value="#F6630D"/>
    </inkml:brush>
  </inkml:definitions>
  <inkml:trace contextRef="#ctx0" brushRef="#br0">48 57 7533,'-11'-27'-1529,"9"14"1439,-20-4 180,20 17-180,-9 0 449,11 0-179,0 0 0,0 9 360,0 2 90,21 41-181,-15-16-179,10 17 0,0 0-270,-14-13 39,20 38 411,-20-57-1439,9 15 269,0-7-809,-9-7 1529,9-5 0,-11-17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6.351"/>
    </inkml:context>
    <inkml:brush xml:id="br0">
      <inkml:brushProperty name="width" value="0.06" units="cm"/>
      <inkml:brushProperty name="height" value="0.06" units="cm"/>
    </inkml:brush>
  </inkml:definitions>
  <inkml:trace contextRef="#ctx0" brushRef="#br0">47 350 7533,'0'17'0,"0"-7"-630,-10 7 360,7-7 180,-7 9 270,0-2-180,7 2 180,-7 7-90,10 19-180,10-5 180,-7 5-180,17-26 90,-17-11 270,17-16-270,-7-11 0,10-33 0,-10 9 0,-2-8 0,-2 0 0,-6 4 45,2-7 0,0-2-135,-5 4 90,0-36 180,-10 48-180,7-3 0,-7 25 180,10 7-90,0 3 179,-10 32-269,7-9 0,-7 68 90,10-44-135,-1 19 0,2 1 45,9-11 0,-8 3 0,-1-1 0,9-7-89,11 35-1,-16-54 90,26 25-90,-29-45 90,19 12-90,-19-24 90,9-19-180,-1 5 90,3-29 0,-1 29 0,-1-21 90,-11 31 90,0-4 180,0 16-270,0 16 0,0-4 180,0 31-180,0-21-90,10 29 90,-7-29-90,17 13 180,-17-25-180,17-10 270,-7-10-270,0-25 180,-3 13 0,-10-37 0,0 43-90,0-25 0,0 39 0,-10-7 89,7 18-178,-7 25 89,10-1 0,-10 37-90,7-30 90,-17 38 0,7-36 90,-21 35-180,9-44 90,-29 18-270,36-39-360,-23 4 450,38-24 180,-7 6 0,10-22 0,0 3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1.447"/>
    </inkml:context>
    <inkml:brush xml:id="br0">
      <inkml:brushProperty name="width" value="0.08571" units="cm"/>
      <inkml:brushProperty name="height" value="0.08571" units="cm"/>
      <inkml:brushProperty name="color" value="#F6630D"/>
    </inkml:brush>
  </inkml:definitions>
  <inkml:trace contextRef="#ctx0" brushRef="#br0">24 57 7713,'0'-19'90,"0"9"-1440,-10-7 991,7 15 89,-8-6 270,11 8 0,11 0 0,-8 0 0,18 0 0,3 0 0,-8 8 0,5 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1.785"/>
    </inkml:context>
    <inkml:brush xml:id="br0">
      <inkml:brushProperty name="width" value="0.08571" units="cm"/>
      <inkml:brushProperty name="height" value="0.08571" units="cm"/>
      <inkml:brushProperty name="color" value="#F6630D"/>
    </inkml:brush>
  </inkml:definitions>
  <inkml:trace contextRef="#ctx0" brushRef="#br0">205 0 7263,'27'0'-180,"-6"0"360,-21 0 449,0 0-449,-10 0 180,-4 8-270,1 3 0,-8-1 0,18 8-180,-18-8 180,7 1 90,-10 14-180,0-4 90,0 1-540,-10 20 540,18-27-180,-16 20-180,29 10 90,14 5-179,26 27-1,24-19 360,-21-11-180,3-19 0,-19-10 90,-8 2 180,5-2-90,-21 1 270,-10 0-270,-4-8 180,-42-2-180,24-9-180,-13-9 0,24 7 180,7-24 0,1 6 0,3-18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2.229"/>
    </inkml:context>
    <inkml:brush xml:id="br0">
      <inkml:brushProperty name="width" value="0.08571" units="cm"/>
      <inkml:brushProperty name="height" value="0.08571" units="cm"/>
      <inkml:brushProperty name="color" value="#F6630D"/>
    </inkml:brush>
  </inkml:definitions>
  <inkml:trace contextRef="#ctx0" brushRef="#br0">0 798 6453,'24'-10'1170,"-11"-15"-1170,9 12-180,-20-15 270,20 10-90,-20-10-90,9-1 90,-11-10 0,0-24 0,0-7 0,0-8 0,0 20 0,0 0-180,0-18-83,0-17 263,0 47 0,0 10 0,0 23 0,0-4 180,0 26-180,11 10 180,13 18 173,2 12-174,-2-1 181,19 33-270,-25-34-225,9 6 0,2-1 45,-2-14-719,8 49 539,-22-62 90,-2 19-629,-11-33 809,0 6 0,0-15 0,0 7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2.379"/>
    </inkml:context>
    <inkml:brush xml:id="br0">
      <inkml:brushProperty name="width" value="0.08571" units="cm"/>
      <inkml:brushProperty name="height" value="0.08571" units="cm"/>
      <inkml:brushProperty name="color" value="#F6630D"/>
    </inkml:brush>
  </inkml:definitions>
  <inkml:trace contextRef="#ctx0" brushRef="#br0">96 172 7533,'-37'-19'270,"2"9"-450,22 1 90,2 1 0,11 6 180,11-15 359,2 6-179,22 1-360,23-16 0,-4 22-763,15-21 133,-21 23 360,0-15 360,-11 15 0,19-7 0,-6 9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2.578"/>
    </inkml:context>
    <inkml:brush xml:id="br0">
      <inkml:brushProperty name="width" value="0.08571" units="cm"/>
      <inkml:brushProperty name="height" value="0.08571" units="cm"/>
      <inkml:brushProperty name="color" value="#F6630D"/>
    </inkml:brush>
  </inkml:definitions>
  <inkml:trace contextRef="#ctx0" brushRef="#br0">0 0 7533,'0'59'-90,"0"5"270,0-25-90,0 8 269,11 25-89,-9-17-471,9 19-788,-11-19 872,0-6 0,0 8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3.781"/>
    </inkml:context>
    <inkml:brush xml:id="br0">
      <inkml:brushProperty name="width" value="0.08571" units="cm"/>
      <inkml:brushProperty name="height" value="0.08571" units="cm"/>
      <inkml:brushProperty name="color" value="#F6630D"/>
    </inkml:brush>
  </inkml:definitions>
  <inkml:trace contextRef="#ctx0" brushRef="#br0">288 1 7533,'-37'0'-1170,"3"0"1080,10 0 90,0 0 540,10 0-270,-7 0-270,8 0 180,-1 0-180,-7 0 90,8 8-180,-1 2 90,-7 17 90,8 3 0,0 33 0,2-18 134,15 7 1,3 2-135,-5-6 180,22 15 0,5-3-180,-7-20-135,18 2 0,8-6-315,15-24 0,12-20-359,5-32 89,-30-36 269,-24 29 1,-4-1 0,13-32 0,-11-3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3.997"/>
    </inkml:context>
    <inkml:brush xml:id="br0">
      <inkml:brushProperty name="width" value="0.08571" units="cm"/>
      <inkml:brushProperty name="height" value="0.08571" units="cm"/>
      <inkml:brushProperty name="color" value="#F6630D"/>
    </inkml:brush>
  </inkml:definitions>
  <inkml:trace contextRef="#ctx0" brushRef="#br0">0 1 6993,'0'30'-450,"0"-3"360,11-8 90,-8 0 360,18 8-180,-8 4 90,1 15-180,7-6 0,-9 16 0,0 2-90,14 5 0,-13-5 0,-2 0 0,11 16-360,-9 13 180,0-33 180,-2 6 0,0-49 0,2 8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4.348"/>
    </inkml:context>
    <inkml:brush xml:id="br0">
      <inkml:brushProperty name="width" value="0.08571" units="cm"/>
      <inkml:brushProperty name="height" value="0.08571" units="cm"/>
      <inkml:brushProperty name="color" value="#F6630D"/>
    </inkml:brush>
  </inkml:definitions>
  <inkml:trace contextRef="#ctx0" brushRef="#br0">145 1 8342,'-27'0'720,"6"0"-810,21 0 90,-11 0 0,8 9-270,-18-7 270,18 6-90,-7 1 180,-1-7-270,8 15 90,-18 2-90,18 2 180,-7 40 0,10-17-90,0 39 90,0-50 0,0 2-90,10-35-90,4 0 180,-1-9-89,-2-1-91,-1-19 360,4 9-270,10 1 359,0 11-269,-11 8 90,19 0-539,-27 0 179,27 0 270,-19 0 0,11 0 0,0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4.681"/>
    </inkml:context>
    <inkml:brush xml:id="br0">
      <inkml:brushProperty name="width" value="0.08571" units="cm"/>
      <inkml:brushProperty name="height" value="0.08571" units="cm"/>
      <inkml:brushProperty name="color" value="#F6630D"/>
    </inkml:brush>
  </inkml:definitions>
  <inkml:trace contextRef="#ctx0" brushRef="#br0">240 0 7533,'-59'19'180,"19"0"-180,6 9 0,13-16 0,7 14 0,-10-16 0,11 9 359,-8 1 361,18-2-450,-8-7 90,33 5-450,-6-5 360,29 8-360,-19 0 0,20 0 0,-20 0-180,20 9 180,-30-16-540,16 22 630,-30-30-180,9 30 90,-22-21-269,-13 14 269,-2-8-450,-9-8 0,0 6 1,19-15 359,-5-2 180,21-2 0,0-15-848,11-2 0,2-11 0,11-8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5.130"/>
    </inkml:context>
    <inkml:brush xml:id="br0">
      <inkml:brushProperty name="width" value="0.08571" units="cm"/>
      <inkml:brushProperty name="height" value="0.08571" units="cm"/>
      <inkml:brushProperty name="color" value="#F6630D"/>
    </inkml:brush>
  </inkml:definitions>
  <inkml:trace contextRef="#ctx0" brushRef="#br0">73 19 8432,'-14'-10'720,"-7"1"-360,8 18-181,-1 1 1,4 1-270,10 6 90,0-7 90,0 9-270,0 0 360,0 17-90,0-13 90,21 21-270,-5-31 0,19 13-90,-11-16 270,21 26-180,-27-21-89,25 27 179,-40-38 0,7 30 0,-10-21 0,0 6 0,-10-2 179,-14-7-179,8 1 0,-5-3 0,21-8 0,0-25-359,10 2 359,3-41 0,11 13 0,0 3-540,0 12 180,-10 17 180,7 0-90,-18 0 540,7 9-90,1-7 90,-8 15-3572,18-6 3392,-18 16 450,7 11-91,-10 18-449,11 12-539,-8 0 89,7-3-719,-10-16 2017,0-11 0,11-27 0,2-14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5.236"/>
    </inkml:context>
    <inkml:brush xml:id="br0">
      <inkml:brushProperty name="width" value="0.06" units="cm"/>
      <inkml:brushProperty name="height" value="0.06" units="cm"/>
    </inkml:brush>
  </inkml:definitions>
  <inkml:trace contextRef="#ctx0" brushRef="#br0">277 415 7533,'0'17'-990,"-10"2"810,7-9 0,-17 6 720,17-14-180,-17 14 0,17-14 269,-7 7 361,10-25-630,0-5-1,0-7 181,0-23-360,10 10 90,3-14 89,3 4 1,1 0-539,9-8 268,7-29-448,-20 54 359,-3 24-180,-40 34 180,12 9-450,-18 20 0,-3 6 270,-2 8 45,-2 3 1,-1-3 134,3-21-1080,-3 37 720,34-69-179,41-14-271,-13-22 810,25-22 0,1-1 0,5-2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7.252"/>
    </inkml:context>
    <inkml:brush xml:id="br0">
      <inkml:brushProperty name="width" value="0.06" units="cm"/>
      <inkml:brushProperty name="height" value="0.06" units="cm"/>
    </inkml:brush>
  </inkml:definitions>
  <inkml:trace contextRef="#ctx0" brushRef="#br0">24 73 7533,'-13'-10'-990,"3"2"720,10 0 91,0 6 358,0-7 1,0 9 180,0 17-360,0-5 270,0 31-180,0-12 0,10 46 0,3-33-90,0 25 90,-3-40 0,11 5 0,-16-22 0,15 5-90,-20-25 0,10-27-180,-7 11 270,18-51-270,-19 49 90,8-50 90,-10 60-90,0-25 90,0 39 90,0 10 0,0 12 0,11 34 0,-9-22 0,29 36-90,-26-52 359,26 24-359,-29-38 270,19-10-180,-18-4 0,17-39-180,-17 27 0,7-44-270,-10 44-179,0-35-91,0 37 630,10-21 0,3 23 0,10-6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5.245"/>
    </inkml:context>
    <inkml:brush xml:id="br0">
      <inkml:brushProperty name="width" value="0.08571" units="cm"/>
      <inkml:brushProperty name="height" value="0.08571" units="cm"/>
      <inkml:brushProperty name="color" value="#F6630D"/>
    </inkml:brush>
  </inkml:definitions>
  <inkml:trace contextRef="#ctx0" brushRef="#br0">72 1 7892,'-24'0'-629,"11"0"89,2 0-179,1 0 809,7 8-180,-8-6-90,11 6 180,11 0 0,2-5 0,11 5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5.562"/>
    </inkml:context>
    <inkml:brush xml:id="br0">
      <inkml:brushProperty name="width" value="0.08571" units="cm"/>
      <inkml:brushProperty name="height" value="0.08571" units="cm"/>
      <inkml:brushProperty name="color" value="#F6630D"/>
    </inkml:brush>
  </inkml:definitions>
  <inkml:trace contextRef="#ctx0" brushRef="#br0">86 0 7083,'-13'0'-90,"-9"0"270,20 0 90,-20 0 0,20 0 89,-9 0-269,11 9 0,0 1 450,-11 18-360,9 1 180,12 68-180,6-10-846,2-30 1,-1-1 665,-4 27 89,3-34 1,0 1-123,-8 0 0,0 2 78,10 11 0,-1-1-855,-4 24 361,-2-14 179,-11-41-540,0 6 91,0-27 1023,-11-1 1,-2-18 0,-11-2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5.781"/>
    </inkml:context>
    <inkml:brush xml:id="br0">
      <inkml:brushProperty name="width" value="0.08571" units="cm"/>
      <inkml:brushProperty name="height" value="0.08571" units="cm"/>
      <inkml:brushProperty name="color" value="#F6630D"/>
    </inkml:brush>
  </inkml:definitions>
  <inkml:trace contextRef="#ctx0" brushRef="#br0">1 285 7533,'0'-21'-630,"0"-5"180,0 16-89,0-17 1348,0 6-449,0 2-90,10 2-90,4 6-90,10-16-90,0 14 269,21-29 181,-5 27-360,18-13 180,-20 20 270,7 8-450,-18 26-450,-3-12 90,-3 22 360,-18-16-990,7-10 91,-10-1 269,0-9 540,0 0 0,-10-9 0,-4-2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5.884"/>
    </inkml:context>
    <inkml:brush xml:id="br0">
      <inkml:brushProperty name="width" value="0.08571" units="cm"/>
      <inkml:brushProperty name="height" value="0.08571" units="cm"/>
      <inkml:brushProperty name="color" value="#F6630D"/>
    </inkml:brush>
  </inkml:definitions>
  <inkml:trace contextRef="#ctx0" brushRef="#br0">24 19 6633,'-13'-10'-809,"2"1"809,11 9 0,0 0 0,11 9 0,2 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6.182"/>
    </inkml:context>
    <inkml:brush xml:id="br0">
      <inkml:brushProperty name="width" value="0.08571" units="cm"/>
      <inkml:brushProperty name="height" value="0.08571" units="cm"/>
      <inkml:brushProperty name="color" value="#F6630D"/>
    </inkml:brush>
  </inkml:definitions>
  <inkml:trace contextRef="#ctx0" brushRef="#br0">0 304 7623,'13'-19'-270,"9"0"90,-20 0-90,20 9 360,-20-7 0,9 6-180,0-16 0,2 6 0,11-24 180,-11 22-180,9-13 0,-20 17 270,9 9-270,-22-7 90,-2 15 0,0-7-90,-9 18 0,9 2 630,0 16-360,-9 2 809,9 34-809,0-27 180,2 51-180,11-59-360,0 25 360,11-35-90,2 1-990,22-8 720,2-11-449,0-11 629,30-50 0,-25 15 0,-7 5 0,0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6.380"/>
    </inkml:context>
    <inkml:brush xml:id="br0">
      <inkml:brushProperty name="width" value="0.08571" units="cm"/>
      <inkml:brushProperty name="height" value="0.08571" units="cm"/>
      <inkml:brushProperty name="color" value="#F6630D"/>
    </inkml:brush>
  </inkml:definitions>
  <inkml:trace contextRef="#ctx0" brushRef="#br0">0 228 7533,'0'21'1169,"0"13"-1169,0-21 0,0 15 180,0-10-90,11 10 90,-8-7 0,7 7 0,-10-10-180,0 27-90,0-28 270,11 17-270,-8-43 90,7-36-450,-10-33 270,11-12-517,2 5 158,1 31 179,-4 24 360,33-31 0,-11 33 0,37-25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6.830"/>
    </inkml:context>
    <inkml:brush xml:id="br0">
      <inkml:brushProperty name="width" value="0.08571" units="cm"/>
      <inkml:brushProperty name="height" value="0.08571" units="cm"/>
      <inkml:brushProperty name="color" value="#F6630D"/>
    </inkml:brush>
  </inkml:definitions>
  <inkml:trace contextRef="#ctx0" brushRef="#br0">97 361 7533,'-24'11'359,"10"-2"-179,4-9 270,-1 0-720,8 0 270,-7 0-90,10-9 270,0-2-360,10-25 270,-7 13-270,18-13 360,-18 0-540,18-21 540,-18-12 90,8 10 0,-11 23-270,10 28 90,-7 8 90,7 8-180,-10 2-180,0 18 90,11 10 90,-8 10-180,7 1 0,-10-3-359,11 35 269,-8-25-45,2 2 0,0 1 45,-5-5 225,-3 0 0,-4-2-45,-7-14 360,-10 15 0,1-36 180,-1-7 89,-11 1 181,19-11 180,-5-11-361,21-8-89,10-8-540,4 14 180,10-12-810,21 14 720,27-8 0,-6 1 0,14-1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7.630"/>
    </inkml:context>
    <inkml:brush xml:id="br0">
      <inkml:brushProperty name="width" value="0.08571" units="cm"/>
      <inkml:brushProperty name="height" value="0.08571" units="cm"/>
      <inkml:brushProperty name="color" value="#F6630D"/>
    </inkml:brush>
  </inkml:definitions>
  <inkml:trace contextRef="#ctx0" brushRef="#br0">48 96 7533,'-10'-30'-90,"7"2"-90,-8 18 270,1 1-90,7 1-90,-8 6 180,11-7 90,0 9-90,0 0 179,11 18-89,2-6 90,22 50-360,-8-27 180,0 16 0,1 4-90,12 10 90,-16-14 0,0-1-360,22 18 180,-20-19-3212,-2-22 3302,-13-18-90,-11-26 90,0-4-90,0-51-90,0 8-359,0-20 179,0 18 450,0 34 3392,10 16-3482,4 35 450,42 27-450,-24-3 314,11-10 1,1-3-45,-12-7 0,35 2-180,-40-33 0,7-28-90,-20 2-360,-4-37 180,-10 28-539,0-29 539,0 39-900,0-20 810,-10 40 270,7-4 0,-8 17 0,11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8.214"/>
    </inkml:context>
    <inkml:brush xml:id="br0">
      <inkml:brushProperty name="width" value="0.08571" units="cm"/>
      <inkml:brushProperty name="height" value="0.08571" units="cm"/>
      <inkml:brushProperty name="color" value="#F6630D"/>
    </inkml:brush>
  </inkml:definitions>
  <inkml:trace contextRef="#ctx0" brushRef="#br0">0 57 7533,'0'30'539,"0"5"-359,0-13-360,0 5 90,11-7 90,-9-2 180,20 1-180,-20 0 270,30 17 0,-26-12-180,26 11 0,-8-16 90,2-8-270,-2-11 180,-3-19-180,-18-11 0,8-8-180,-11 9-180,0-7 91,-11 6-91,-2-7-90,-33-10 360,17 15 90,-16 5 180,21 18 270,0 18 0,11 18 269,2-3-269,11 11-90,11-7-90,2-7 360,22 15-450,-19-24 0,48 13-270,-43-22 0,45-3 270,-39-11-810,8-25 270,-11-3 91,-11-10 89,-2 11-270,-11-6 630,0 29-90,0-11 0,0 26 540,0 17-270,0-4 539,0 40-539,0-28 539,21 36-539,-16-38-270,48 13 0,-34-25-629,37-3 359,-29-33-90,7 1-90,-20-13-179,-4-16 359,-10 28-90,0-28 450,0 40-180,0-4 270,0 26 539,11 35-539,-9-16-449,30 33 358,-16-40-898,8-2 449,-2-10 360,-9-18 0,11-2 0,0-8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8.430"/>
    </inkml:context>
    <inkml:brush xml:id="br0">
      <inkml:brushProperty name="width" value="0.08571" units="cm"/>
      <inkml:brushProperty name="height" value="0.08571" units="cm"/>
      <inkml:brushProperty name="color" value="#F6630D"/>
    </inkml:brush>
  </inkml:definitions>
  <inkml:trace contextRef="#ctx0" brushRef="#br0">25 1 8072,'0'18'810,"0"2"-900,-11-2 90,9 18 360,-9-12 0,11 20-1,11 11-359,-9-3 270,20 22-90,-9-25-90,3 0 0,2-1 0,9 3-900,8 29 271,-11-36-811,0-20 1081,-11 3 89,-2-19-720,-11-24 900,0 3 0,10-23 0,4 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7.467"/>
    </inkml:context>
    <inkml:brush xml:id="br0">
      <inkml:brushProperty name="width" value="0.06" units="cm"/>
      <inkml:brushProperty name="height" value="0.06" units="cm"/>
    </inkml:brush>
  </inkml:definitions>
  <inkml:trace contextRef="#ctx0" brushRef="#br0">24 1 6723,'-13'10'360,"3"7"-360,10-7 90,0 8 0,0 0 0,0 9-180,0 10 90,0-7-90,10 37-90,-8-41-270,9 33 180,-11-47-179,10 5 449,-8-25 0,9-11 0,-11-9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8.747"/>
    </inkml:context>
    <inkml:brush xml:id="br0">
      <inkml:brushProperty name="width" value="0.08571" units="cm"/>
      <inkml:brushProperty name="height" value="0.08571" units="cm"/>
      <inkml:brushProperty name="color" value="#F6630D"/>
    </inkml:brush>
  </inkml:definitions>
  <inkml:trace contextRef="#ctx0" brushRef="#br0">181 494 7173,'-37'0'-270,"13"0"270,13 0 270,1 0-90,7 0-90,-18 0-180,18 0 90,-18 0 90,18 9 180,-18 2-1,18 33 91,-18-10-180,18 21 720,3 16-720,24-7-1,3 3-179,29-39-179,-27-31 179,16-24-360,-32-20 270,-2 5-135,-10-17 0,-2-4-45,1-9 198,0 13 0,0 0-18,0-32-45,-14 29 0,-4 2-404,-1-29 269,2 32 0,0 8-450,6 28 720,11 4 0,-10 17 0,-4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49.730"/>
    </inkml:context>
    <inkml:brush xml:id="br0">
      <inkml:brushProperty name="width" value="0.08571" units="cm"/>
      <inkml:brushProperty name="height" value="0.08571" units="cm"/>
      <inkml:brushProperty name="color" value="#F6630D"/>
    </inkml:brush>
  </inkml:definitions>
  <inkml:trace contextRef="#ctx0" brushRef="#br0">0 95 7533,'0'41'0,"0"-6"180,0-7 89,0 1-89,0 1 0,0 6 0,0-15 270,11 32-90,-8-11-360,7 15 359,1-19-628,-8-19 269,7-10-90,-10-26 90,0 4-630,0-57 90,0 16 1,0-31 179,0 28-360,11-15 720,-8 36-360,7-34 630,-10 56 0,21-12-90,-15 35-90,15 10 450,-10 27-91,2 13 271,0 18 0,-2 7-630,-11-32-180,0 1 90,0-42-810,0-19 720,0-5-540,0-57 630,0 32-629,0-34-91,11 18 1,13-14 719,-8 15 359,16 9-179,-19 35 540,11 35-450,0-3 269,0 41-449,-11-23-359,19 15 269,-16-27 0,19-10 0,-11-11 0,0-8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0.063"/>
    </inkml:context>
    <inkml:brush xml:id="br0">
      <inkml:brushProperty name="width" value="0.08571" units="cm"/>
      <inkml:brushProperty name="height" value="0.08571" units="cm"/>
      <inkml:brushProperty name="color" value="#F6630D"/>
    </inkml:brush>
  </inkml:definitions>
  <inkml:trace contextRef="#ctx0" brushRef="#br0">144 0 7533,'-26'0'0,"4"0"270,12 0-360,7 0 90,-18 0 0,18 0 90,-18 0-180,18 9 90,-18-7 179,18 24 91,-7 3-180,10 2 450,0 31-630,0-29 360,10 23-540,4-36 180,20-3-540,-7-25 451,7-11-541,-10-19 270,-10-2-89,-4-7 539,-10 18 89,0 1 451,0 18-270,0 18 540,0 13-631,0 9-269,0 23-629,22-28 89,4 11 630,1-28 0,5-8 0,-19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0.247"/>
    </inkml:context>
    <inkml:brush xml:id="br0">
      <inkml:brushProperty name="width" value="0.08571" units="cm"/>
      <inkml:brushProperty name="height" value="0.08571" units="cm"/>
      <inkml:brushProperty name="color" value="#F6630D"/>
    </inkml:brush>
  </inkml:definitions>
  <inkml:trace contextRef="#ctx0" brushRef="#br0">0 1 7533,'0'21'-360,"0"4"180,0-6 630,0 10-180,0 10-1,0-10 181,0 15-90,0-12 90,11 48-630,2-33 180,-1 10 0,0 0-810,1-9 181,9 32-91,-20-50 720,9-11 0,-11-19 0,0-10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0.679"/>
    </inkml:context>
    <inkml:brush xml:id="br0">
      <inkml:brushProperty name="width" value="0.08571" units="cm"/>
      <inkml:brushProperty name="height" value="0.08571" units="cm"/>
      <inkml:brushProperty name="color" value="#F6630D"/>
    </inkml:brush>
  </inkml:definitions>
  <inkml:trace contextRef="#ctx0" brushRef="#br0">192 134 7533,'-37'61'-270,"2"-9"540,11-33-270,11 0 899,-9 1-539,20-2-270,-20-7-90,20-3 0,-9 1 0,0-7-90,9 15 90,-9-6 90,32 7-360,-5 1 180,8-8 0,-2 6-90,-9-15 90,22 15 360,-9-15-180,9-2-90,-1-11 90,-18-16-180,6-11 90,-12-11-360,4-7 180,-1-2-179,-2 1 359,-11 17-90,0-4-90,0 15 90,0 7 180,0-3 0,-11 23 270,-2-7-181,-1 18 271,-18 27-270,27-2 720,-16 55-631,21-43-269,0 43 180,0-47-1889,21 13 1709,-16-26 0,17-2 0,-22-8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1.263"/>
    </inkml:context>
    <inkml:brush xml:id="br0">
      <inkml:brushProperty name="width" value="0.08571" units="cm"/>
      <inkml:brushProperty name="height" value="0.08571" units="cm"/>
      <inkml:brushProperty name="color" value="#F6630D"/>
    </inkml:brush>
  </inkml:definitions>
  <inkml:trace contextRef="#ctx0" brushRef="#br0">265 152 7173,'-27'-11'-450,"6"3"450,21 0-90,-11 6 0,8-6 1170,-18-1-811,18-2-89,-7 1 0,-1-7-90,8 15-90,-18-15 90,18 15-90,-18-7 180,-3 9-270,-2 9 0,2 1 450,13 43-360,0-26 270,9 35 90,-9-24-91,22 19-179,2-23-269,32 0-1,-26-43 90,45-35-180,-46-9-135,4 6 0,2 1 225,0-7 90,-11-17-89,8 56 538,-18-11-269,7 25-90,-10 8 540,11 11-180,2 19-540,22 11-90,2-1 0,11-2 270,11-16 0,-19-11 0,5-11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2.331"/>
    </inkml:context>
    <inkml:brush xml:id="br0">
      <inkml:brushProperty name="width" value="0.08571" units="cm"/>
      <inkml:brushProperty name="height" value="0.08571" units="cm"/>
      <inkml:brushProperty name="color" value="#F6630D"/>
    </inkml:brush>
  </inkml:definitions>
  <inkml:trace contextRef="#ctx0" brushRef="#br0">0 268 7533,'0'-21'-360,"11"-4"180,-9 14 180,9 0-180,-11-5 90,0 14 180,11-15-90,-9 15 90,9-15 270,-11 15-270,0-15 180,11 15-270,-9-6 269,20 16-179,-9 3 270,11 33-360,0-10 180,0 20-180,0 1 90,0-12 360,-11 37-540,-2-35 270,-11 9-270,0-35 90,0-19-90,0-19-450,0-35 270,0 9-449,-11-52 89,8 42 180,-7-36 270,20 49 180,-7-20-89,18 48 628,3-11-539,-8 33 630,27 62-90,-27-28-91,8 55 91,-3-57 359,-18 15-988,18-15 448,-18-11-718,7-12-91,-10-42 270,0 10 180,11-29-180,-8 23-90,7-15 90,1 6-180,2-41 181,1 33-811,7-57 360,-8 67 990,22-16-540,-19 35 0,5 35 990,-10 5 0,2 35 449,22-7-180,-9-2-1169,-2-19 630,8-2-990,-16-15 180,8-10-539,-2-22 179,-9-18 360,0-10-629,8-24 629,-18 18-90,8-26 270,-11 39 270,0-12-90,0 31 720,0 13-720,0 13 1349,10 48-1799,4-25 180,10 18 360,0-26-180,0-9 0,0-8 0,0-3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2.465"/>
    </inkml:context>
    <inkml:brush xml:id="br0">
      <inkml:brushProperty name="width" value="0.08571" units="cm"/>
      <inkml:brushProperty name="height" value="0.08571" units="cm"/>
      <inkml:brushProperty name="color" value="#F6630D"/>
    </inkml:brush>
  </inkml:definitions>
  <inkml:trace contextRef="#ctx0" brushRef="#br0">121 1 7533,'-40'11'0,"-3"6"0,40-7-450,-7 1 180,-1-3 90,8 0 180,-7-5 90,10 5-180,10-8-449,4 0 539,10 0 0,0-16 0,0-5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2.729"/>
    </inkml:context>
    <inkml:brush xml:id="br0">
      <inkml:brushProperty name="width" value="0.08571" units="cm"/>
      <inkml:brushProperty name="height" value="0.08571" units="cm"/>
      <inkml:brushProperty name="color" value="#F6630D"/>
    </inkml:brush>
  </inkml:definitions>
  <inkml:trace contextRef="#ctx0" brushRef="#br0">181 1 7443,'-13'8'270,"-8"-6"89,7 6 1,1 9 270,-8-13-180,7 13-1,-10-8-269,11 1-540,-8 9 270,18 0-179,-18 0 359,18 0-90,3 9-90,14-7-180,31 15 270,-27-23 0,36 12-720,-38-6 720,8 2-90,-14 23 180,-10-21 0,-21 13-270,5-25 180,-8-3 90,-8 0-809,16-5 269,-8-3-450,3-19 900,18-11 0,-7-7 0,10-1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2.914"/>
    </inkml:context>
    <inkml:brush xml:id="br0">
      <inkml:brushProperty name="width" value="0.08571" units="cm"/>
      <inkml:brushProperty name="height" value="0.08571" units="cm"/>
      <inkml:brushProperty name="color" value="#F6630D"/>
    </inkml:brush>
  </inkml:definitions>
  <inkml:trace contextRef="#ctx0" brushRef="#br0">72 1 7533,'-24'27'0,"11"4"719,-8-2-179,18-2-270,-8 1 90,11-7-1,0 31-179,11-17-90,13 44 90,-8-34-809,27 35 629,-38-46-810,38 36-359,-38-45 1169,16 11 0,-10-19 0,2-7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7.867"/>
    </inkml:context>
    <inkml:brush xml:id="br0">
      <inkml:brushProperty name="width" value="0.06" units="cm"/>
      <inkml:brushProperty name="height" value="0.06" units="cm"/>
    </inkml:brush>
  </inkml:definitions>
  <inkml:trace contextRef="#ctx0" brushRef="#br0">24 92 7533,'0'-29'0,"0"3"-270,0 8 180,0 8-90,0 1 270,-10 9-180,7 0 180,-7 0 0,10 0-630,0 0 450,0 9 90,0-7-360,10 7 1,3-2 359,10 3 0,-10 0 0,-3 7 0,-10-15 0,0 14 0,0-14 0,10 14 0,-7-14 0,7 15 0,0 1 0,-7 2 270,7 23-181,-10-21 1,0 29 0,0-28 0,0 11 0,0-7 90,0-7 180,0 23-270,0-29 180,0 11-180,0-25-90,0 0 90,11-33-180,1 1 180,1-24-90,-3 20-90,-10 1 0,0 15 90,0-7-90,11 1 90,-9 14 90,19-4 0,-19 16 0,9 24-270,-1-10 0,-8 45-90,19-34-540,-18 26 810,17-39 0,-7 12 0,10-14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3.264"/>
    </inkml:context>
    <inkml:brush xml:id="br0">
      <inkml:brushProperty name="width" value="0.08571" units="cm"/>
      <inkml:brushProperty name="height" value="0.08571" units="cm"/>
      <inkml:brushProperty name="color" value="#F6630D"/>
    </inkml:brush>
  </inkml:definitions>
  <inkml:trace contextRef="#ctx0" brushRef="#br0">0 285 7533,'0'-29'0,"11"2"0,-8 7 270,7 1-91,1 9 1,-8-7-180,18 6 180,-19-8 0,9 9-180,32-24-90,-33 19 180,44-21-180,-41 26 270,0-7-270,-2 15 0,-11-7 90,0 9 90,0 0-90,0 9 0,0 1-90,-11 18 90,-2-7 360,-11 32-360,11-28 810,-19 45-721,26-45 181,-26 28-90,30-41-360,-9 14-359,11-24 179,11 7 270,2-18-720,32-1 810,-15-1-270,26 3 360,-40 8-90,15 0-269,-7 0 179,3 0 90,-3-25 0,-3-7 0,-7-26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3.468"/>
    </inkml:context>
    <inkml:brush xml:id="br0">
      <inkml:brushProperty name="width" value="0.08571" units="cm"/>
      <inkml:brushProperty name="height" value="0.08571" units="cm"/>
      <inkml:brushProperty name="color" value="#F6630D"/>
    </inkml:brush>
  </inkml:definitions>
  <inkml:trace contextRef="#ctx0" brushRef="#br0">25 0 7533,'0'21'0,"-11"5"-180,8-7 90,-7 2 0,10 15 1169,0-15-449,0 15-360,0-6 0,10 33-180,-7-11 89,8 6 1,-1 0-90,-7 2-90,8-3 0,-1-1 90,-7-11-899,8 35-451,-11-54 922,0-1 1,10-69 0,4-18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9:53.914"/>
    </inkml:context>
    <inkml:brush xml:id="br0">
      <inkml:brushProperty name="width" value="0.08571" units="cm"/>
      <inkml:brushProperty name="height" value="0.08571" units="cm"/>
      <inkml:brushProperty name="color" value="#F6630D"/>
    </inkml:brush>
  </inkml:definitions>
  <inkml:trace contextRef="#ctx0" brushRef="#br0">240 1 7533,'-13'10'359,"-8"7"181,7-6-360,1 7-90,-8 2 270,18 7 269,-18-6-269,7 6-90,-10-8 540,1 26-630,-1-29-91,0 52-178,10-59-1,4 33 90,10-40-540,10 15-270,4-7 1,42 9 539,-35 0 90,32 0 90,-40-8 0,1-3 180,7 0 180,-18-5-270,18 5 0,-18-8 0,18-8 270,-8-3-270,1-8 270,17-25-90,-25 19-90,15-28 179,-10 15-89,-9 6-90,9-12-90,-11 23 180,0-32-450,-11 19 180,9-20 90,-20 32 180,9 6-180,-11 24 270,11 44-270,2-13 540,11 49-540,0-45 0,15 5 0,2 1 0,-9-9 0,24 30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6.297"/>
    </inkml:context>
    <inkml:brush xml:id="br0">
      <inkml:brushProperty name="width" value="0.08571" units="cm"/>
      <inkml:brushProperty name="height" value="0.08571" units="cm"/>
      <inkml:brushProperty name="color" value="#F6630D"/>
    </inkml:brush>
  </inkml:definitions>
  <inkml:trace contextRef="#ctx0" brushRef="#br0">49 1 7982,'-27'8'450,"6"11"-360,21 10-90,11 18 180,2 27 0,11-3-1471,0 23 1201,-11-19 446,-2 10-581,-5-17 1,-2 1 224,-1 22-225,8-20 0,-1-9-405,-7-28 676,-3-26 0,-13-31 0,-11-23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6.479"/>
    </inkml:context>
    <inkml:brush xml:id="br0">
      <inkml:brushProperty name="width" value="0.08571" units="cm"/>
      <inkml:brushProperty name="height" value="0.08571" units="cm"/>
      <inkml:brushProperty name="color" value="#F6630D"/>
    </inkml:brush>
  </inkml:definitions>
  <inkml:trace contextRef="#ctx0" brushRef="#br0">96 190 7533,'-13'-28'0,"-19"-2"0,16 1-540,-8 2 360,13 7 90,11 10-90,0 1 720,0 9-180,11 0 539,34 9-719,-13-7 0,56 15-270,-56-15 270,56 6-180,-45-8 45,7 1 0,1-2-495,-6-7 450,5 0 0,-2-3 0,-5-10 0,26-6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7.029"/>
    </inkml:context>
    <inkml:brush xml:id="br0">
      <inkml:brushProperty name="width" value="0.08571" units="cm"/>
      <inkml:brushProperty name="height" value="0.08571" units="cm"/>
      <inkml:brushProperty name="color" value="#F6630D"/>
    </inkml:brush>
  </inkml:definitions>
  <inkml:trace contextRef="#ctx0" brushRef="#br0">24 1 7533,'-11'47'-630,"9"-15"810,-9 12-90,11-23 0,11 23-180,-9-12 180,9 22 0,0-13-1225,-9 14 1225,20-6 363,-20-1-453,4 9 0,-1 0 90,-5-2 3,5 0 1,1-5-183,-4-28-1,9-6 90,-11-24 224,0-36-314,0 16-180,0-67 270,0 65-90,0-48 180,0 55 90,21-4-180,-15 18 180,36 35 90,-15-3 0,31 57-270,-18-33 45,4-1 0,0-4-45,-9-16-45,14-4 0,0-11 135,-17-27-270,4-25 0,-5-7 90,-15-7 0,5-42 0,-21 53 90,0 21 0,-11-14 90,9 27-90,-9 1 540,-10 34 359,5 32-629,-8-2 90,34 43-90,6-46-720,30 22-3302,-20-34 3662,9-12 90,10-20 0,-15-16 0,15-4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8.564"/>
    </inkml:context>
    <inkml:brush xml:id="br0">
      <inkml:brushProperty name="width" value="0.08571" units="cm"/>
      <inkml:brushProperty name="height" value="0.08571" units="cm"/>
      <inkml:brushProperty name="color" value="#F6630D"/>
    </inkml:brush>
  </inkml:definitions>
  <inkml:trace contextRef="#ctx0" brushRef="#br0">24 19 7533,'-13'-11'0,"2"3"-270,11 8 180,0 8 0,0 3 360,11 42-270,2 0 90,11 23 90,0-2-407,0-7 406,11 26-179,-19-21 45,10-20 0,1-5-3361,-9-11 3406,17 6-90,-14-59 0,-7-4-45,2-22 0,2-10-135,1 1 0,0 0 90,0 1 0,-1 1 0,6-45 0,-3 80 152,-8 23 118,1 18-45,3 32 0,-2 6 45,-10-1 44,10 20 1,2 1-45,-4-14-938,4-14 1,1-4 847,-2-21-180,37-14-90,-34-61-225,23-18 0,4-5 315,-28 20 0,-2-1-45,23-34 0,-1 5 46,-11 25-1,8-12 2463,-11 43-2373,10 38 3074,-7 42-2894,-9 4 0,-2 5-1405,8 29 1315,-17-37 0,0-3 90,14 0-2717,-18-9 2806,18-2 91,-8-16-540,1-3 0,28-42 90,-23 1-449,37-58 359,-30 36-180,20-50 90,-20 58 0,30-33 360,-27 57 0,27 22 0,-29 17-1757,18 45 1667,-18-44-177,18 16 0,-18-41 0,7-3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8.812"/>
    </inkml:context>
    <inkml:brush xml:id="br0">
      <inkml:brushProperty name="width" value="0.08571" units="cm"/>
      <inkml:brushProperty name="height" value="0.08571" units="cm"/>
      <inkml:brushProperty name="color" value="#F6630D"/>
    </inkml:brush>
  </inkml:definitions>
  <inkml:trace contextRef="#ctx0" brushRef="#br0">24 1 7533,'-13'28'180,"2"27"-450,11-19 0,0 50 180,0-42 90,11 22 0,-9-11-90,20-7-450,2 18 540,-8 1 0,16-8 0,-19-3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8.947"/>
    </inkml:context>
    <inkml:brush xml:id="br0">
      <inkml:brushProperty name="width" value="0.08571" units="cm"/>
      <inkml:brushProperty name="height" value="0.08571" units="cm"/>
      <inkml:brushProperty name="color" value="#F6630D"/>
    </inkml:brush>
  </inkml:definitions>
  <inkml:trace contextRef="#ctx0" brushRef="#br0">0 38 8162,'24'0'-270,"21"0"-449,-5 0 269,8-8 450,-3 5 0,-7-13 0,10 6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9.113"/>
    </inkml:context>
    <inkml:brush xml:id="br0">
      <inkml:brushProperty name="width" value="0.08571" units="cm"/>
      <inkml:brushProperty name="height" value="0.08571" units="cm"/>
      <inkml:brushProperty name="color" value="#F6630D"/>
    </inkml:brush>
  </inkml:definitions>
  <inkml:trace contextRef="#ctx0" brushRef="#br0">0 76 7353,'43'-19'-900,"-22"9"-515,56-7 0,-48 7 0,17-9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3:58.602"/>
    </inkml:context>
    <inkml:brush xml:id="br0">
      <inkml:brushProperty name="width" value="0.06" units="cm"/>
      <inkml:brushProperty name="height" value="0.06" units="cm"/>
    </inkml:brush>
  </inkml:definitions>
  <inkml:trace contextRef="#ctx0" brushRef="#br0">115 322 7533,'-23'0'0,"11"0"-540,-9 0 270,8 0 180,0 0-90,3 0 540,10 9-180,-10-7 180,7 22-270,-7 21-90,10-2 0,0 25 90,0-37-360,10-5 360,-7-18 90,28-24-180,-26 4 180,26-47-90,-19 24 89,-5-15 1,-1-1-180,4 4 180,-10-47-270,0 53 90,0-44-90,0 56 90,0-28 0,-10 55-90,8 11 90,-19 3 0,19 23 0,-9-7 0,11 9 0,0 7-359,-10 36 359,7-25-135,-2-4 0,0 0 45,5-8-90,10 25 180,3-37-180,10 3 180,0-32 90,1 5-180,-12-24 90,9 7 0,-19-8 0,19-8 0,-18 5 0,7-5 0,-10 7 90,0 1-90,0 8 90,0 2-90,0 8 180,0 8-180,0 2 90,10 25-270,3-4 180,10 5 0,-10-18 0,7-10 180,-17-8-180,17-16 180,-7 4 0,10-31-180,0 21 0,-10-29 0,-2 28 89,-11-11-178,0 15 89,0 10 179,0 9-179,0 9 360,0 26-360,0-4 135,-9 18 0,-3 3-135,-3 0 45,-1 10 0,-2 1-135,-5-10 180,2 11 0,-1 0-270,-7-5 90,1-2 0,2-4-539,11-20 629,-5 1 0,20-42 0,0-11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9.396"/>
    </inkml:context>
    <inkml:brush xml:id="br0">
      <inkml:brushProperty name="width" value="0.08571" units="cm"/>
      <inkml:brushProperty name="height" value="0.08571" units="cm"/>
      <inkml:brushProperty name="color" value="#F6630D"/>
    </inkml:brush>
  </inkml:definitions>
  <inkml:trace contextRef="#ctx0" brushRef="#br0">0 105 7533,'0'61'719,"0"1"-269,0-33-270,0 1-90,0-3 180,0 1-450,0-16 180,0 5-90,11-17 180,-9 0-900,9-17 361,0-20 179,2-14 270,0-6-720,9-15 450,-20 36 360,20-25 270,-9 40 0,11 2-90,11 28-360,12 46-90,-15-16 0,-2 2 180,10 22 0,2-4 0,-28-49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9.597"/>
    </inkml:context>
    <inkml:brush xml:id="br0">
      <inkml:brushProperty name="width" value="0.08571" units="cm"/>
      <inkml:brushProperty name="height" value="0.08571" units="cm"/>
      <inkml:brushProperty name="color" value="#F6630D"/>
    </inkml:brush>
  </inkml:definitions>
  <inkml:trace contextRef="#ctx0" brushRef="#br0">1 3 7263,'13'-3'-90,"-2"14"360,0 18-90,-9 35-180,9-12 180,0 22 89,-9-8-269,20-7 0,-15-10 0,-1 1 0,7 15 90,8 18-989,-18-12 899,8-26 0,-1 18 0,4-25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19.730"/>
    </inkml:context>
    <inkml:brush xml:id="br0">
      <inkml:brushProperty name="width" value="0.08571" units="cm"/>
      <inkml:brushProperty name="height" value="0.08571" units="cm"/>
      <inkml:brushProperty name="color" value="#F6630D"/>
    </inkml:brush>
  </inkml:definitions>
  <inkml:trace contextRef="#ctx0" brushRef="#br0">1 152 7173,'34'2'-450,"4"-4"-90,10-17 271,-11-8 269,19 6 0,-27-24 0,16 5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0.134"/>
    </inkml:context>
    <inkml:brush xml:id="br0">
      <inkml:brushProperty name="width" value="0.08571" units="cm"/>
      <inkml:brushProperty name="height" value="0.08571" units="cm"/>
      <inkml:brushProperty name="color" value="#F6630D"/>
    </inkml:brush>
  </inkml:definitions>
  <inkml:trace contextRef="#ctx0" brushRef="#br0">24 0 7533,'-7'51'449,"1"-1"1,-5 47-360,11-31 180,0-13-90,11 19-90,-9-23-700,9 8 700,-11-9 90,11-10 192,-9-2-462,30-7-360,-26-8 90,15-21-180,-10-12 270,-9-16 91,9 1 597,0 6-688,-9-7-450,30-16 630,-26 19 0,26-20 90,-19 27 270,21 7-180,-18 3 90,27 8 90,-16 8 270,31 36-361,-18-16 1,-5 24-90,-25-24 270,1-7-180,2-2-270,1-11 90,-4-16 90,1-3-720,-8-33 630,7 18-180,-10-43 360,0 52 0,11-8 180,13 61-360,-8-11-540,16 45 540,-8-37 0,13 14 0,11-20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0.249"/>
    </inkml:context>
    <inkml:brush xml:id="br0">
      <inkml:brushProperty name="width" value="0.08571" units="cm"/>
      <inkml:brushProperty name="height" value="0.08571" units="cm"/>
      <inkml:brushProperty name="color" value="#F6630D"/>
    </inkml:brush>
  </inkml:definitions>
  <inkml:trace contextRef="#ctx0" brushRef="#br0">24 1 7263,'-13'0'-900,"2"0"-515,11 0 0,0 0 0,0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0.500"/>
    </inkml:context>
    <inkml:brush xml:id="br0">
      <inkml:brushProperty name="width" value="0.08571" units="cm"/>
      <inkml:brushProperty name="height" value="0.08571" units="cm"/>
      <inkml:brushProperty name="color" value="#F6630D"/>
    </inkml:brush>
  </inkml:definitions>
  <inkml:trace contextRef="#ctx0" brushRef="#br0">168 0 7533,'-37'0'1169,"2"0"-809,11 0 180,0 9-361,1-7 91,9 6-270,4-8 180,10 0-270,0 9 0,0 1-270,31 26 271,-12-12-3483,37 36 3482,-29-34 90,7 60 359,-10-22-269,-10-3-90,-4-10 0,-20-49 0,7 7 0,-8-9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1.030"/>
    </inkml:context>
    <inkml:brush xml:id="br0">
      <inkml:brushProperty name="width" value="0.08571" units="cm"/>
      <inkml:brushProperty name="height" value="0.08571" units="cm"/>
      <inkml:brushProperty name="color" value="#F6630D"/>
    </inkml:brush>
  </inkml:definitions>
  <inkml:trace contextRef="#ctx0" brushRef="#br0">133 39 7533,'0'-11'0,"-10"2"0,-4 1-90,-10 6 270,11-6 89,3 8-269,-1 0 450,-2 0-630,-1 8 180,4 11 90,-1 27-180,8 13 0,3 17 90,24 9-359,-8-24 179,16-6-90,-8-19-270,3-16 540,39-8 0,-34-15 0,24-15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1.345"/>
    </inkml:context>
    <inkml:brush xml:id="br0">
      <inkml:brushProperty name="width" value="0.08571" units="cm"/>
      <inkml:brushProperty name="height" value="0.08571" units="cm"/>
      <inkml:brushProperty name="color" value="#F6630D"/>
    </inkml:brush>
  </inkml:definitions>
  <inkml:trace contextRef="#ctx0" brushRef="#br0">49 0 7443,'-24'11'449,"11"6"-179,2-15 90,11 15-360,0-7 90,0 9 0,0 0-90,0 9 0,0-7 90,0 15-270,21 2 90,-5 10-270,19 1 180,-11-20-269,10-12 179,-18-17-270,16-33 450,-29 15-90,8-34 90,-11 23 180,0-1 360,0 3-90,10 33-180,-7 6-3392,29 52 3212,-16-28-621,20 4 1,5-3 440,-6-11-270,31 10 180,-42-27 1,0-18 269,11-10 0,-19-11 0,5-7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1.746"/>
    </inkml:context>
    <inkml:brush xml:id="br0">
      <inkml:brushProperty name="width" value="0.08571" units="cm"/>
      <inkml:brushProperty name="height" value="0.08571" units="cm"/>
      <inkml:brushProperty name="color" value="#F6630D"/>
    </inkml:brush>
  </inkml:definitions>
  <inkml:trace contextRef="#ctx0" brushRef="#br0">0 39 6633,'0'-22'-809,"0"5"1708,0 17 810,0 0-1529,0 8-180,0 3 0,0 8 180,0 1-270,11 6 0,2-4 0,11 31 180,-11-28-270,9 36 180,-20-37 0,20 28 90,-20-37-180,9 28 90,-22-31-90,-13 7 90,8-10-90,-26-18 90,36 7-180,-15-23-89,21 12-181,32-15 180,-3 9-1831,20 5 0,3 1 1832,7-8-174,3-5 1,-2-1 352,-14 2 270,20-20-180,-42 35 180,-10-7 179,-4 6 2640,-10 1-2549,0 2 1188,-10 16-919,-4 11-359,1 2 360,-8 32-540,18-28-720,14 44-450,5-43 990,18 18 0,1-24 0,2-1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3.834"/>
    </inkml:context>
    <inkml:brush xml:id="br0">
      <inkml:brushProperty name="width" value="0.08571" units="cm"/>
      <inkml:brushProperty name="height" value="0.08571" units="cm"/>
      <inkml:brushProperty name="color" value="#F6630D"/>
    </inkml:brush>
  </inkml:definitions>
  <inkml:trace contextRef="#ctx0" brushRef="#br0">73 76 7533,'-14'-19'0,"4"9"-540,-1-7 90,8 6 630,-7 0 90,-1 3 0,8 8 0,-7 0-180,10 8 0,0 3 179,10 34-269,4 14 180,10 28-90,-11-18-225,9-10 0,-1-4-494,-13-13-3573,34 28 4202,-39-70 0,18-27 0,-8-13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0.360"/>
    </inkml:context>
    <inkml:brush xml:id="br0">
      <inkml:brushProperty name="width" value="0.06" units="cm"/>
      <inkml:brushProperty name="height" value="0.06" units="cm"/>
    </inkml:brush>
  </inkml:definitions>
  <inkml:trace contextRef="#ctx0" brushRef="#br0">0 37 7533,'0'-20'-450,"0"4"270,0 16 540,0 0-540,0 8 270,0 10-90,0 10-180,0 1 270,0 14-90,0 28-1095,0-8 1185,0 17-90,0 5 90,0-5-90,0-3 90,0-10 0,0-55-90,0 4 90,0-24 1005,11-27-1365,-9 3 270,29-54 0,-26 50 0,26-31 0,-29 47 90,9-23-90,-11 28-3392,0-17 3392,0 30 0,0-6 0,0 8 0,0 8 0,0-6 0,0 14 0,0-13 180,0 13-180,0-6 3572,0 0-3572,0-2 90,0 0-270,0-6-270,0 7 270,0-9-989,0 0 1169,0-9 0,0 7 0,0-6 0,0 8 0,0 0 0,0-8 180,0 6-90,0-7-90,0 9 809,0 0-719,0-7-90,0 5 90,0-6 0,0 8-90,0 0 90,0-8-90,0 5 90,0-5-450,0 8-809,0 0 1169,0-8 0,0 6 0,0-14 0,0 5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3.977"/>
    </inkml:context>
    <inkml:brush xml:id="br0">
      <inkml:brushProperty name="width" value="0.08571" units="cm"/>
      <inkml:brushProperty name="height" value="0.08571" units="cm"/>
      <inkml:brushProperty name="color" value="#F6630D"/>
    </inkml:brush>
  </inkml:definitions>
  <inkml:trace contextRef="#ctx0" brushRef="#br0">49 19 7533,'-14'-11'0,"-7"3"0,18 8 90,-7 0 90,10 0-630,0 0 270,10 0 90,-7 0 0,18 0 90,25 0 0,7 8 0,29 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4.282"/>
    </inkml:context>
    <inkml:brush xml:id="br0">
      <inkml:brushProperty name="width" value="0.08571" units="cm"/>
      <inkml:brushProperty name="height" value="0.08571" units="cm"/>
      <inkml:brushProperty name="color" value="#F6630D"/>
    </inkml:brush>
  </inkml:definitions>
  <inkml:trace contextRef="#ctx0" brushRef="#br0">121 1 7713,'-24'6'269,"10"-11"-179,-7 30 0,18-14 0,-18 0 0,18 6-90,-18 2-90,18 2 0,-7 15 0,21-15-90,23 40 180,6-33-89,19 50-1,-33-45 269,6 23-179,-29-10 270,8-6-270,-22-2 0,-24-10-180,-5-18-179,-8-10-181,14-19-308,20-45 0,-7 9 0,8-27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5.364"/>
    </inkml:context>
    <inkml:brush xml:id="br0">
      <inkml:brushProperty name="width" value="0.08571" units="cm"/>
      <inkml:brushProperty name="height" value="0.08571" units="cm"/>
      <inkml:brushProperty name="color" value="#F6630D"/>
    </inkml:brush>
  </inkml:definitions>
  <inkml:trace contextRef="#ctx0" brushRef="#br0">97 0 6903,'-27'0'-540,"-5"0"540,30 0 0,-9 0 270,11 0 0,-11 9-270,9 2 360,-9 32-270,11-9 360,0 38-450,11-30 269,2 39-179,11-37 0,21 36 0,-16-55-629,27-8 539,-40-38-270,27-25-90,-38-12 180,16-1 180,-21 2-180,0 19 450,0 19 90,11 28-180,-8 3-360,39 67 180,-23-47-679,13 8 1,3-2-1,-6-17 1,16 7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5.765"/>
    </inkml:context>
    <inkml:brush xml:id="br0">
      <inkml:brushProperty name="width" value="0.08571" units="cm"/>
      <inkml:brushProperty name="height" value="0.08571" units="cm"/>
      <inkml:brushProperty name="color" value="#F6630D"/>
    </inkml:brush>
  </inkml:definitions>
  <inkml:trace contextRef="#ctx0" brushRef="#br0">144 76 7533,'0'-29'-990,"0"10"810,0 10 810,-10 9-360,-4-8-90,1 6 359,-8-7-359,8 18 180,-11 18-270,0 5-3212,10 48 3212,4-25-1135,19-2 1,3 1 865,-7 1 358,27 26-179,-18-58-269,20 2-91,3-25 90,1 0 2538,-4-17-2538,12 5 3572,-17-7-3302,37 45 180,-36-1-90,15 55-90,-21-36 0,-11 28 90,-2 2 90,-11-2 270,-11 12-360,-2-27-90,-32-19-3392,15-19 3482,-15-11-630,0-25-359,5-21 269,-19-29 630,39 20 0,3-1 0,-18-32 0,11-3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5.997"/>
    </inkml:context>
    <inkml:brush xml:id="br0">
      <inkml:brushProperty name="width" value="0.08571" units="cm"/>
      <inkml:brushProperty name="height" value="0.08571" units="cm"/>
      <inkml:brushProperty name="color" value="#F6630D"/>
    </inkml:brush>
  </inkml:definitions>
  <inkml:trace contextRef="#ctx0" brushRef="#br0">1 66 7533,'0'30'-180,"0"-11"270,0-2-90,0-7 629,0 9-269,10 1-90,-7-2-360,8 2 360,21-2-180,-14 1-630,49-8 360,-27-11 270,18-19 0,-31-19-90,-6-11 180,-21-8-180,-21 8 90,5 20-810,-50 3 541,44 33 179,-31 3 0,40 12 0,-11 5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6.247"/>
    </inkml:context>
    <inkml:brush xml:id="br0">
      <inkml:brushProperty name="width" value="0.08571" units="cm"/>
      <inkml:brushProperty name="height" value="0.08571" units="cm"/>
      <inkml:brushProperty name="color" value="#F6630D"/>
    </inkml:brush>
  </inkml:definitions>
  <inkml:trace contextRef="#ctx0" brushRef="#br0">0 106 7533,'0'51'989,"11"2"-809,2-41-180,11 14 0,0-24 180,11 7-540,-9-9 270,9-9 0,-11-1 450,10-18-360,-18-2 810,6-25-541,-22 22-179,-11-12 0,-2 26 90,-11 9-90,0 1-90,-21 1-809,15 6-1080,-36 36 1169,47-15 720,-13 33 0,32-25 0,0 3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6.549"/>
    </inkml:context>
    <inkml:brush xml:id="br0">
      <inkml:brushProperty name="width" value="0.08571" units="cm"/>
      <inkml:brushProperty name="height" value="0.08571" units="cm"/>
      <inkml:brushProperty name="color" value="#F6630D"/>
    </inkml:brush>
  </inkml:definitions>
  <inkml:trace contextRef="#ctx0" brushRef="#br0">120 420 7713,'-13'-9'179,"-8"7"-179,7-7 0,1 9 90,-8 0-359,18 0 269,-18 0 0,18 9 0,-8 1 179,11 60 181,0-13 180,0 36-540,0-45 180,11-11-90,13-19 90,3-7-270,-3-11 270,-3-19-180,-8-10-90,0-10 0,-2-7 270,-11-28-360,0-23-101,0 39 0,0 0 236,1-1 0,-2 3-45,-10-21 360,-2-4-270,0 56-450,2-9-809,11 34 1259,0 8 0,0 3 0,0 8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2.096"/>
    </inkml:context>
    <inkml:brush xml:id="br0">
      <inkml:brushProperty name="width" value="0.08571" units="cm"/>
      <inkml:brushProperty name="height" value="0.08571" units="cm"/>
      <inkml:brushProperty name="color" value="#F6630D"/>
    </inkml:brush>
  </inkml:definitions>
  <inkml:trace contextRef="#ctx0" brushRef="#br0">97 1 7533,'-14'10'-1080,"4"-2"2250,-1-8-990,8 9-1,-18-7 1,19 7 0,-9-9-180,0 8 270,9 2-90,-9 1-90,11 6 90,0 10 90,0 13 179,0 18-179,11-10-540,13 16 450,-9-39-1079,39 9 449,-46-43-270,34-27 91,-28-15 539,-1-8 180,8 4 90,-7 26 359,10 10-269,-11 10 90,40 26-270,-42-12-1079,53 20 141,-48-23 0,18 7 0,-10-9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2.514"/>
    </inkml:context>
    <inkml:brush xml:id="br0">
      <inkml:brushProperty name="width" value="0.08571" units="cm"/>
      <inkml:brushProperty name="height" value="0.08571" units="cm"/>
      <inkml:brushProperty name="color" value="#F6630D"/>
    </inkml:brush>
  </inkml:definitions>
  <inkml:trace contextRef="#ctx0" brushRef="#br0">0 0 8702,'11'55'450,"-8"-4"-270,7 6-180,1-2-958,-8-6 1138,18 8 0,-8-9-169,1 24-281,7-19 323,-19 3-322,20-28 179,-9-20-540,0-58 540,-2 20 174,0-50-264,-9 48 540,20-12-450,-9 31 359,11 5-89,0 27 90,10 19-270,-7-7-270,-3 14 90,8-7-719,-5-6 899,10 4 0,-2-35 0,-11-3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2.600"/>
    </inkml:context>
    <inkml:brush xml:id="br0">
      <inkml:brushProperty name="width" value="0.08571" units="cm"/>
      <inkml:brushProperty name="height" value="0.08571" units="cm"/>
      <inkml:brushProperty name="color" value="#F6630D"/>
    </inkml:brush>
  </inkml:definitions>
  <inkml:trace contextRef="#ctx0" brushRef="#br0">121 114 7533,'-51'-53'90,"16"11"449,14 34-359,18 6 0,-7-7 0,10 9-1259,0 0 989,10 0 90,4 0 0,-1 9 0,-2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1.835"/>
    </inkml:context>
    <inkml:brush xml:id="br0">
      <inkml:brushProperty name="width" value="0.06" units="cm"/>
      <inkml:brushProperty name="height" value="0.06" units="cm"/>
    </inkml:brush>
  </inkml:definitions>
  <inkml:trace contextRef="#ctx0" brushRef="#br0">24 212 7533,'13'-36'0,"-3"7"0,-10 3 180,10 7-1,-7-7 1,7 5 90,-10 3 90,10 2-180,-7 14-360,7-15 270,-10 15-720,-10 43 540,7-21-90,-17 64 1,17-51-1,-17 52 180,17-40-180,-7 7 0,-1-2 180,9-14-360,-8 39 270,10-52 90,0 3 0,0-26 0,0-10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3.014"/>
    </inkml:context>
    <inkml:brush xml:id="br0">
      <inkml:brushProperty name="width" value="0.08571" units="cm"/>
      <inkml:brushProperty name="height" value="0.08571" units="cm"/>
      <inkml:brushProperty name="color" value="#F6630D"/>
    </inkml:brush>
  </inkml:definitions>
  <inkml:trace contextRef="#ctx0" brushRef="#br0">0 124 7533,'14'40'0,"7"-4"539,-18-8 181,18 1-540,-18 1-180,7-3 180,-10-7 0,0-2-270,0 1 270,11-8-360,-8-3 90,7-8-90,-10-8 90,0-11 180,0-2-990,0-41 181,11 27 629,-8-21 0,18 30 180,-18 15 539,28 11-449,-15 11 360,30 32-180,2-8-180,2 19-90,-2-24 90,-13-11-540,21-27-3752,-14-39 3842,6 3-59,-26-8 0,-12-2 149,-18 6 630,5-24-270,-20 53 270,9 19-270,4 11-90,10 16 719,0 11-449,10-7-90,4 14 3468,9-16-4278,33 26 450,-24-21-1709,46 19 1439,-49-40 370,16 3 1,-21-16 0,0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7.746"/>
    </inkml:context>
    <inkml:brush xml:id="br0">
      <inkml:brushProperty name="width" value="0.08571" units="cm"/>
      <inkml:brushProperty name="height" value="0.08571" units="cm"/>
      <inkml:brushProperty name="color" value="#F6630D"/>
    </inkml:brush>
  </inkml:definitions>
  <inkml:trace contextRef="#ctx0" brushRef="#br0">168 532 7533,'-26'-8'-360,"-6"6"-5121,29-6 5571,-18 8 1319,8 0-1229,-1 0 770,4 0-950,10 0 179,-11 0-89,-2 8 3302,-1 3-3302,4 16 90,10 19-90,0-4 180,0 38-180,10-35 90,-3 7 0,0 1-180,6-4-1516,4 1 0,-2-3 1516,-10-13-1673,27 2 1673,-29-27 90,8-9-90,-11 0 0,0-9 90,0 7 2519,0-15-2609,0 15 180,0-15-90,0 15 2725,0-15-2995,0 15 90,0-7 90,0 1 90,0 6-90,0-7-90,0 9 90,0 0 90,0-8-90,0 6 90,0-7-90,-11 9 0,8-8 90,-7 6-450,10-7 360,0 9-359,0 0 359,0-8-90,0 5 90,-11-5 0,8 8 0,-7 0 0,10 0-90,0-8 90,0 6-90,0-7-90,0 1 180,-11 6-90,8-15 90,-7 15 90,10-7-180,0 9 270,0 0-180,10 9 0,-7 1 0,18 9 0,-7 0 0,10 17 0,-1-4 0,23 23 0,-6-32-180,29 11 90,-8-58 90,0-24-90,-30 8 0,-3-9-30,-3-10 0,-2-9 0,-2 5-836,1 5 0,-1 0 866,9-28 0,-4 3 180,-13 7 0,8 9-270,-16 1 0,-7-1 270,-9-15-90,7 28 0,-8 6 180,-33 14-180,29 34 180,-27 26-180,28 14 90,-8 5 0,0 3-90,7 17 89,-1 1 1,2-1 90,13-6-135,0 11 0,4 2-225,11-4-17,2-9 1,5-3 196,17-3-720,6-11 1,4-4 719,23-4 0,23 2 0,-35-28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8.063"/>
    </inkml:context>
    <inkml:brush xml:id="br0">
      <inkml:brushProperty name="width" value="0.08571" units="cm"/>
      <inkml:brushProperty name="height" value="0.08571" units="cm"/>
      <inkml:brushProperty name="color" value="#F6630D"/>
    </inkml:brush>
  </inkml:definitions>
  <inkml:trace contextRef="#ctx0" brushRef="#br0">216 1 7533,'-38'0'90,"15"0"-90,1 0 269,9 0-269,-11 0 90,11 9 90,-9-7 0,20 7 0,-20 7-90,9-3 0,0 23 90,2-15 540,11 74-631,0-51-268,11 53 89,2-67 180,0-3-180,9-16 0,2-3-450,2-16 270,20-20-360,-9-20 541,-11 14-91,-4-17 270,-1 47 0,6-4-180,-1 18-270,28 35 270,-36-20 90,49 19 0,-38-34 0,16-1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8.333"/>
    </inkml:context>
    <inkml:brush xml:id="br0">
      <inkml:brushProperty name="width" value="0.08571" units="cm"/>
      <inkml:brushProperty name="height" value="0.08571" units="cm"/>
      <inkml:brushProperty name="color" value="#F6630D"/>
    </inkml:brush>
  </inkml:definitions>
  <inkml:trace contextRef="#ctx0" brushRef="#br0">144 0 7533,'-37'0'90,"13"9"0,2-7 0,9 15 449,0-6-269,-9-1 90,20 7-360,-9-7 0,11 9 360,0 17-450,0-13 90,21 30 0,-5-30 0,40 39-180,-16-28 180,8 12-180,-13-10 450,-22-7-180,-2 9-360,-43 0 0,-8-17 0,-11-4-90,-15-43-449,47 12 809,-13-39 0,32 22 0,0-15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8.815"/>
    </inkml:context>
    <inkml:brush xml:id="br0">
      <inkml:brushProperty name="width" value="0.08571" units="cm"/>
      <inkml:brushProperty name="height" value="0.08571" units="cm"/>
      <inkml:brushProperty name="color" value="#F6630D"/>
    </inkml:brush>
  </inkml:definitions>
  <inkml:trace contextRef="#ctx0" brushRef="#br0">120 0 7533,'-26'11'1349,"-6"-3"-1259,18 1-180,1-7 90,-8 7-90,18-1 180,-8-6-180,11 6 180,0 1 0,0-7 90,0 15-90,0-15 539,11 32-539,2-28-3482,22 44 3482,-8-35-1613,18 29 1613,-18-22-608,18 31 248,-29-28 181,16 28-91,-30-33-90,9 16 180,-22-23 2872,-2 4-2872,-11-17 1561,0 0-1561,0 0 190,0 0-190,11 0 1,-8-17-1,18 4 0,14-31 0,5 21 90,39-46 0,-25 41 0,15-25 0,-21 42 90,0 3-90,0 8 0,0 0-90,0 0 629,32 76-359,-24-40-135,-2 11 0,-4 3-315,-13-3-3931,19-7 3751,-27-2 450,16-19 0,-10-28 0,2-12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8.904"/>
    </inkml:context>
    <inkml:brush xml:id="br0">
      <inkml:brushProperty name="width" value="0.08571" units="cm"/>
      <inkml:brushProperty name="height" value="0.08571" units="cm"/>
      <inkml:brushProperty name="color" value="#F6630D"/>
    </inkml:brush>
  </inkml:definitions>
  <inkml:trace contextRef="#ctx0" brushRef="#br0">38 0 7533,'-24'19'-248,"10"-8"1,14 5 0,14-5-1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9.129"/>
    </inkml:context>
    <inkml:brush xml:id="br0">
      <inkml:brushProperty name="width" value="0.08571" units="cm"/>
      <inkml:brushProperty name="height" value="0.08571" units="cm"/>
      <inkml:brushProperty name="color" value="#F6630D"/>
    </inkml:brush>
  </inkml:definitions>
  <inkml:trace contextRef="#ctx0" brushRef="#br0">96 1 7533,'-27'8'0,"6"2"-270,0 9 0,16 0 180,-17 0 0,22 8 810,0 4-271,0 6-269,0 10 90,11 1 0,2 1-45,3 20 0,3 10-2011,0-14 0,-1 1 1696,-4 17 0,-1-2-135,-1-18 0,-3-10 45,-9-4 180,0-12 0,0-17 0,0-12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9.361"/>
    </inkml:context>
    <inkml:brush xml:id="br0">
      <inkml:brushProperty name="width" value="0.08571" units="cm"/>
      <inkml:brushProperty name="height" value="0.08571" units="cm"/>
      <inkml:brushProperty name="color" value="#F6630D"/>
    </inkml:brush>
  </inkml:definitions>
  <inkml:trace contextRef="#ctx0" brushRef="#br0">0 152 7533,'0'-29'0,"0"10"-270,11-7 270,2 22-90,11-21-270,0 14 90,11 0 180,-9-5 180,9 14 0,-11-6 0,32 8 0,-14 0 360,17 16-180,-25 5 629,1 68-809,-19-47-90,5 45 180,-21-67-1079,0 8 899,11-9 0,-8 0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9.454"/>
    </inkml:context>
    <inkml:brush xml:id="br0">
      <inkml:brushProperty name="width" value="0.08571" units="cm"/>
      <inkml:brushProperty name="height" value="0.08571" units="cm"/>
      <inkml:brushProperty name="color" value="#F6630D"/>
    </inkml:brush>
  </inkml:definitions>
  <inkml:trace contextRef="#ctx0" brushRef="#br0">72 1 7533,'-26'29'-540,"-6"-10"540,29-2 0,-8-6 0,11 8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9.730"/>
    </inkml:context>
    <inkml:brush xml:id="br0">
      <inkml:brushProperty name="width" value="0.08571" units="cm"/>
      <inkml:brushProperty name="height" value="0.08571" units="cm"/>
      <inkml:brushProperty name="color" value="#F6630D"/>
    </inkml:brush>
  </inkml:definitions>
  <inkml:trace contextRef="#ctx0" brushRef="#br0">1 307 7083,'13'10'-1079,"-2"-10"1618,0-11-179,-9-24-270,19 11-90,-18-20-90,18 6 180,-18-2-90,8-6 270,-11 16 0,-22-6-90,17 24-1,-27 20-89,30 6 180,-20 73-180,20-47-90,0 17 0,4 0-90,11-11-899,32 43 809,-16-64 180,27 9 0,-18-42 0,10-3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2.936"/>
    </inkml:context>
    <inkml:brush xml:id="br0">
      <inkml:brushProperty name="width" value="0.06" units="cm"/>
      <inkml:brushProperty name="height" value="0.06" units="cm"/>
    </inkml:brush>
  </inkml:definitions>
  <inkml:trace contextRef="#ctx0" brushRef="#br0">93 212 6723,'-26'10'-360,"6"7"360,10-7 0,7 16 360,-7 27-360,10-10 0,0 42 0,0-34 90,0 1 0,0 0-90,0-5 270,0 20-90,0-57 90,0-10-180,0-18 89,0-11-179,0 1 180,-11-56-180,9 44 90,-4-15 0,2 0-180,4 13 270,13-25 0,4-1-180,1 13-45,3-10 0,2 4-45,0 28-180,10-2 270,-7 35-269,-3 35 269,-13-2-315,-16 32 0,-8 4 225,-1-12 0,-6 16 0,-2-3 0,-3-27-180,-28 33 90,36-43-89,-12 2-1,30-27 270,0-41 0,10 17 0,3-26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29.963"/>
    </inkml:context>
    <inkml:brush xml:id="br0">
      <inkml:brushProperty name="width" value="0.08571" units="cm"/>
      <inkml:brushProperty name="height" value="0.08571" units="cm"/>
      <inkml:brushProperty name="color" value="#F6630D"/>
    </inkml:brush>
  </inkml:definitions>
  <inkml:trace contextRef="#ctx0" brushRef="#br0">0 134 7533,'0'30'539,"11"5"-539,-8-13 0,28 22 90,-25-12-90,26 14-90,-30-7 0,20-2 630,2 18-270,-8-21 270,5 10-450,-21-33 539,0-36-539,0-1-360,0-71 360,0 48-585,14-12 1,4 0 134,1 13 135,12-2 0,4 3 225,-6 13 0,27-11 0,-18 26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0.931"/>
    </inkml:context>
    <inkml:brush xml:id="br0">
      <inkml:brushProperty name="width" value="0.08571" units="cm"/>
      <inkml:brushProperty name="height" value="0.08571" units="cm"/>
      <inkml:brushProperty name="color" value="#F6630D"/>
    </inkml:brush>
  </inkml:definitions>
  <inkml:trace contextRef="#ctx0" brushRef="#br0">49 18 7083,'-11'-10'-900,"8"2"721,-7 8 89,10 0 539,-11 8-269,8 3 360,-7 41-270,10-16 90,0 53-270,0-45 44,5 25 1,0 2-45,-2-23-45,3 16 0,-1-7-45,-5-43-360,10 12 271,4-35 89,9-10 0,1-2 0,0-15-360,32 6 270,-2-7-180,39 15 180,-40 5-90,35 26 90,-67 1 90,32 60 180,-61-30-45,5 15 0,-7-4 135,-27-24-270,0 15 90,-9-50-90,30 6-90,-5-15 90,21 15-90,32-23 0,-24 12 90,67-23 0,-65 15 0,65-15 0,-57 14-3392,38-4 3392,-29 15-960,7-6 1140,-20 15 294,18 27-384,-16-8-90,8 36 180,-14-32-90,1 15 0,2-7 2884,11 1-2884,0-3 1329,11 1-1509,-9-16 294,9 5-384,-22-25 180,9-20-360,-9-20 360,11-11-359,-11-32 179,-2 45 0,-11-41 180,0 70 90,0 0 539,21 72-449,-15-8-3842,36 41 3752,-37-54-3347,59 36 3077,-42-53 180,44 25 0,-39-49 0,7 5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1.129"/>
    </inkml:context>
    <inkml:brush xml:id="br0">
      <inkml:brushProperty name="width" value="0.08571" units="cm"/>
      <inkml:brushProperty name="height" value="0.08571" units="cm"/>
      <inkml:brushProperty name="color" value="#F6630D"/>
    </inkml:brush>
  </inkml:definitions>
  <inkml:trace contextRef="#ctx0" brushRef="#br0">72 1 7533,'-24'0'899,"11"8"-539,-8 3-180,18 7-180,-8 2-90,11-2 270,0 10-450,11 2 180,2 16 0,3 5 0,3 6-338,-1-6 1,1 3 157,6 26 0,-2-2 135,-9-26 0,-1-4-45,19 42 180,-19-24 0,0-15 0,-2 4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1.247"/>
    </inkml:context>
    <inkml:brush xml:id="br0">
      <inkml:brushProperty name="width" value="0.08571" units="cm"/>
      <inkml:brushProperty name="height" value="0.08571" units="cm"/>
      <inkml:brushProperty name="color" value="#F6630D"/>
    </inkml:brush>
  </inkml:definitions>
  <inkml:trace contextRef="#ctx0" brushRef="#br0">48 20 7533,'-26'0'180,"4"-9"-540,22 7-180,0-7 450,11 9 180,2 0 0,11 0-180,0 0 90,32 0 0,-13 9 0,26 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1.414"/>
    </inkml:context>
    <inkml:brush xml:id="br0">
      <inkml:brushProperty name="width" value="0.08571" units="cm"/>
      <inkml:brushProperty name="height" value="0.08571" units="cm"/>
      <inkml:brushProperty name="color" value="#F6630D"/>
    </inkml:brush>
  </inkml:definitions>
  <inkml:trace contextRef="#ctx0" brushRef="#br0">0 1 7533,'0'29'-450,"0"7"540,0-15 90,0 15 90,11-7-180,-8 1 0,7 6-360,-10-7 180,11 9 90,-8-8 0,7 6 0,-10-6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2.313"/>
    </inkml:context>
    <inkml:brush xml:id="br0">
      <inkml:brushProperty name="width" value="0.08571" units="cm"/>
      <inkml:brushProperty name="height" value="0.08571" units="cm"/>
      <inkml:brushProperty name="color" value="#F6630D"/>
    </inkml:brush>
  </inkml:definitions>
  <inkml:trace contextRef="#ctx0" brushRef="#br0">223 39 7263,'-24'-9'450,"0"-1"-360,1-1-1,9 3 1,-7 8 0,8 0 90,-11 0-180,0 8-3392,-11 45 3482,19-15-872,12 31 1,8 1 781,12-23-641,14 13 0,7-8 641,5-38-2105,49-6 2105,-49-20 0,25-24 0,-30 6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2.932"/>
    </inkml:context>
    <inkml:brush xml:id="br0">
      <inkml:brushProperty name="width" value="0.08571" units="cm"/>
      <inkml:brushProperty name="height" value="0.08571" units="cm"/>
      <inkml:brushProperty name="color" value="#F6630D"/>
    </inkml:brush>
  </inkml:definitions>
  <inkml:trace contextRef="#ctx0" brushRef="#br0">48 21 7533,'-13'-11'-720,"-9"2"360,20 9 540,-9 0 0,11 0 1619,0 0-1619,0 9-180,0-7 90,11 7 0,-9-9 90,9 8-360,-11-6-90,0 7 270,0-1 90,0-6-90,0 7 0,0-9 90,0 0-90,0 8 0,0-6 0,0 6 0,0-8 90,0 0-90,11 0 0,-9 0 0,9 0 0,-11 0-180,0 0 180,0 9 0,0-7 0,0 15-90,0-6 90,0 7 0,0 10-90,11 43 90,-9-5-540,13 24 1,2 6 404,-8-43 0,-2-1-405,5 41 0,0-6 271,-1-24 269,-11-19 0,11-54 0,2-19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3.266"/>
    </inkml:context>
    <inkml:brush xml:id="br0">
      <inkml:brushProperty name="width" value="0.08571" units="cm"/>
      <inkml:brushProperty name="height" value="0.08571" units="cm"/>
      <inkml:brushProperty name="color" value="#F6630D"/>
    </inkml:brush>
  </inkml:definitions>
  <inkml:trace contextRef="#ctx0" brushRef="#br0">168 58 7533,'-13'-10'-180,"2"-7"90,11 15 180,0-6 0,0-1 90,-10 7 89,7-7-269,-8 9 180,11 0-90,-10 0 90,-4 0 270,-20 0-270,18 0-180,-16 17 90,29-4 0,-8 65-180,22-12 0,2 12-540,33-17 540,-6-48 0,8-5 90,-14-10 0,-10-15 0,0 6-90,11 1 0,-9 2-809,30 24 449,-37-3 450,23 6 0,-18-2 0,14-6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4.114"/>
    </inkml:context>
    <inkml:brush xml:id="br0">
      <inkml:brushProperty name="width" value="0.08571" units="cm"/>
      <inkml:brushProperty name="height" value="0.08571" units="cm"/>
      <inkml:brushProperty name="color" value="#F6630D"/>
    </inkml:brush>
  </inkml:definitions>
  <inkml:trace contextRef="#ctx0" brushRef="#br0">168 0 7533,'-34'8'-180,"7"-6"0,3 6 90,3 1 630,7-7-181,1 6-89,-8-8-90,18 9-90,-8 18 180,11-4 270,0 39-450,0-29 90,22 31-180,-6-24-450,50 15 540,-44-23-720,41 12 630,-47-23-270,8 15 360,-13-23-270,-22 12 360,-2-15-270,-11 1-90,-11-3 90,-2-16 90,11 6-449,-6-15-1,18-2-180,1-11 91,13-7 359,13-2 180,43-7 0,-13 14 0,10 4 0,6 3 0,21 2 0,-32 4 0,-1 2 270,23 7 179,-33-7 271,-13 15-630,-14-7 539,-20 9-359,7 0 450,-39 9-630,23 1 270,-16 9-450,14 1 360,8 7-360,-1-14 0,4 12 359,10-14-538,0 16 179,10-6 0,4 6-3662,31 1 3662,-16-7 0,6 6-90,-14 1 270,-8 1-180,1 10-90,-14-2 180,-3-15 3032,-18 3-3032,18-23-539,-18-19 449,18 2-90,3-46 270,3 36-270,39-54 270,-12 36 0,28-23 0,-10 28 90,11 19 90,2 53-181,-21-7 46,-15 19 0,-7 5-315,-16-5 1,20 35-451,-20-58-90,9-6 271,-11-36 269,0-27 180,-11 3 0,9-11 0,-20-10 0,20 3 0,-9-23 90,11 16 719,0 3-629,0 33 0,0 6-90,0 26-90,0 9 0,21 1 0,6 9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4.380"/>
    </inkml:context>
    <inkml:brush xml:id="br0">
      <inkml:brushProperty name="width" value="0.08571" units="cm"/>
      <inkml:brushProperty name="height" value="0.08571" units="cm"/>
      <inkml:brushProperty name="color" value="#F6630D"/>
    </inkml:brush>
  </inkml:definitions>
  <inkml:trace contextRef="#ctx0" brushRef="#br0">181 20 7533,'-26'0'0,"4"0"359,12-9-179,-4 7 0,1-6 0,-8 8-180,7 0 0,1 0 0,-8 0 0,18 0 270,-18 25-90,18-2 270,3 66-360,3-32-208,16 18 0,4 8 73,-9-22 0,2 3-195,5 7 0,4 8 1,-2-8 194,-2-9 0,-2-4 0,0 9 0,-4-11-765,-4-29 360,-11-8-719,0-8 1169,0-3 0,0-25 0,0-3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3.383"/>
    </inkml:context>
    <inkml:brush xml:id="br0">
      <inkml:brushProperty name="width" value="0.06" units="cm"/>
      <inkml:brushProperty name="height" value="0.06" units="cm"/>
    </inkml:brush>
  </inkml:definitions>
  <inkml:trace contextRef="#ctx0" brushRef="#br0">23 286 7533,'-13'20'-450,"3"5"270,10-15 90,0 0 360,0-2 90,0-8-270,0 8 0,0-6 179,0-10-358,0-4-91,21-39 360,4-6-270,11 6 90,-13 0 0,-2 25 0,-8 5-180,10-13 180,-11 22-180,9-5 180,-18 17-90,17 33 90,-17-17 0,17 59 90,-17-40-90,7 42 0,-10-44 0,10 10 0,-7-33 270,28-2-270,-16-16 0,8-27 0,-13 3 0,-10-13 0,11-6 0,-9 26 90,8-41-90,-10 41 179,-10-26-179,8 39 0,-19 4 90,19 18-180,-19 41-179,18-24-91,-17 56-360,17-48 720,3 18 0,13-27 0,10-9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4.595"/>
    </inkml:context>
    <inkml:brush xml:id="br0">
      <inkml:brushProperty name="width" value="0.08571" units="cm"/>
      <inkml:brushProperty name="height" value="0.08571" units="cm"/>
      <inkml:brushProperty name="color" value="#F6630D"/>
    </inkml:brush>
  </inkml:definitions>
  <inkml:trace contextRef="#ctx0" brushRef="#br0">24 218 7533,'-13'-10'-900,"2"2"1080,11-1-90,11-1 0,2-10-270,1 1 90,18 1 90,-6-2-90,11 2 180,9-2-90,23-7 90,-34 14 270,60-12-90,-84 31 359,53 22-3751,-48 5 3302,8 22-360,-13-25 90,-11 6 90,0-6-899,10 16 899,-7-23 0,7 3 0,-10-26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4.699"/>
    </inkml:context>
    <inkml:brush xml:id="br0">
      <inkml:brushProperty name="width" value="0.08571" units="cm"/>
      <inkml:brushProperty name="height" value="0.08571" units="cm"/>
      <inkml:brushProperty name="color" value="#F6630D"/>
    </inkml:brush>
  </inkml:definitions>
  <inkml:trace contextRef="#ctx0" brushRef="#br0">49 1 7533,'-24'19'359,"10"-9"-628,4 7 269,10-6 0,10 7 0,4 1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4.996"/>
    </inkml:context>
    <inkml:brush xml:id="br0">
      <inkml:brushProperty name="width" value="0.08571" units="cm"/>
      <inkml:brushProperty name="height" value="0.08571" units="cm"/>
      <inkml:brushProperty name="color" value="#F6630D"/>
    </inkml:brush>
  </inkml:definitions>
  <inkml:trace contextRef="#ctx0" brushRef="#br0">0 285 7533,'11'30'0,"-9"-11"180,20-10-180,-20-9 0,9-9-180,0-1 90,2-10 0,11 2 90,-11-10 0,9-27 0,-20-6 180,9 2-90,-22 6 0,-2 40-90,-22-4 0,19 26 269,-16 27-179,30-2-90,-9 37 360,22-3-2011,5-16 0,2 0 1741,1 21-450,15-24 0,7-9-2245,1-17 1885,19 3 360,-5-26 1,-18 0 359,-12-17 0,6-5 0,-19-16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5.230"/>
    </inkml:context>
    <inkml:brush xml:id="br0">
      <inkml:brushProperty name="width" value="0.08571" units="cm"/>
      <inkml:brushProperty name="height" value="0.08571" units="cm"/>
      <inkml:brushProperty name="color" value="#F6630D"/>
    </inkml:brush>
  </inkml:definitions>
  <inkml:trace contextRef="#ctx0" brushRef="#br0">24 95 7533,'-13'0'180,"2"0"-90,11 0-1,0 9 91,0 2-90,0 16-180,11-6 90,-8 15 270,29 11-90,-6 12 0,1 25-3482,5-32 3392,-19 1 0,11-25 90,-11-15-270,-2-13 90,-11-22-180,0-58-180,0 14 180,-1 12 0,2-1-809,10-23 3931,-9 10-2942,41 13 0,-24 26 0,26 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5.515"/>
    </inkml:context>
    <inkml:brush xml:id="br0">
      <inkml:brushProperty name="width" value="0.08571" units="cm"/>
      <inkml:brushProperty name="height" value="0.08571" units="cm"/>
      <inkml:brushProperty name="color" value="#F6630D"/>
    </inkml:brush>
  </inkml:definitions>
  <inkml:trace contextRef="#ctx0" brushRef="#br0">216 0 7173,'-26'0'-270,"-6"0"450,18 0 0,1 8-180,2-6 0,1 15 450,-4-7-271,-10 9 91,0 1 270,0 15-270,11-3 0,3 23-90,20-6 89,3-1-179,33 7-3572,-17-23 3572,27 3-90,-29-15 90,18 7 0,-19 10-899,-23 4 269,-8-3 90,-51-11 450,16-16 0,-29 6 0,7-7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5.930"/>
    </inkml:context>
    <inkml:brush xml:id="br0">
      <inkml:brushProperty name="width" value="0.08571" units="cm"/>
      <inkml:brushProperty name="height" value="0.08571" units="cm"/>
      <inkml:brushProperty name="color" value="#F6630D"/>
    </inkml:brush>
  </inkml:definitions>
  <inkml:trace contextRef="#ctx0" brushRef="#br0">288 77 7533,'-11'-11'-630,"-2"-6"450,-1 15 180,-7-15 90,18 15 90,-18-15 0,18 15-180,-18-7 90,18 9 90,-18 0 90,-3 0-270,8 0 179,-37 17 1,34 5-180,-15 32 90,23 14-90,22 10-180,13-2 0,8-33 1,5-4-1,8 14-450,24-22 0,3-7 451,-8-5 179,-1-19 0,-1-8 0,0-14 0,-4-16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6.501"/>
    </inkml:context>
    <inkml:brush xml:id="br0">
      <inkml:brushProperty name="width" value="0.08571" units="cm"/>
      <inkml:brushProperty name="height" value="0.08571" units="cm"/>
      <inkml:brushProperty name="color" value="#F6630D"/>
    </inkml:brush>
  </inkml:definitions>
  <inkml:trace contextRef="#ctx0" brushRef="#br0">120 20 7623,'-27'-11'359,"6"3"-179,21 8-270,-11 0 90,9 0 0,-20 0 90,20 0-90,-9 8 0,0 2 0,9 35-3302,-9-20 3302,11 28 90,0-15-180,21 2 0,-5 7 180,30-27-539,2 6 449,-8-24 3302,26-19-3482,-37 2-270,27-46 90,-40 27 450,27-21 180,-17 51-180,12 0 360,7 57-360,-29-20-3213,27 39 3123,-27-47-933,18 18 843,-21-41 0,19-10 0,-16-5 90,8-23 0,-13 15 2571,0-6-2931,2-1 1935,22 7-1395,-9 2-180,-2 10 180,8 18-180,-16 1 180,19 26-1,-11-12-3031,10 20 2852,-7-31 0,-3 4-90,8-43 90,-27 3-539,38-32 539,-38 24-180,59-6 90,-43 26 360,46 28-270,-41-2 0,9 30 179,-11-24-89,0 6 3482,-11-8-3752,-2 1 270,0-2-809,13-7 629,-8-3 90,37-25 0,-35-4 0,28-17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6.880"/>
    </inkml:context>
    <inkml:brush xml:id="br0">
      <inkml:brushProperty name="width" value="0.08571" units="cm"/>
      <inkml:brushProperty name="height" value="0.08571" units="cm"/>
      <inkml:brushProperty name="color" value="#F6630D"/>
    </inkml:brush>
  </inkml:definitions>
  <inkml:trace contextRef="#ctx0" brushRef="#br0">0 1 7263,'37'19'-810,"-13"0"1170,-2 0-90,-9 8-90,11 4-180,0 6 180,0 2 90,0-2 179,11 44-359,-9-16 45,-8-14 0,-1-1 45,7 10-180,-11-14-90,-2-27 0,-11-19-180,0-10-179,10-43 269,-7 25-90,40-58 270,-35 58-90,55-33 90,-44 40-180,58 10 180,-45 13 180,35 26 0,-30 10 90,11 19-3662,-11-6 3392,-13-5 90,-2-1-90,-20-22-900,30 12 900,-26-24 0,25-11 0,-7-19 0,14-11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7.380"/>
    </inkml:context>
    <inkml:brush xml:id="br0">
      <inkml:brushProperty name="width" value="0.08571" units="cm"/>
      <inkml:brushProperty name="height" value="0.08571" units="cm"/>
      <inkml:brushProperty name="color" value="#F6630D"/>
    </inkml:brush>
  </inkml:definitions>
  <inkml:trace contextRef="#ctx0" brushRef="#br0">144 190 7533,'-13'0'0,"-19"0"-180,27 0 0,-27 0 180,29 0 90,-18 0 90,18 0 90,-7 0-180,10 0 89,-11 25-89,8-10 450,-7 55-450,10-42 270,10 49-720,14-51 90,13 10 270,-10-27-270,16-26 90,-38 4-359,38-40 269,-38 28 0,16-36 360,-21 46 270,11-19-180,-8 31 90,39 12-181,-34 4 1,35 23 90,-30-15-1169,22 7 269,-9-18 91,9-18 629,-11-5 0,-11-40 0,-2 19 0,-11-38 0,0 30 180,0-4-90,0 27 89,0 11 361,10 16-270,4 3 360,20 50-181,14-15-449,-23-1 0,1 1 90,32 5 90,-20-5 180,7-27 0,-29-11-270,5-25-3392,-10-46 3212,-8 15-1122,1-6 1,2 2 1031,5 8-1922,-8-28 2102,7 49 0,1-11 0,2 23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7.630"/>
    </inkml:context>
    <inkml:brush xml:id="br0">
      <inkml:brushProperty name="width" value="0.08571" units="cm"/>
      <inkml:brushProperty name="height" value="0.08571" units="cm"/>
      <inkml:brushProperty name="color" value="#F6630D"/>
    </inkml:brush>
  </inkml:definitions>
  <inkml:trace contextRef="#ctx0" brushRef="#br0">1 526 7533,'13'30'0,"9"-3"90,-9-16-90,0-3 0,19-8 90,-27-17 0,27 5-90,-18-24 0,-1 7 179,8-10 361,-7-49-270,-1 37 45,-6-27 0,-3 0-225,-4 31-90,-5-12 0,-1 6 179,3 39-89,-18 22 0,18 17-1606,-2 25 0,0 6 1696,5 3-932,8 8 0,5-1 752,3-9-506,24-9 0,8-7 146,0-18 360,42 2 0,-31-25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3.683"/>
    </inkml:context>
    <inkml:brush xml:id="br0">
      <inkml:brushProperty name="width" value="0.06" units="cm"/>
      <inkml:brushProperty name="height" value="0.06" units="cm"/>
    </inkml:brush>
  </inkml:definitions>
  <inkml:trace contextRef="#ctx0" brushRef="#br0">139 1 7533,'-23'0'-630,"0"0"630,0 0-90,10 0 90,3 0 450,0 7-180,7-5 89,-17 15-448,17-15 89,-7 31-90,10-27 180,10 34-270,3-28 90,10 39 90,0-27-90,-10 36 90,-3-38 0,-10 29 0,0-28 0,-10 11-90,-3-8-180,-10-13 0,10 3-180,3-41 91,20 11 359,-7-36 0,28 19 0,-6-14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8.780"/>
    </inkml:context>
    <inkml:brush xml:id="br0">
      <inkml:brushProperty name="width" value="0.08571" units="cm"/>
      <inkml:brushProperty name="height" value="0.08571" units="cm"/>
      <inkml:brushProperty name="color" value="#F6630D"/>
    </inkml:brush>
  </inkml:definitions>
  <inkml:trace contextRef="#ctx0" brushRef="#br0">73 1 7623,'-27'0'359,"6"0"-359,10 0 180,8 8-360,-7-6 90,10 15 90,0-7 180,10 34 90,14-1-180,3 39 90,8-20 180,-11 11-450,-11-41 270,-2-7-450,-11-33 90,0-45-180,0 15 90,0-50 180,0 45-89,10-3-451,3-7 540,1 28 90,18-20 360,-6 69-180,12-7-1652,-9 24 1,-2 7 1651,2-2-822,0 2 1,-2 1 641,-11-5 201,16 20-291,-30-43-90,20-13 90,-20-18-89,9-52-1,-11 24-90,11-50 90,-9 45 180,20-12 0,-20 26 90,30 10 90,-16 19 90,29 44-270,-18-8 2859,-3 27-2679,-3-33 0,-7 6 2466,-1-15-2466,8 6 138,3 1-588,3-7 270,7-2-360,12-19 180,-28-11-90,46-41 90,-56 15-3392,24-42 3662,-32 44-295,0-17 295,0 31 25,0 2 65,0 10 90,0 43-180,0-9 90,21 47-180,-5-38 90,22 10 0,2-2-270,-16-12 90,18-1 0,1-5 90,-25-15-180,28-35-90,-22 11-89,0-63 89,-11 49 180,-2-42-90,-11 51 3304,0-8-3214,0 18 707,0 1-527,0 26 370,0-4-190,0 22-90,10-13 360,-7 39-360,18-33-360,14 41 90,-17-46-1349,46 5 1349,-45-20 90,16-8 0,-14-8 0,-8-2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9.012"/>
    </inkml:context>
    <inkml:brush xml:id="br0">
      <inkml:brushProperty name="width" value="0.08571" units="cm"/>
      <inkml:brushProperty name="height" value="0.08571" units="cm"/>
      <inkml:brushProperty name="color" value="#F6630D"/>
    </inkml:brush>
  </inkml:definitions>
  <inkml:trace contextRef="#ctx0" brushRef="#br0">192 1 7533,'-27'0'-270,"-5"0"0,19 0 180,0 0 1259,2 0-449,0 0-270,9 0-270,-20 0 0,20 0-91,-20 0 91,9 17 0,0-4 90,2 56-3572,22-30 3302,2 33 0,22-26 180,-9-6-4787,62 6 3887,-51-24-216,19-28 0,-2-14 936,-22-16 0,23-37 0,-31 15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39.296"/>
    </inkml:context>
    <inkml:brush xml:id="br0">
      <inkml:brushProperty name="width" value="0.08571" units="cm"/>
      <inkml:brushProperty name="height" value="0.08571" units="cm"/>
      <inkml:brushProperty name="color" value="#F6630D"/>
    </inkml:brush>
  </inkml:definitions>
  <inkml:trace contextRef="#ctx0" brushRef="#br0">24 1 7623,'-13'18'719,"3"9"-269,10 20-180,10 20-90,1-3 0,2 2 0,14 22-46,-5-22 1,1-7 45,4-17 0,-3 2-270,-14-24 0,1-10-270,-8-10 181,7-10-451,12-52 450,-17 24-270,10-11 1,2 1 269,-4 12 0,22-8 270,-9 36-90,-2 8-90,-2 8 90,-9 11 180,22 1 0,-19 17-1,15 1 271,-17 2 270,20 15-810,-18-32-810,16 11 900,-18-32 0,10-2 0,0-10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0.862"/>
    </inkml:context>
    <inkml:brush xml:id="br0">
      <inkml:brushProperty name="width" value="0.08571" units="cm"/>
      <inkml:brushProperty name="height" value="0.08571" units="cm"/>
      <inkml:brushProperty name="color" value="#F6630D"/>
    </inkml:brush>
  </inkml:definitions>
  <inkml:trace contextRef="#ctx0" brushRef="#br0">72 153 7533,'-27'0'-1439,"-4"0"1618,28 0-179,-8-9 90,11 7-90,0-7 0,0 9 540,0 0-90,0 9-450,0-7 180,11 15 0,-8-6-1,7 7-89,1 10-180,-9-7 270,9 32-90,0 14-180,-9-4 90,20 1 90,-20-37-360,9-8 91,-11-8-91,11-45 180,-9-2-45,9-24 0,0-5-45,-9 5 45,18-11 0,3 2 45,-4 21-90,26-24 180,-11 45 90,14 50-90,-8-6-1561,-15 28 0,-4 6 1741,3-2 90,-1 48 0,-9-37 179,-4 15-359,-10-32-90,0-10 90,0-41-270,0-28 91,0 2-271,11-46 180,-8 44 3392,7-25-3392,1 40 90,-8-7 180,39 1-180,-34 6 360,67 10-360,-65 14 225,41 29 0,5 14-45,-19 13 45,14-1 0,-1 2 134,-10 18-358,6-27 89,-33-18 89,-2-33-268,-1-42-91,-7 15-3662,8-62 3842,-1 45-90,-7-20 90,8 35 0,-11 2 180,10 7 270,3 44-180,11-7 270,22 72-270,-6-43-1090,-1 7 1,2 0 999,1-7-90,-3-9 0,-1-3 2358,-8-13-2538,36-21 90,-37-21 90,6-50-180,-24 25 1,-22-43-91,8 38-270,-50-15 360,43 27-90,-76 11 270,65 20 0,-56 25-90,58-5 360,-13 16 90,32 7-90,0 5-90,0 1 0,11-6-90,13-15 89,2-10-179,20-2 0,-9-16-2178,32-20 1998,-26 5 2449,34-13-2269,-48 17 0,70 9 0,-62 1 44,17 20 1,1 12 405,-1 27-360,7 20 0,-5-4-90,-40-28-90,26-27 90,-36-13-2718,36-51 2718,-37 17-180,7-16 0,-2-2 90,-10 6-304,0-14 1,0 1 303,0 21-905,0-21 995,0 52 905,0 18-275,0 18-360,10 30 179,6-10 1,3 2 819,0 1 1,2-1-1135,8-5 0,1-2 579,7 30-894,9-40 0,6-7-989,20 0 1169,24-2 0,-19-58 0,-26-5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2.879"/>
    </inkml:context>
    <inkml:brush xml:id="br0">
      <inkml:brushProperty name="width" value="0.08571" units="cm"/>
      <inkml:brushProperty name="height" value="0.08571" units="cm"/>
      <inkml:brushProperty name="color" value="#F6630D"/>
    </inkml:brush>
  </inkml:definitions>
  <inkml:trace contextRef="#ctx0" brushRef="#br0">145 201 7533,'-27'18'1079,"6"-7"-1169,10 6 180,-2-15 90,-1 15-270,-7-15-3302,8 15 3572,0-6-2279,2 16 2099,11 2-1423,0 35 1513,0-20-536,14 6 0,4-2 266,0-11 544,18 5 1,6-6-455,0-21-250,28 10 160,-23-33 499,23-36-409,-38 8-90,32-36 180,-59 40-724,16-12 724,-21 31 1912,21-4-1822,-5 17 719,51 60-719,-35-29 230,6 14 1,1-1-321,1-12 2819,51 3-2819,-46-24 1357,21-3-1357,-42-33 0,-10 10-90,-4-72 194,-20 48-239,-9-15 0,-8 2-3257,-36 7 3392,-1-1-2268,-24 29 2268,56 17 160,-24 34-160,43-17 90,23 53-90,6-53 90,40 33-180,-27-45 90,38 12 0,-48-17 0,55-9 0,-53-2 0,46-7 90,-30-2-90,22 10 90,-19 10 89,16 36 1,-30-2 0,20 46-90,-20-44 2079,-2 16-2169,-13-32-240,-11-53 60,0 15-90,0-80 90,0 52-2178,11-43 2088,2 56 191,21-12 169,-18 35 180,27 18-180,-38 5 90,27 15 90,-18-1 89,-1 11-269,8-6 0,-18 3 0,18-24 2272,-18 6-2452,7-15 90,1 7 2658,-8-18-2658,7-1-450,1-26 361,-8 12-3753,7-28 3752,1 28-2268,13-12 2268,-8 26-90,37 10 360,-34 10-90,58 43 449,-24 0-269,-2-5 0,2-3-360,14-9 90,2-5 2178,-34-58-2358,-22-3 3572,-2-7-3571,-11-36 89,0 27-360,10-51 450,-7 70 90,8-7 360,20 112-360,-12-25-1,17 28 1,5 4-315,2-4 225,-3 7 0,0 1 90,0-9-45,-15 1 0,-5-3-45,-7-19 269,-2 30-179,-22-51 0,9-17-90,-20-4 0,9-17 136,-22-34-46,19 0-270,-5-20 0,0-8 180,12 12 0,2-3-90,-3-10 0,0-7 0,6 2 90,12-19 0,5 3 0,-7 11 0,7 7-225,17 10 1,6 17 224,4 28 0,8 11 90,-24 11-180,-2 50 90,-20-23-180,9 59 180,-11-61 90,-11 50-90,9-58 360,-30 41-360,26-45 449,-26 3-359,30-19-90,12-16 90,6-11 0,19-19-180,-11-2 180,21-32-90,-26 28-180,23-28 180,-28 7 360,10-22-500,-12 39 1,0-2-86,-4-5 1,-3-1-1,-2 1 0,-6 5 225,-32-22 0,17 19 180,-25 61-270,40 13 359,-2 29 1,0 6-90,5 7-90,5 8 0,0 0 180,-2-8-225,21 9 0,5-2 45,-7-15-1680,8 1 0,6-9 1320,1-35-620,43-20 801,-34-7-34,-4-26 1,-7-4 32,-19 13-1115,2-19 0,-4-1 1205,-12 16 1510,9-44-1870,-11 29 787,0-6-337,-11 19 235,-2 11 35,-11 16 2942,11 3-2673,-9 33-449,20-10 90,-9 46-90,11-28 135,16 23 0,11 3-495,37 10 135,-38-24 0,4-5-3617,55-6 3482,-67-34-2178,38-34 2268,-29 9-729,18-64 819,-29 51 0,5-24 0,-10 52 236,2 1-236,1 18 630,39 52-540,-42-21-225,31 17 0,1 1-45,-33-12-225,28-5 0,-1-2 405,-29-7 0,35 3 0,-30-16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3.063"/>
    </inkml:context>
    <inkml:brush xml:id="br0">
      <inkml:brushProperty name="width" value="0.08571" units="cm"/>
      <inkml:brushProperty name="height" value="0.08571" units="cm"/>
      <inkml:brushProperty name="color" value="#F6630D"/>
    </inkml:brush>
  </inkml:definitions>
  <inkml:trace contextRef="#ctx0" brushRef="#br0">206 1 7533,'-13'10'-540,"-9"7"90,9-7 1170,-11 18-180,0 2-181,11 7-179,2 2-270,0-2 0,-13 27 180,9-20-270,-7 19 90,12-8-899,7-13 629,3 5 360,13-28 0,11-10 0,0-9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3.262"/>
    </inkml:context>
    <inkml:brush xml:id="br0">
      <inkml:brushProperty name="width" value="0.08571" units="cm"/>
      <inkml:brushProperty name="height" value="0.08571" units="cm"/>
      <inkml:brushProperty name="color" value="#F6630D"/>
    </inkml:brush>
  </inkml:definitions>
  <inkml:trace contextRef="#ctx0" brushRef="#br0">1 0 7533,'0'22'-450,"0"3"1709,0-14-989,0 7 90,0 1-540,10 17 180,-7-13-360,7 22 180,-10-24 0,11 6-89,-8 9-91,7-13 360,-10 5 0,11-20 0,2-8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3.544"/>
    </inkml:context>
    <inkml:brush xml:id="br0">
      <inkml:brushProperty name="width" value="0.08571" units="cm"/>
      <inkml:brushProperty name="height" value="0.08571" units="cm"/>
      <inkml:brushProperty name="color" value="#F6630D"/>
    </inkml:brush>
  </inkml:definitions>
  <inkml:trace contextRef="#ctx0" brushRef="#br0">0 171 7533,'0'-21'0,"0"4"-1529,0 9 1349,0-2 180,0-1 0,0 3 0,0-1 0,0 7 0,0-15 0,0 15 0,0-15 0,0 6 0,11-7 0,2 7 1259,11 3-719,0 16 989,21 70-810,-5 0-1633,-9-1 0,-3 2 914,-14-27 0,-1-2 90,3 4 0,0 1-800,-4 1 0,0-2 710,4 30-20,-5-32 1,-1-2-161,-10 16 90,10-18 90,-7-10-809,8-19 359,-11-10 737,-11-26-1007,-2-5 720,-11-32 0,0 3 0,0-15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43.929"/>
    </inkml:context>
    <inkml:brush xml:id="br0">
      <inkml:brushProperty name="width" value="0.08571" units="cm"/>
      <inkml:brushProperty name="height" value="0.08571" units="cm"/>
      <inkml:brushProperty name="color" value="#F6630D"/>
    </inkml:brush>
  </inkml:definitions>
  <inkml:trace contextRef="#ctx0" brushRef="#br0">1 172 9332,'13'10'-540,"-2"-1"720,0-9-900,13-9 630,-8-2-359,15-7 269,-17-2 0,10 1-360,10-17 360,-18 22 0,16-28 0,-18 37 720,10-12-360,-11 34 719,29 47-629,-23-16-45,8 5 0,2 0-315,-2-9 270,7 11-90,-10-28-540,21-41 270,-26-18-90,13-44 450,-32 15-3482,11-2 3302,-9 33 0,9 3 270,0 7 0,-9 10-180,20 1 450,-20 18-270,20 10-91,-20 10 181,9 18 0,0 2-180,-9 16 90,9 1 0,0 3 2744,-9 15-2924,5-20 0,1 10 0,-2-11 90,-3 11-630,3 10 0,-1-1-989,-5-24 1439,0 21 0,10-52 0,4-9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53.754"/>
    </inkml:context>
    <inkml:brush xml:id="br0">
      <inkml:brushProperty name="width" value="0.08571" units="cm"/>
      <inkml:brushProperty name="height" value="0.08571" units="cm"/>
      <inkml:brushProperty name="color" value="#F6630D"/>
    </inkml:brush>
  </inkml:definitions>
  <inkml:trace contextRef="#ctx0" brushRef="#br0">840 3306 7533,'-14'11'-1080,"-7"5"900,18-14 540,-18 6-90,18 1-90,-7-7 90,-1 7-90,8-9-90,-7 0 269,-1 0-179,-2 0 90,-22 0-270,19-9 360,-37-9-270,34 5 270,-47-29-270,26 27 89,1-15 1,-2-2-90,-12 8 180,-17-38-90,23 14-1741,16 7 0,3-3 1651,-12-19-1135,15 2 1,5 0 1044,6 2-343,-3-20 0,2-1 343,10 17-140,-11-8 0,0 2 140,14 23 1567,-9-51-1567,11 52 180,0-27-270,0 41 2524,0-22-2614,0 21 180,0-56 90,0 39-135,0-8 0,0 0 45,0 11 1498,0-43-1498,0 38 0,11-14 1275,2 16-1185,11-23-90,0 28-2640,-11-28 2730,-2 41-600,21-56 600,-14 48-2249,28-50 2248,-33 57-573,29-46 484,-23 39 0,13-6 0,3 2 0,-6 9 90,27-19 0,-29 33 1474,28-41-1564,-36 33-1380,34-33 1470,-26 39 1697,10-14-1697,-2 15 653,10-23-743,-5 12 440,19-6-440,-11 2 3392,-11 15-3302,-3-6-90,-10 17 0,11-7 0,2 6 180,1-8-180,7 0 180,-8 0-180,0 9-3302,9 2 3302,-20 8 15,41-9-105,-46 7 0,54-7 180,-57 1-90,28 5 0,-22-5-90,-1 0 90,23-3-90,-17 0 90,27 3 0,-19-1 0,0 7 0,9-7 0,-20 9 0,-2 0 0,-2-8 3445,2 6-3445,2-6 112,-2 8-112,-3 0 0,-7 0 0,20 0 90,-7 0-180,29 0 90,-5 0 0,-12 0 0,25 0 0,-45 0 0,26 0 90,-31-8-90,7 6 0,-18-7 0,28 9 0,-25 0 0,36 0 0,-26 0 0,30 0-180,-20 0 180,20 0 0,-30 0 0,15 0 0,-17 9-180,20 1 180,-18 0 0,16-2 0,-18 1 0,10 2-90,0 0 90,-11-3-90,-2 0 90,10 3 0,-5 16 0,29-6 0,-18 7 0,7-9 0,-20-9 0,7 7 0,-8-14 0,22 14 0,-19-7-90,26 9 180,-26-8-90,19 5 0,-22-14 90,9 24-90,-9-22 0,22 30 0,-20-21 180,17 14-180,-29-8 90,29 0-90,-27 0 0,27-9 0,-29 7 90,8-15-90,-1 24 90,-7-22-90,18 30 90,-18-21 0,18 22-90,-18-5 0,8-9 0,-1 5 0,-7-24 0,18 23 0,-18-4 0,29 8 0,-27-1-90,16 8 90,-10-22 90,13 37 0,3-36-90,-3 13 0,-14-12 0,12-5-90,-6 8 180,18 0-90,-21-8 89,9 6-89,12-7 0,-15 9 90,34 0 0,-37-8 0,8 5-90,-3-13 90,-7 5-90,10-8 90,0 8-90,-11-6 0,30 7 0,-25-9 0,38 0-90,-19 0 90,1 9 180,7-7-180,-18 7 0,-3-1 0,-14-6 90,1 6-90,2-8 180,22 8-180,-19 3 0,16 0 90,-19-2-270,22 7 180,-19-11 0,26 20 0,-36-15-90,25 9 90,-17 0 0,-1-9 0,-2 7 0,-11-15 0,0 24 0,10-13 0,-7 22 0,8-13-180,10 31-3212,-16-20 3392,17 14-2088,-22-11 2088,0-15-1126,0 15 1126,0-16 90,0 25-180,10-22 1891,-7 21-1801,8-31 2558,-11 21-2558,0-22 2517,0 25-2517,0-17 180,0 16-180,10-23 0,-7 21 90,8-22 0,-11 16-180,0-9 270,10 8-180,4 3 90,-1 8-90,-3-9 0,1 7 0,-8-15 90,7 7-90,12 8 90,-6-4-90,18 6 0,1 6 0,-19-29 0,16 19 0,-29-24 90,28 9-90,-25-9 90,36 7-90,-36-15 0,36 7 89,-26-9-89,8 0 0,-13 0 0,0 0 0,-9 0 0,30 0 0,-16 0-89,19-9 89,-11 7 0,10-15 179,-18 15-179,27-6 0,-16 8 90,10 0-90,8 0 0,-18 0 0,18 0-90,3 17 90,-8-13-3392,16 30 3392,-40-21-200,37 31 200,-34-12-2262,26 15 2262,-21-18-147,10 24 57,-7-28 90,8 36 0,-11-38 2063,0 30-2063,-11-29 0,8 20 0,-7-24 188,9 8-188,-9-9 90,-4 0-90,1 17 0,2-13-90,11 21 90,-10-22 3259,-4 13-3259,1-5-3031,-8 16 3031,7-5 220,-10 5-310,0-8 450,-10 26-90,-4 5-270,1-8-90,-19 17 180,27-52-180,-17 43 90,12-43 0,-4 43 0,1-35 0,-8 21 0,18-17 0,-18 17 0,18-21 90,-18 27-90,18-38 90,-18 46 0,18-41 0,-18 51-90,8-54 0,-1 19 90,4-8-90,10-13 3392,-11 13-3392,8-9 0,-7-5 0,-1 5-180,8-8 270,-18 9-360,8-7 0,0 23 180,-9-20-180,-2 36 270,8-34-3392,-26 35 3303,36-37 178,-36 20-89,36-23 0,-15 15-89,11 2 89,-4-7 0,-20 22 89,-4 12-89,12-18 0,-6 14 0,18-42 0,-20 17 0,7-12-179,-7 11 179,20-16-270,-39 17 270,42-13 3392,-53 13-3392,38-17 0,-11 0-90,-9 0 180,20 8-90,-9-14 90,0 12-90,9-14 0,-19 0 0,18-3 0,-8-8 0,11 0 0,-10 0 0,18 9 90,-27-7-90,38 6 0,-38 1 0,27-7 0,-18 6 0,10 1 90,-11 1-90,8 1 0,-7-3 0,21-8-270,-41 8 270,44-5-180,-54 14 90,48-15-3302,-19 7 3392,11-9-90,0 0 90,0 8 90,0-6-180,-10 6 180,7-8 0,-8 0 3302,22 0-3302,-29 0-90,34 9 0,-35-7 0,40 7 0,-29-9 0,27 0-90,-38 0 90,38 0 0,-27 0 0,19 0 0,-11 0 0,11 0 0,2 0 0,11 0 90,-11 0-90,9 0 180,-30 0-90,26 0-90,-26-9 0,19 7-90,0-7 180,-9 9-180,20 0 90,-19 0 90,18 0-270,-18 0 180,18 0 0,-18-8 0,7 6 180,1-6 0,-8 8-180,18 0 0,-18 0 0,18 0-720,-8 0 540,11 0-4137,0 0 3957,0 8 360,11-6 0,2 15 0,11-6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4.451"/>
    </inkml:context>
    <inkml:brush xml:id="br0">
      <inkml:brushProperty name="width" value="0.06" units="cm"/>
      <inkml:brushProperty name="height" value="0.06" units="cm"/>
    </inkml:brush>
  </inkml:definitions>
  <inkml:trace contextRef="#ctx0" brushRef="#br0">93 1 6813,'-26'0'630,"-4"0"-360,27 0-91,-7 0-89,10 0 0,0 7 90,-10-5-270,7 15 180,-7 1-180,10 3 90,10 13-270,-7-14-89,27 23 179,-25-21-90,26 29 270,-28-28-90,7 19 0,-10-21 180,0 13-90,0-13 360,-20-3-270,14-10 90,-24-8-180,27 0 90,-7-8-90,10-2 0,0-8-90,31-41-90,-13 30 90,14-12 0,0-2-90,-14 11 180,43-29-90,-43 31 0,26-5 0,-31 25 270,7 1 0,-17 18 360,7 33-540,-10-15 269,0 40-269,0-45 90,0 38-270,10-36 91,-7 19-91,7-25 0,0-8 0,-7-2 90,17-32-90,-17 10-90,18-45 180,-9 26 90,1-27-90,8 29 180,-19-12-180,9 31 360,-11-5-270,0 17 450,0 17-450,0 3 270,0 25-270,0-15 90,10 21 0,3-28 0,20 19-90,-18-30 89,26 5-178,-25-17 178,38-17-89,-36 5 0,23-23 0,-28 16 0,10-25 0,-11 22-89,9-21 89,-18 23 0,7-6 0,-10 16-90,-10 1 90,7 9 90,-28 25 89,26-3-179,-15 32-269,20-25-1,0 31 270,10-28 0,3 13 0,10-19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0:57.844"/>
    </inkml:context>
    <inkml:brush xml:id="br0">
      <inkml:brushProperty name="width" value="0.08571" units="cm"/>
      <inkml:brushProperty name="height" value="0.08571" units="cm"/>
      <inkml:brushProperty name="color" value="#F6630D"/>
    </inkml:brush>
  </inkml:definitions>
  <inkml:trace contextRef="#ctx0" brushRef="#br0">72 0 7533,'-27'0'-450,"6"0"0,10 0 450,9 0 180,-9 0 0,11 0-90,0 0-90,11 0 270,2 0-270,11 0 270,0 0-90,-11 0-180,9 9 359,23 27-179,-13-3-45,11 15 0,2 2-45,-3-2-1651,3 13 0,1 0 1471,7-12 135,-19-4 0,1-2-108,24-11-27,13 4 90,13-25 0,-26-3 0,-1 1 90,22 1-90,-9 7 0,2 11 0,-14 12 0,-4 4 1658,-3-12 0,0 4-1658,16 26 0,-6-2 0,-6-13-1492,1 6 1,1-1 1491,8-6-1090,-4 7 1,-1 0 1179,-3-7-180,-3 2 0,2 2 135,-13-20 0,-3 1-45,3 15 0,0 1 45,8-9 0,0 2 0,8 28 0,-3-1-45,-15-31 0,-1 0 90,17 34 0,-4-1-90,-4-14 179,0 11 1,1 1 1999,8-6-2089,-7 5 0,-3-1 0,-9-19 3349,-5 18-3349,-14-37 403,-8-8-853,11 0 270,0-8 90,22-3 0,-17-8 0,16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8:55.434"/>
    </inkml:context>
    <inkml:brush xml:id="br0">
      <inkml:brushProperty name="width" value="0.035" units="cm"/>
      <inkml:brushProperty name="height" value="0.035" units="cm"/>
    </inkml:brush>
  </inkml:definitions>
  <inkml:trace contextRef="#ctx0" brushRef="#br0">148 160 24575,'-3'-1'0,"-3"4"0,-4 9 0,-2 10 0,-3 5 0,1 5 0,0 0 0,2-1 0,1-2 0,4-5 0,3-3 0,2-3 0,2-3 0,0-2 0,1 1 0,4 2 0,3 0 0,2 0 0,1-4 0,-1-4 0,4-4 0,8-1 0,9-1 0,8-1 0,7-1 0,1-8 0,1-10 0,-1-10 0,-7-9 0,-7-3 0,-9 1 0,-8 2 0,-7 3 0,-4 2 0,-4 3 0,-1 3 0,-1 1 0,-6 1 0,-6 2 0,-9-2 0,-6 1 0,-1 0 0,-1 3 0,3 4 0,-1 3 0,-1 6 0,-2 4 0,-3 1 0,1 2 0,4 0 0,5 0 0,5 1 0,2 2 0,1 4 0,1 4 0,1 1 0,2 2 0,2 2 0,0 2 0,2 0 0,2-3 0,0-2 0,3-3 0,1-5 0,1-1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8:57.065"/>
    </inkml:context>
    <inkml:brush xml:id="br0">
      <inkml:brushProperty name="width" value="0.035" units="cm"/>
      <inkml:brushProperty name="height" value="0.035" units="cm"/>
    </inkml:brush>
  </inkml:definitions>
  <inkml:trace contextRef="#ctx0" brushRef="#br0">0 0 24575,'0'8'0,"0"0"0,0 2 0,0-1 0,0 0 0,0 1 0,0 1 0,0 4 0,0 5 0,0 7 0,1 4 0,3 4 0,0 4 0,2 6 0,-1 5 0,-3 3 0,-2-3 0,0-8 0,0-7 0,0-11 0,0-4 0,0-3 0,0-3 0,2 0 0,1-1 0,4 3 0,3 5 0,1 4 0,0 3 0,-1-2 0,-1-3 0,0 0 0,1-1 0,-2 2 0,1-1 0,-2 0 0,1 0 0,0 3 0,2 1 0,1 0 0,-1-2 0,-2-6 0,-4-5 0,-2-6 0,-2-4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8:58.517"/>
    </inkml:context>
    <inkml:brush xml:id="br0">
      <inkml:brushProperty name="width" value="0.035" units="cm"/>
      <inkml:brushProperty name="height" value="0.035" units="cm"/>
    </inkml:brush>
  </inkml:definitions>
  <inkml:trace contextRef="#ctx0" brushRef="#br0">1 134 24575,'0'-19'0,"0"-5"0,0-8 0,0 3 0,1 8 0,2 12 0,4 14 0,6 11 0,6 9 0,3 7 0,2 2 0,-2 1 0,-2 2 0,0 4 0,0 2 0,2 3 0,-1-5 0,-3-5 0,-2-7 0,-3-7 0,-2-5 0,-4-3 0,-3-3 0,-2-4 0,-2-3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0.384"/>
    </inkml:context>
    <inkml:brush xml:id="br0">
      <inkml:brushProperty name="width" value="0.035" units="cm"/>
      <inkml:brushProperty name="height" value="0.035" units="cm"/>
    </inkml:brush>
  </inkml:definitions>
  <inkml:trace contextRef="#ctx0" brushRef="#br0">236 0 24575,'0'23'0,"0"24"0,0 34 0,0-25 0,0 4 0,0 10 0,0 3 0,0 7 0,0 1 0,0 3 0,0 1 0,0-1 0,0 0 0,0-4 0,0-1 0,0-1 0,0 1 0,0 2 0,0 2 0,0 8 0,0 4-183,0-28 0,0 1 0,0 1 183,0 2 0,0 0 0,0 1 0,-1 1 0,0 0 0,-1-1 0,0-3 0,-1 0 0,-1-1 0,-2 27 0,-1-3 67,-1-6 1,-1-2-68,0-9 0,0-2 0,1-9 0,0-2 0,1-6 0,-1-4 0,-5 31 0,3-21 414,-1-9-414,1-3 0,0-2 0,-1 1 0,0 1 0,1 2 0,0 3 0,2-3 0,1-7 0,1-10 0,1-11 0,1-9 0,1-6 0,1-2 0,1 5 0,1 14 0,-2 27 0,-1 26 0,1 19 0,0-1 0,2-21 0,0-23 0,-1-27 0,0-15 0,0-7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3.417"/>
    </inkml:context>
    <inkml:brush xml:id="br0">
      <inkml:brushProperty name="width" value="0.035" units="cm"/>
      <inkml:brushProperty name="height" value="0.035" units="cm"/>
    </inkml:brush>
  </inkml:definitions>
  <inkml:trace contextRef="#ctx0" brushRef="#br0">1 0 24575,'0'0'0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8"/>
    </inkml:context>
    <inkml:brush xml:id="br0">
      <inkml:brushProperty name="width" value="0.08571" units="cm"/>
      <inkml:brushProperty name="height" value="0.08571" units="cm"/>
      <inkml:brushProperty name="color" value="#F6630D"/>
    </inkml:brush>
  </inkml:definitions>
  <inkml:trace contextRef="#ctx0" brushRef="#br0">186 275 7533,'-23'0'-720,"10"0"720,3 0 180,0 0-90,7 0 0,-7-8-180,0-2 270,7-17-90,-7 7-90,10-31 90,0 19 180,0-30-180,0 40 179,0-2-179,0 24 270,0 49-270,10-21-45,-8 22 0,-1 10 45,4 3 0,0 2-45,-4 11 0,-2 3-207,1 2 1,0 2 206,0 19 0,0-4 0,-1-40 0,2 2-75,2 17 0,1 9 0,-1-11-150,0 18 180,7 6 0,0-4-180,-7-28 135,2-10 0,0-2 45,-5-6-90,0 36 90,0-48 90,-10 22-180,-3-41 270,0-7-180,-7-3-180,17-33 180,-7 3-90,3-30 0,3-6 90,2-12-45,-4-11 0,2 0 45,4 5-45,0-8 0,0 0 45,0 13-45,-5-25 0,-1-2 45,4 9 0,-13-10 0,-1 0 90,11 12 0,-6 5 0,1 3 90,10 22 503,0-20-593,0 50-90,0 26 90,0 2 0,0 34 0,11-5-180,-9 64 90,19-29-45,-14 18 0,-1 5-318,6 10 303,-7-20 0,-3 14 0,2-8-488,1-14 0,0 3 480,-2 10 1,0 17-1,0 2 1,1-13-946,2 11 1,1-1 989,-4-16 1,0 10-1,-1-2 1,0-12-23,-2 4 0,0-7-45,-1 6 0,2 2-45,3 13 0,2-5 90,0-30 0,1-2-162,-1 24 1,1-9 116,3-22 775,-10-36-685,0-17 1945,0-24-2035,0-7 90,1-36 0,-2-10-45,-3 28 0,-2-4-1086,-1-36 1,0-17 0,-2 12 1130,-4 22 0,0-3 0,4-9 0,1-16 0,0-1 0,0 14 63,-4 3 1,1-3-10,5 5 0,1-14 0,0-8 0,1 3 0,0 12 66,0-5 0,0 8 0,0-3-593,0 5 1,1-4 0,1 2-1,0 8 518,1-18 0,2 11 45,4 21 0,1 7-192,-4-19 192,9 15 0,-1 3-270,-8 7 180,9-18 90,-11 46 1749,0-1-1839,10 24-270,-8 48 270,9-3-135,-10 47 0,-2 11 136,0-43 0,2 5-24,2 15 1,2 17 0,1 2-1,0-11 793,1 5 0,2 5-800,-3-25 0,1 14 0,2 7 0,-1 0 0,-1-4 0,-1-12 0,0 9 0,-1-11 1,0 12 14,-2-8 0,2 12 0,-1 6 0,-1-1 0,0-6 0,-1-12 45,-1 2 0,-1-12 0,-1 9-48,-2 2 0,-1 10 0,-1 4 0,0-7 0,2-13 18,1 7 0,-2-3 0,-4 19 0,-4 10 0,2-17 97,3-38 0,1-4-232,0 37 0,-1-7 135,-3-25-450,20 6 360,-7-49 90,17-10 0,-17-27 0,7-11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8.350"/>
    </inkml:context>
    <inkml:brush xml:id="br0">
      <inkml:brushProperty name="width" value="0.08571" units="cm"/>
      <inkml:brushProperty name="height" value="0.08571" units="cm"/>
      <inkml:brushProperty name="color" value="#F6630D"/>
    </inkml:brush>
  </inkml:definitions>
  <inkml:trace contextRef="#ctx0" brushRef="#br0">24 0 6993,'-13'26'360,"3"3"-270,10 8 180,10 56-180,-8-34-1818,3-7 0,1 0 1818,4 11 264,-7 2-354,17-8-630,-17 20-89,7-50 883,0 13 0,3-40 1,10 0-1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8.501"/>
    </inkml:context>
    <inkml:brush xml:id="br0">
      <inkml:brushProperty name="width" value="0.08571" units="cm"/>
      <inkml:brushProperty name="height" value="0.08571" units="cm"/>
      <inkml:brushProperty name="color" value="#F6630D"/>
    </inkml:brush>
  </inkml:definitions>
  <inkml:trace contextRef="#ctx0" brushRef="#br0">70 0 7173,'-26'10'90,"6"-2"270,9-8-91,9 8-179,-8-6-180,10 6 90,0-8-629,0 0 629,10 0 0,3 0 0,10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8.882"/>
    </inkml:context>
    <inkml:brush xml:id="br0">
      <inkml:brushProperty name="width" value="0.08571" units="cm"/>
      <inkml:brushProperty name="height" value="0.08571" units="cm"/>
      <inkml:brushProperty name="color" value="#F6630D"/>
    </inkml:brush>
  </inkml:definitions>
  <inkml:trace contextRef="#ctx0" brushRef="#br0">70 164 7533,'-23'-18'-270,"10"0"360,-7 8 0,17-7-90,-7 15 90,10-14 90,10 6-270,-7-1 180,27-13 0,-14 20-90,27-20 89,-7 22-89,11-6 0,-12 8 0,9 17 0,-18-13 0,-3 52 0,-13-30-89,-10 36 89,0-26 89,0-7-89,0 5 90,0-5 90,0 24 90,0-13 90,-10 22 450,-3 9-1074,0-27 354,3 15-1,20-33-178,3-13-91,20 3 90,3-24-1349,21-19 1169,-19 5 42,6-13 0,-11 9 0,3-2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6.024"/>
    </inkml:context>
    <inkml:brush xml:id="br0">
      <inkml:brushProperty name="width" value="0.06" units="cm"/>
      <inkml:brushProperty name="height" value="0.06" units="cm"/>
    </inkml:brush>
  </inkml:definitions>
  <inkml:trace contextRef="#ctx0" brushRef="#br0">70 37 7533,'-10'-20'-270,"7"3"270,-7 17 0,-1 0 180,9 0-90,-8 0 180,10 0-91,0 17 91,-11 19-270,9 5 360,-8 45-450,10-34-3662,0 44 3662,0-53-797,10 24 527,3-53 180,10 11 180,0-25 0,0-9 0,0-1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7.968"/>
    </inkml:context>
    <inkml:brush xml:id="br0">
      <inkml:brushProperty name="width" value="0.06" units="cm"/>
      <inkml:brushProperty name="height" value="0.06" units="cm"/>
    </inkml:brush>
  </inkml:definitions>
  <inkml:trace contextRef="#ctx0" brushRef="#br0">254 421 7083,'-25'-8'-90,"4"6"180,21-6 0,-10 8-180,7-8 0,-7 6 180,0-14-180,7 14 180,-17-7-180,-3 1 90,-13 30 0,0-7 0,13 21 90,2-1-180,19-7 90,-9 33 0,11-26 90,21 16-90,-6-41 270,8-10-270,-2-10 180,2-57-90,3 12-45,-13 6 0,-3 0 45,0-8-90,-10-36 89,0 21 1,0-3 90,0 16-90,0 31 0,-10 7 0,7 5-270,-7 16 360,10 57-90,0-26-135,-1 18 0,2 4-45,9-3 0,-8 2 0,-1 0-90,9 3-90,1 1 1,-1-2-1,-5-18-360,36 48 450,-36-68 180,26 17 0,-18-33 0,10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09.699"/>
    </inkml:context>
    <inkml:brush xml:id="br0">
      <inkml:brushProperty name="width" value="0.08571" units="cm"/>
      <inkml:brushProperty name="height" value="0.08571" units="cm"/>
      <inkml:brushProperty name="color" value="#F6630D"/>
    </inkml:brush>
  </inkml:definitions>
  <inkml:trace contextRef="#ctx0" brushRef="#br0">3095 459 7533,'-36'0'-180,"13"0"90,13 0 0,10 0 270,-11 0 90,9 0-180,-19 0 89,8 0-89,-10-8 180,-10-11-180,7 7 90,-19-10 0,-5 3-90,2 13 45,-34-11 0,-6 2-225,4 13 180,20-1 0,-10 0 0,6 0-552,9 3 1,0 0 551,-35 0 0,1 0-45,39 1 0,-2-2 45,-20-3 0,-9-3 0,10 2-90,20 4 0,-1-2 30,-22-6 0,-11-3 0,13 1 60,-17-2-1663,1 4 0,0 0 1573,-3 1-30,29 9 0,-8 3 0,11-1-107,-14-1 2,-4 3 0,3-2-45,24-3-315,-10-7 1,0-2 314,5-3-450,-2-16 1,4-4 179,16 6 450,-3-49 0,23 50 0,9-18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10.281"/>
    </inkml:context>
    <inkml:brush xml:id="br0">
      <inkml:brushProperty name="width" value="0.08571" units="cm"/>
      <inkml:brushProperty name="height" value="0.08571" units="cm"/>
      <inkml:brushProperty name="color" value="#F6630D"/>
    </inkml:brush>
  </inkml:definitions>
  <inkml:trace contextRef="#ctx0" brushRef="#br0">162 615 7533,'-13'-29'0,"3"2"0,10 9-180,-10-8 90,7-3 0,-7-7 180,10-1 0,0-8 0,0 6 0,0-13 0,0 13 90,-10-54-91,7 51-89,-7-41 90,10 71-180,0 4 90,0 18-89,0 17 89,0 9-45,10 14 0,0 4-135,-4 16 90,9 10 0,0 0 90,-12-13-45,2 2 0,0-1 45,-5-13 90,2 1 0,-4-3-90,-8-16 180,-13 38 89,-3-60 181,-17 17-270,27-30 270,-15-2-270,29-2-90,-8-6-180,20 8-450,74-16 450,-32 12-823,6-5 0,2 1 913,-1 8 0,20-8 0,3-2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14.218"/>
    </inkml:context>
    <inkml:brush xml:id="br0">
      <inkml:brushProperty name="width" value="0.08571" units="cm"/>
      <inkml:brushProperty name="height" value="0.08571" units="cm"/>
      <inkml:brushProperty name="color" value="#F6630D"/>
    </inkml:brush>
  </inkml:definitions>
  <inkml:trace contextRef="#ctx0" brushRef="#br0">69 367 7533,'11'39'-360,"1"36"360,12-46-407,-12 38 227,-1-47 282,-11-2-12,10-1 97,-8-15-97,9 6 450,-11-8-270,0-8 269,-11-35-359,9 16 90,-29-64 0,16 54-360,-19-56 90,11 50 0,0-34 0,10 44-512,3-18 332,10 31-539,10-7-181,24 1 900,45 6 0,-22-7 0,17 8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14.735"/>
    </inkml:context>
    <inkml:brush xml:id="br0">
      <inkml:brushProperty name="width" value="0.08571" units="cm"/>
      <inkml:brushProperty name="height" value="0.08571" units="cm"/>
      <inkml:brushProperty name="color" value="#F6630D"/>
    </inkml:brush>
  </inkml:definitions>
  <inkml:trace contextRef="#ctx0" brushRef="#br0">139 48 7533,'-23'-10'-1080,"0"1"1530,10 9-270,-8 0 90,19 0-180,-9 0 90,1 0-90,-3 9 0,0 17-1,3 4 271,10 56-450,10-39 135,0 9 0,4-2-135,11-18 180,29 32 0,-36-57 0,33-3 0,-46-18-3392,26-40 3302,-28 23-272,7-64 272,-10 54-180,-10-49 180,7 54-270,-17-35 180,17 50 0,-7-23 180,10 38 0,10 18 90,-7-2 3257,17 29-3347,-17-23 90,17 15-180,-17-7 270,38 25-270,-33-12 407,43 12-587,-15-32 180,-8-5 0,3-16-90,-21-9 90,-7-1-90,7-49 90,-10 23 0,0-58 0,0 60 0,-10-26 0,7 40 0,-7 2 180,10 26-90,20 29-90,-14-5-630,35 35 270,-26-42-629,29 9 809,-19-26 180,19-32 0,-29 2 0,6-23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14.865"/>
    </inkml:context>
    <inkml:brush xml:id="br0">
      <inkml:brushProperty name="width" value="0.08571" units="cm"/>
      <inkml:brushProperty name="height" value="0.08571" units="cm"/>
      <inkml:brushProperty name="color" value="#F6630D"/>
    </inkml:brush>
  </inkml:definitions>
  <inkml:trace contextRef="#ctx0" brushRef="#br0">70 55 7533,'-23'-18'-810,"10"8"630,-7 1 450,17 1 0,-7 6-180,10-6-90,0 8 0,0 8 0,0 3 90,0-1-360,10 6 90,13 2 180,-7-6 0,25 21 0,-16-12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15.132"/>
    </inkml:context>
    <inkml:brush xml:id="br0">
      <inkml:brushProperty name="width" value="0.08571" units="cm"/>
      <inkml:brushProperty name="height" value="0.08571" units="cm"/>
      <inkml:brushProperty name="color" value="#F6630D"/>
    </inkml:brush>
  </inkml:definitions>
  <inkml:trace contextRef="#ctx0" brushRef="#br0">0 74 7533,'0'20'-720,"0"4"540,0-13 630,10 7-270,-7-8 90,7 7-180,-10-7 359,0 8 91,10 9-90,3 1-270,0 1-180,8-3 449,-19-16-179,8-2-360,-10-16 90,0-10 0,0-11-359,0-16 269,0 7-270,0-23 270,0 28 0,11-26 90,-9 45 720,39-11-541,-33 25 91,33 8-90,-18 19 360,13 20-1350,-10-14 810,15 7 0,-26-29 0,19 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5.867"/>
    </inkml:context>
    <inkml:brush xml:id="br0">
      <inkml:brushProperty name="width" value="0.08571" units="cm"/>
      <inkml:brushProperty name="height" value="0.08571" units="cm"/>
      <inkml:brushProperty name="color" value="#F6630D"/>
    </inkml:brush>
  </inkml:definitions>
  <inkml:trace contextRef="#ctx0" brushRef="#br0">267 18 7533,'-23'0'0,"0"-7"-630,10 5 360,-8-6 90,19 8 360,-19 0-180,8 0 0,1 0 360,-19 16-360,15-4 180,-27 31-90,27-21-90,-4 20 270,10 12 0,7 37-181,3-17 91,23 19-360,3-62 360,38 3-180,-33-24 90,43-2-270,-46-8 1,16 0-181,0-24-488,15-7 0,-8-7 0,3 3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6.116"/>
    </inkml:context>
    <inkml:brush xml:id="br0">
      <inkml:brushProperty name="width" value="0.08571" units="cm"/>
      <inkml:brushProperty name="height" value="0.08571" units="cm"/>
      <inkml:brushProperty name="color" value="#F6630D"/>
    </inkml:brush>
  </inkml:definitions>
  <inkml:trace contextRef="#ctx0" brushRef="#br0">47 56 7533,'-13'-18'-900,"-7"7"361,17-5 269,-7 14 450,10-6-90,0 8-1,0 0 1,0 8 90,0 10 180,10 27-270,-7-4 0,7 52-90,0-46 90,-4 8 0,1 0-90,6-10 0,-3 48-180,-10-34 0,0 14 0,0-26 0,-10-4-179,-3-22 359,0-3 0,3-2 0,10-6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6.548"/>
    </inkml:context>
    <inkml:brush xml:id="br0">
      <inkml:brushProperty name="width" value="0.08571" units="cm"/>
      <inkml:brushProperty name="height" value="0.08571" units="cm"/>
      <inkml:brushProperty name="color" value="#F6630D"/>
    </inkml:brush>
  </inkml:definitions>
  <inkml:trace contextRef="#ctx0" brushRef="#br0">92 74 7533,'-10'-10'0,"8"3"-180,-19-2 90,18 7 90,-17-7-180,17 9 180,-7-8 0,10 6 180,0-14-270,0 14 90,10-6 0,-7 8 90,17 0-90,-17 0 90,7 8-90,-20 2 180,-3 33-180,-10-19 270,10 44-270,3-44 179,10 43-179,0-50 0,0 31 90,0-44-180,31 13 0,-13-17 90,46-25-269,-36 11 89,16-29 0,-21 23 180,10-23 0,-17 29-90,4-10 360,-20 24 0,0 8-270,0 2-90,-10 16 90,7-6-720,-7 15 720,20-23-809,13 12 539,3-21 270,7 5 0,-10-8 0,1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6.901"/>
    </inkml:context>
    <inkml:brush xml:id="br0">
      <inkml:brushProperty name="width" value="0.08571" units="cm"/>
      <inkml:brushProperty name="height" value="0.08571" units="cm"/>
      <inkml:brushProperty name="color" value="#F6630D"/>
    </inkml:brush>
  </inkml:definitions>
  <inkml:trace contextRef="#ctx0" brushRef="#br0">198 129 7533,'0'-29'-1350,"0"3"1171,0 8 358,0 7 1,0-5-180,0 14 270,0-14-180,0 14 270,-20-6-180,15 16 0,-36 2 90,25 8-1,-27 9-179,17-15 0,-7 20-180,20-19 270,13 21-90,2-13-270,40 21 180,-25-19-90,27 20 0,-11-24 90,-7 8 0,-3-9-179,8 1 179,-16-1-90,19 9 180,-21-15-90,-24 12 0,-4-22 0,-39 14-180,16-14-90,-9 7 270,14-9-1170,0 0 901,17-9 269,-4 7 0,30-22 0,3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8.822"/>
    </inkml:context>
    <inkml:brush xml:id="br0">
      <inkml:brushProperty name="width" value="0.06" units="cm"/>
      <inkml:brushProperty name="height" value="0.06" units="cm"/>
    </inkml:brush>
  </inkml:definitions>
  <inkml:trace contextRef="#ctx0" brushRef="#br0">162 19 7533,'-25'-10'-720,"-6"2"1080,28 8-90,-7 0-180,10 0 0,-10 0-90,-3 0 90,0 0-90,-7 16 90,17-12-1,-7 28 1,0-11 0,7 32-90,-7-21 180,10 35-360,0-42 180,10 26-90,-7-39-89,7 12 179,10-22 0,-4 7-90,7-26 0,-3-11-90,3-27 180,-7 6-90,15-20 0,-29 37 90,8-19 90,-10 39-90,0-5 0,0 17 0,0 0 90,0 8 90,0 10 0,0 11-91,0 32-89,0-18 90,11 34-269,-9-44 179,29 18-90,-16-39 359,19-4-359,-21-10 180,7-55-90,-17 36 0,7-54 90,-10 53-270,0-37 180,0 43-89,0-25 89,0 39-180,-10 2 270,7 10-90,-7 25 90,10-5-90,20 56 0,-4-40 0,17 31 0,-10-48 0,11-3 0,-19-16 269,26-18-269,-36-3 90,26-49-90,-28 26 0,7-44 0,-10 38 90,0-29 0,0 44-90,-10-15 0,7 38 90,-7 9-180,10 6 180,0 54-180,0-22-1651,5 17 0,0 4 1741,-2 1-474,5-3 0,5 14 0,-4-10 294,-4 21-793,6 6 0,-1-3 883,-10-23-319,-4-16 0,-2-2 409,-7-6 961,-31 22-961,26-54 760,-43 3-670,43-32 0,-26-29-90,21 2-45,15-8 0,3 0-135,-5 4-180,18-20 1,5 0 89,-8 16 90,25-43-90,-17 58 2261,10-1-1991,9-8 0,1-3 0,0-3 0,-1 4 0,0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7.432"/>
    </inkml:context>
    <inkml:brush xml:id="br0">
      <inkml:brushProperty name="width" value="0.08571" units="cm"/>
      <inkml:brushProperty name="height" value="0.08571" units="cm"/>
      <inkml:brushProperty name="color" value="#F6630D"/>
    </inkml:brush>
  </inkml:definitions>
  <inkml:trace contextRef="#ctx0" brushRef="#br0">254 56 7533,'-23'-10'-180,"0"-6"180,10 13 270,-7-5-270,17 0 0,-18 6 180,9-7-180,-1 9 269,-18 0-359,16 0 0,-19 9 180,21-7-180,-7 31 1,17-27 89,-7 51 0,10-41-90,10 35 90,3-15 0,10-5-90,0-5 90,11-1-90,-19-13 90,26 14 180,-36-7-90,16-1 89,-31-8 1,-14 6 0,9-14-180,-16 14 180,8-13-90,-2 5-90,1-8 90,4-8-270,17-2 180,3-9-360,13-7 360,21 5-539,12-21 269,-8 19 90,26-19 270,-35 22-360,14-15 360,-20 23 270,0-5-270,0 17 269,-10 17-179,-2-5-360,-11 39 270,0-19-449,10 29 179,3-30-180,10 12 90,0-23-719,0 6 989,0-16 0,-10-1 0,18-18 0,-6-1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7.549"/>
    </inkml:context>
    <inkml:brush xml:id="br0">
      <inkml:brushProperty name="width" value="0.08571" units="cm"/>
      <inkml:brushProperty name="height" value="0.08571" units="cm"/>
      <inkml:brushProperty name="color" value="#F6630D"/>
    </inkml:brush>
  </inkml:definitions>
  <inkml:trace contextRef="#ctx0" brushRef="#br0">46 73 7533,'-10'-18'0,"-3"0"0,0 0-1709,3 8 1709,10 2 0,0 8 0,10 0 0,-7 0 0,17 8 0,-7 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7.841"/>
    </inkml:context>
    <inkml:brush xml:id="br0">
      <inkml:brushProperty name="width" value="0.08571" units="cm"/>
      <inkml:brushProperty name="height" value="0.08571" units="cm"/>
      <inkml:brushProperty name="color" value="#F6630D"/>
    </inkml:brush>
  </inkml:definitions>
  <inkml:trace contextRef="#ctx0" brushRef="#br0">94 92 7533,'-39'-30'-540,"8"6"810,21 15-180,7 7 90,-7-6-360,10 0 270,0 6 0,0-6 0,0 8-270,0 0 270,0 8-90,0 2 90,0 24-180,0-11 180,0 60-180,0-36 90,-1 22 0,2 6 0,9 19-45,-8-18 0,-1-2-1232,9 6 1277,-10 6 0,11-48-468,-9 7 378,8-9-270,-10 9 360,0-15-549,-10 13 279,8-22 270,-9-3 0,1-10 0,-3-8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8.132"/>
    </inkml:context>
    <inkml:brush xml:id="br0">
      <inkml:brushProperty name="width" value="0.08571" units="cm"/>
      <inkml:brushProperty name="height" value="0.08571" units="cm"/>
      <inkml:brushProperty name="color" value="#F6630D"/>
    </inkml:brush>
  </inkml:definitions>
  <inkml:trace contextRef="#ctx0" brushRef="#br0">0 238 6273,'23'-20'90,"0"4"-90,1 8 180,9 6-180,3-15 0,0 15-180,28-22 180,-23 20-180,17-19 1,2-3 179,-11 10-90,7-4 0,-7-3 270,-31 5-270,13 7 270,-31 3-91,-11 33 271,9-11 90,-19 45-270,19-26-450,-9 36 180,11-37-360,11 11 270,-9-25 180,19 1 0,-8-1 0,10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8.251"/>
    </inkml:context>
    <inkml:brush xml:id="br0">
      <inkml:brushProperty name="width" value="0.08571" units="cm"/>
      <inkml:brushProperty name="height" value="0.08571" units="cm"/>
      <inkml:brushProperty name="color" value="#F6630D"/>
    </inkml:brush>
  </inkml:definitions>
  <inkml:trace contextRef="#ctx0" brushRef="#br0">46 36 7533,'-13'-9'0,"-7"1"0,17 0-630,-7 6 360,10-6 0,0 8-269,0 0 539,10 0 0,3 8 0,10 2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8.683"/>
    </inkml:context>
    <inkml:brush xml:id="br0">
      <inkml:brushProperty name="width" value="0.08571" units="cm"/>
      <inkml:brushProperty name="height" value="0.08571" units="cm"/>
      <inkml:brushProperty name="color" value="#F6630D"/>
    </inkml:brush>
  </inkml:definitions>
  <inkml:trace contextRef="#ctx0" brushRef="#br0">300 74 7533,'-25'-19'-540,"4"9"540,11-6 0,7 14-180,-17-6 0,17 8 270,-7-8-90,0 6 90,7-6-90,-28 16 90,16 2 0,-19 25-90,11-13 270,-10 29-180,18-21 90,-16 31-270,28-28 90,-7 10 90,20-17-180,-7-5 0,38 5 0,-23-16-90,46-2 180,-36-16-270,26-10 180,-28-2 90,7-7-270,-20-7 270,-3 11 90,-10-19-90,10 30 360,-7-13-360,7 23 360,-10-7-270,0 18 270,0 17-450,0-3 180,21 19-450,-16-22 0,46 15-90,-33-14 450,36 5 0,-18-16 0,10-2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9.283"/>
    </inkml:context>
    <inkml:brush xml:id="br0">
      <inkml:brushProperty name="width" value="0.08571" units="cm"/>
      <inkml:brushProperty name="height" value="0.08571" units="cm"/>
      <inkml:brushProperty name="color" value="#F6630D"/>
    </inkml:brush>
  </inkml:definitions>
  <inkml:trace contextRef="#ctx0" brushRef="#br0">370 37 7533,'-25'-10'0,"-6"2"0,28 8-1260,-17 0 991,17 0 269,-7 0 0,0-8 0,7 6 269,-17-6-89,17 8 0,-18 0 0,19 0-90,-19 0-90,19 0 360,-8 0-360,-1 0 90,9 0 0,-19 0-90,19 0 90,-9 0-90,1 0 0,-3 0 0,0 0 90,3 0-90,10 0 0,-10 0 0,7 0 0,-17 8 0,17-6 90,-7 6-180,10-8 0,0 0-90,0-8 180,0 6-90,0-6 90,0 8 180,0 0-180,-10 0 0,7 0 0,-7 8 180,0-6 0,7 14-180,-7-14 179,10 23-269,0 12 180,0 3-359,0 13-1,10-9-90,3-4-90,20 4 180,3-23 270,10 3 0,-10-22 0,-2 7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9.619"/>
    </inkml:context>
    <inkml:brush xml:id="br0">
      <inkml:brushProperty name="width" value="0.08571" units="cm"/>
      <inkml:brushProperty name="height" value="0.08571" units="cm"/>
      <inkml:brushProperty name="color" value="#F6630D"/>
    </inkml:brush>
  </inkml:definitions>
  <inkml:trace contextRef="#ctx0" brushRef="#br0">93 19 7533,'-26'0'-1529,"5"0"1619,21 0-90,-10-8 0,8 6-90,-9-6 269,11 8 271,0 0-450,0 8 90,0-6-90,0 14 90,0-5 180,0-1 0,0 6 0,-10 3 449,7 25-989,-7-3-449,31 19 539,-16-37 0,26 9 90,-19-21-360,12-1 180,-12-2-89,9-8 359,-8 0 0,10 0 0,0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39.866"/>
    </inkml:context>
    <inkml:brush xml:id="br0">
      <inkml:brushProperty name="width" value="0.08571" units="cm"/>
      <inkml:brushProperty name="height" value="0.08571" units="cm"/>
      <inkml:brushProperty name="color" value="#F6630D"/>
    </inkml:brush>
  </inkml:definitions>
  <inkml:trace contextRef="#ctx0" brushRef="#br0">24 1 7533,'-13'10'-1350,"3"6"1081,10-6 988,0 8-359,10 1-180,3 7 90,20 27-180,-17-10-180,9 26 0,1 4 180,-8-8-484,-2 16 0,1-1 483,4-25-584,-24 9 1,-2-2 134,13-22 351,-39 44 0,5-72 1,-20 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0.083"/>
    </inkml:context>
    <inkml:brush xml:id="br0">
      <inkml:brushProperty name="width" value="0.08571" units="cm"/>
      <inkml:brushProperty name="height" value="0.08571" units="cm"/>
      <inkml:brushProperty name="color" value="#F6630D"/>
    </inkml:brush>
  </inkml:definitions>
  <inkml:trace contextRef="#ctx0" brushRef="#br0">1 183 7533,'0'-20'0,"10"-5"-90,-8 15 180,9-8 90,-1-1-180,-8 1 359,40-16-539,-14 20 180,38-11-89,-27 25 89,5 0 89,-21 25 1,-11-11-809,9 61 359,-8-38-629,0 48 989,-3-52 0,0 17 0,3-21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9.150"/>
    </inkml:context>
    <inkml:brush xml:id="br0">
      <inkml:brushProperty name="width" value="0.06" units="cm"/>
      <inkml:brushProperty name="height" value="0.06" units="cm"/>
    </inkml:brush>
  </inkml:definitions>
  <inkml:trace contextRef="#ctx0" brushRef="#br0">0 384 7533,'0'-20'-810,"0"-12"720,0 19-90,0-13 540,0 7-180,0-7 0,0 6 90,0-31-180,0 10-3123,0-22 3123,0 24 360,0 13-90,0 18-360,0 41 90,0-9 90,0 53-180,0-26-354,0 20 354,0-16-90,0-8 0,0 6 90,0-6-540,0 16 270,0-14-1259,0 19 1529,0-34 0,11 8 0,1-24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0.198"/>
    </inkml:context>
    <inkml:brush xml:id="br0">
      <inkml:brushProperty name="width" value="0.08571" units="cm"/>
      <inkml:brushProperty name="height" value="0.08571" units="cm"/>
      <inkml:brushProperty name="color" value="#F6630D"/>
    </inkml:brush>
  </inkml:definitions>
  <inkml:trace contextRef="#ctx0" brushRef="#br0">24 56 7533,'-13'-21'-1709,"3"-3"1709,10 21 0,0-5 0,10 8 0,-7 0 0,7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0.816"/>
    </inkml:context>
    <inkml:brush xml:id="br0">
      <inkml:brushProperty name="width" value="0.08571" units="cm"/>
      <inkml:brushProperty name="height" value="0.08571" units="cm"/>
      <inkml:brushProperty name="color" value="#F6630D"/>
    </inkml:brush>
  </inkml:definitions>
  <inkml:trace contextRef="#ctx0" brushRef="#br0">69 340 7533,'-12'19'0,"-9"-9"0,8 6 0,0-6-180,3 8 90,10 1 180,10 7-180,3-14 360,31 21-270,-16-29 90,16 12 0,-32-16-90,19 0 90,-15 0-90,27-24 0,-7 10 89,0-29-89,-13 15 90,8-34-90,-26 20-449,5-44 449,-22 43-360,-12-25 180,1 37 180,-41-20 180,31 37-90,-42-3 90,60 27 180,-5 34-360,20-20 89,0 19 1,10-17-180,3-6 180,-1 6-180,30 10 90,-25-14-89,48 12 89,-37-24-90,15-2 90,-19-16 90,-1-10-90,0-2 0,-10-23-180,-3 21 0,10-21 90,-4 23 0,17-7 270,-20 17 0,18 1-90,-16 18 269,8 17-269,-2 5 180,-8 22-180,-1-22-90,9 11 90,-19-30-270,19 13 270,-18-23-630,27-10 540,-14-4-449,17-23 269,-10 15 90,0-7-90,11-8 0,2 5 270,-1 2 90,-1 11-360,-21 50 0,7-17 180,-17 26 0,28-23 0,-6-1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1.549"/>
    </inkml:context>
    <inkml:brush xml:id="br0">
      <inkml:brushProperty name="width" value="0.08571" units="cm"/>
      <inkml:brushProperty name="height" value="0.08571" units="cm"/>
      <inkml:brushProperty name="color" value="#F6630D"/>
    </inkml:brush>
  </inkml:definitions>
  <inkml:trace contextRef="#ctx0" brushRef="#br0">3 195 7533,'0'-29'-1260,"0"2"1081,0 18 89,0-8 90,0 15 0,10-14 269,-8 6-89,9 0 180,-11-15-360,0 21 180,0-20-90,0 22 0,0-15 0,0 15 0,0 2 0,0 10 270,0 41-271,-11-16-44,10 18 0,0 3-135,-9-7 90,7 14 0,6 0-89,7-8 44,-10-3 0,2 0-405,19-1-360,-18 18 540,7-46 270,-10 2 0,0-17 0,0 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1.717"/>
    </inkml:context>
    <inkml:brush xml:id="br0">
      <inkml:brushProperty name="width" value="0.08571" units="cm"/>
      <inkml:brushProperty name="height" value="0.08571" units="cm"/>
      <inkml:brushProperty name="color" value="#F6630D"/>
    </inkml:brush>
  </inkml:definitions>
  <inkml:trace contextRef="#ctx0" brushRef="#br0">0 38 6543,'13'-11'180,"8"3"-360,2 8 180,3 0 0,27 0-180,-24 0-89,35 0 134,-15 0 0,2 0 135,21 0-851,-18 1 1,-1-2 0,4-7-1,2-2 1</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2"/>
    </inkml:context>
    <inkml:brush xml:id="br0">
      <inkml:brushProperty name="width" value="0.08571" units="cm"/>
      <inkml:brushProperty name="height" value="0.08571" units="cm"/>
      <inkml:brushProperty name="color" value="#F6630D"/>
    </inkml:brush>
  </inkml:definitions>
  <inkml:trace contextRef="#ctx0" brushRef="#br0">244 1 7533,'-36'0'0,"3"0"-90,10 0 180,-11 0-90,9 0 0,2 0 270,2 8 89,8 2-449,0 8 270,-7 17-270,17-13 0,14 29-90,45-4 1,-23-14-1,39-1 0,-56-32 180,17 0 0,-20 0-180,18-8 90,-16 6-270,18-31 270,-10 19-180,-10-28 270,-3 21 90,-10-5 90,0 15 90,0 3 0,0 25-270,0-5 0,0 15 0,0-9 90,11 0 0,2 0-540,-1 0 450,70 9 0,-43-7 0,10-7 0,-1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2.299"/>
    </inkml:context>
    <inkml:brush xml:id="br0">
      <inkml:brushProperty name="width" value="0.08571" units="cm"/>
      <inkml:brushProperty name="height" value="0.08571" units="cm"/>
      <inkml:brushProperty name="color" value="#F6630D"/>
    </inkml:brush>
  </inkml:definitions>
  <inkml:trace contextRef="#ctx0" brushRef="#br0">231 37 7533,'-36'-8'-450,"3"6"270,10-6 0,10 0 180,-7 6 270,7-6 0,0 8 0,3 0-90,10 0-90,0 16-1,0-12 1,10 37 0,3-27 0,10 21-270,0-9 270,0-5-90,0 5-269,0 0 179,0-6-180,0 15 270,-10-14 90,-2 5-90,-11-16 0,0 6 0,-21-5 0,-5 7-180,-10-8 180,-28-1-450,44-9-449,-42-25 719,57 19 180,-15-27 0,9 15 0,-2-10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2.501"/>
    </inkml:context>
    <inkml:brush xml:id="br0">
      <inkml:brushProperty name="width" value="0.08571" units="cm"/>
      <inkml:brushProperty name="height" value="0.08571" units="cm"/>
      <inkml:brushProperty name="color" value="#F6630D"/>
    </inkml:brush>
  </inkml:definitions>
  <inkml:trace contextRef="#ctx0" brushRef="#br0">24 1 6813,'-13'10'-899,"2"-2"1438,11 0-179,0 2 90,0 24-270,0-3 0,0 14 0,11 8-91,2-13-448,20 46 449,-18-42-720,16 50 270,-18-52 360,10 12 0,0-28 0,0-8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2.750"/>
    </inkml:context>
    <inkml:brush xml:id="br0">
      <inkml:brushProperty name="width" value="0.08571" units="cm"/>
      <inkml:brushProperty name="height" value="0.08571" units="cm"/>
      <inkml:brushProperty name="color" value="#F6630D"/>
    </inkml:brush>
  </inkml:definitions>
  <inkml:trace contextRef="#ctx0" brushRef="#br0">360 1 7533,'-36'0'-990,"2"0"1080,21 0 0,3 0-90,0 0 0,-3 0 270,-10 8-180,10 2 180,-38 33-180,30-19 539,-53 43-539,56-42 540,-23 25-630,38-29 360,3 5-360,13-16 90,51 6-270,-30-13-360,28 1 0,1 0 91,-24-4 394,18 3 0,1 2 1,-17 5-1,26 9 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5.286"/>
    </inkml:context>
    <inkml:brush xml:id="br0">
      <inkml:brushProperty name="width" value="0.08571" units="cm"/>
      <inkml:brushProperty name="height" value="0.08571" units="cm"/>
      <inkml:brushProperty name="color" value="#F6630D"/>
    </inkml:brush>
  </inkml:definitions>
  <inkml:trace contextRef="#ctx0" brushRef="#br0">70 422 6723,'-26'0'-899,"6"0"989,20 0-90,-11 0 180,9 0-180,-9 0 0,11 0 179,0-8-89,0 6 0,0-7 0,0 1-90,0-2 90,11 1-90,2-8 0,30-10 90,-15 5-90,47-29 0,-44 29 135,25-11 0,3-1-135,-10-1 45,23 0 0,5 1-45,-8 4 45,2 14 0,-1 5-225,-14 3 180,-2 17 0,-2 6-90,-11 7 90,15 32 0,-23 8 180,-20 30-90,-2-12 45,-12-17 0,2 2-135,19 24-2779,-5-4 2779,19-25-479,-1-34 569,-7-14-302,7 4 212,-10-16 90,0 0 0,-10-16 2509,8 4-2599,-8-14 0,-1-9-89,-1 5-91,-1-23 180,-8 22 646,19-20-826,-8 5 180,0-11-90,7 10 180,-17-4-90,7 28 404,-10-19-404,0 30 0,0-5 0,0 17 90,0 0-90,0 8 0,0-6 90,0 15-90,0-15 0,0 14 0,10-6 269,13 17-269,3-7 0,28 15 0,-26-15 0,36 15 90,-36-15-269,26 15 179,-38-16-90,15 16 90,-29-15 0,-22 23 0,2-20 90,-57 19-90,55-29-90,-62 19-180,71-28 270,-50 29-360,45-29-90,-7 20 90,13-22 360,10 14 0,21-13 0,4 5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6.266"/>
    </inkml:context>
    <inkml:brush xml:id="br0">
      <inkml:brushProperty name="width" value="0.08571" units="cm"/>
      <inkml:brushProperty name="height" value="0.08571" units="cm"/>
      <inkml:brushProperty name="color" value="#F6630D"/>
    </inkml:brush>
  </inkml:definitions>
  <inkml:trace contextRef="#ctx0" brushRef="#br0">24 75 7533,'0'-29'-720,"0"11"360,0 1 180,0 15 1,0-6 179,0 8 449,0 0-359,0 8 0,0 2 90,0 17-180,0-7 90,0 15 90,0 9-180,0-3 180,10 29-360,-7-38 270,7 19-90,-10-31 180,0 15-90,0-23-180,0 5 90,0-17 90,-10-9-180,7-1 90,-7-8 0,10-1-180,0-32 180,-11 25-360,9-49 360,-8 42-270,20-28 270,-8 39 0,29-19 90,-15 37 0,17-13 90,-10 26-180,10 17 180,-7-3-90,-3 27-90,-2-27 90,-8 44-90,-1-40 180,9 24-180,-19-33 180,9-8-180,-22-2 90,9-8-90,-8-8-180,-1-2 180,9-8-360,12-33 180,-5 24 90,36-32 0,-25 38 0,27-13 180,-27 21-90,14-3 0,-17 16-90,0 16 180,-3 5 540,1 16-450,-9-9-90,8 7-1,-10-14-178,0 5 178,11-7-268,2-10 269,10 0-450,0-9 180,0-9 90,10-9-90,-17 6-90,14-21 180,-27 29 0,17-20 180,-17 22 180,7-6-90,-10 8 450,11 16-630,-9-4 269,29 31-179,-26-21-90,46 21 90,-33-23-270,57-2 180,-55-10-179,62-24 179,-71 4 0,40-30 0,-49 19 0,-2-28 0,-12 28-180,-32-27 180,16 27-180,-36-11 180,35 16-540,-14 7 360,20 4-449,10 31 539,3-2-90,30 39 180,-4-20 0,17 12 0,-10-16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09.800"/>
    </inkml:context>
    <inkml:brush xml:id="br0">
      <inkml:brushProperty name="width" value="0.06" units="cm"/>
      <inkml:brushProperty name="height" value="0.06" units="cm"/>
    </inkml:brush>
  </inkml:definitions>
  <inkml:trace contextRef="#ctx0" brushRef="#br0">255 110 7533,'-23'-28'0,"10"1"0,3 9 270,-1 0-91,9 8 1,-9 2 0,11 8-360,0 0 180,0 8 90,0 2 0,0 8-90,0 8 0,5 27 0,1 5 90,-4 7-90,4 8 0,-1-2 90,-5-20-90,0 5 0,0-2 0,0-13-180,0 42 90,0-70-90,-11-13 0,9-13-89,-9-22 269,1 7-540,-23-33 360,15 19 90,-23-3 180,28 20 180,-20 23-180,17-6 180,-4 24-90,20-4 179,0 63-269,10-36 0,13 55 0,3-62-809,28 28 179,-26-46-90,26 11 630,-29-25 0,9-17 0,-11-3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7.117"/>
    </inkml:context>
    <inkml:brush xml:id="br0">
      <inkml:brushProperty name="width" value="0.08571" units="cm"/>
      <inkml:brushProperty name="height" value="0.08571" units="cm"/>
      <inkml:brushProperty name="color" value="#F6630D"/>
    </inkml:brush>
  </inkml:definitions>
  <inkml:trace contextRef="#ctx0" brushRef="#br0">185 476 7533,'-12'-18'0,"1"-1"-630,1 1 270,-3 0 90,0 8 450,-7-7-270,17 15 90,-17-6 0,17 8 180,-7 0-180,10 0 180,-10 8-180,-3-6 90,-10 39-90,10-16 180,3 27-180,10-23-90,0 5 180,0 3-180,10-6 180,13 3 180,13-15-270,-10-18 90,15-27 0,-36-6-90,36-45 0,-36 34 45,15-7 0,1-2-45,-16-3-45,6-5 0,-1 0 45,-10 5-180,0-22 180,0 48 0,0 11-90,0 10 180,0 16-90,0 35 180,0-9-180,0 16 0,0 2 0,0-5 0,0 30 0,0-24 90,0-4-180,10 38 90,3-34-90,10 24 90,0-46 90,-10-5-90,-3-17 180,0-34-180,-7 11-180,28-61 180,-26 46-360,26-62 180,-29 64 0,8-40 180,-10 44-180,-10-3 270,-3 18 450,-20 49-360,18-23 0,-6 49 0,21-36-1,0 30-89,0-28 0,10 9-90,24-15 90,-6-7-180,57-2 180,-52-10-180,20-20 0,-1-8 90,-19-5-45,12-15 0,-5-5 45,-22 0 0,4-9 0,-3-2-89,-16 1 89,-8-5 0,-1 0-180,1 5 90,-25 2 0,-1 4 90,20 15 0,-30-9 360,21 35-181,15 33-179,-16-11 360,21 70-360,0-46 90,5 20 0,0 2 0,-2-6-45,6 2 0,3 0-45,0 5-90,22 27 90,-9-48-90,19 28 0,-18-52 90,-3 25-180,-3-39 180,-17 7-899,7-18 539,0 7 90,-7-6 270,28 8 0,-16 0 0,18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8.566"/>
    </inkml:context>
    <inkml:brush xml:id="br0">
      <inkml:brushProperty name="width" value="0.11429" units="cm"/>
      <inkml:brushProperty name="height" value="0.11429" units="cm"/>
      <inkml:brushProperty name="color" value="#F6630D"/>
    </inkml:brush>
  </inkml:definitions>
  <inkml:trace contextRef="#ctx0" brushRef="#br0">69 238 11383,'-23'-18'-1146,"0"8"1064,10-6-1106,3 5 621,10 1 411,0-6 19,0 6 192,0 0-343,21-6 675,4 14-126,26-10 0,6-1 311,15 9-1513,1-5 0,16-4 0,-7 2 1110,-19 5 0,4 0-67,13 0 1,16-2 0,0 1 0,-14 1-1123,-6 1 0,-3 1 1090,5 0 0,6 1 0,1 1-632,1 4 1,0 2-1,-10-1 485,-15-2 1,-1 0-224,23 1 1,9 2-1,-26-2 91,-35-2 1562,20 0-1226,-48 0 1685,7 0-1662,-30 0 2682,-16 0-2863,-54 0 176,13 0 466,7 0 0,-1 0-697,-19 0 33,14 4 1,-13 2-1,8 0 116,15 0 1,-2 0-77,-25 5 1,-13 2 0,15-2 84,35-5 0,2 0 6,-46 10 1,8 0 184,33-4-78,-36 15-55,79-9-159,27 1-512,17-9 646,36 0 0,10-4-201,14-4 158,-13 1 0,14 1 0,-7-3-398,-15-4 0,2-2 341,24 2 0,12 0 0,-11-1-13,-19-1 1,-1 0-3,18 1 0,9 1 0,-14 1 221,-35 2 1,-2 0-214,45 3 0,-10 3-167,-41 4 80,9 0-7,-42 6-572,-63-5 738,9 7-1319,-43 3 1,-10 1 1300,40-7 1,-1 2-33,-28 9 1,-12 5 0,9-2-49,20-8 1,0 2 118,-16 10 0,-10 4 1,13-5 246,29-13 0,4-1 73,-27 12 1,12-1-343,37-11-47,67-8-248,5-2 158,46-18 0,9-4-151,-51 11 1,2 0 153,29-10 1,12-3 0,-10 4 233,-20 9 1,-3 2 0,30-4-1,-3 2 1,-36 8 0,1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3:59:49.401"/>
    </inkml:context>
    <inkml:brush xml:id="br0">
      <inkml:brushProperty name="width" value="0.11429" units="cm"/>
      <inkml:brushProperty name="height" value="0.11429" units="cm"/>
      <inkml:brushProperty name="color" value="#F6630D"/>
    </inkml:brush>
  </inkml:definitions>
  <inkml:trace contextRef="#ctx0" brushRef="#br0">624 0 20246,'-80'0'0,"-2"0"0,0 0-990,3 0 450,20 0 361,12 0 179,4 8 201,7 18 1,-21 13 0,-2 16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4:57.786"/>
    </inkml:context>
    <inkml:brush xml:id="br0">
      <inkml:brushProperty name="width" value="0.08571" units="cm"/>
      <inkml:brushProperty name="height" value="0.08571" units="cm"/>
      <inkml:brushProperty name="color" value="#F6630D"/>
    </inkml:brush>
  </inkml:definitions>
  <inkml:trace contextRef="#ctx0" brushRef="#br0">217 163 7533,'14'-10'-990,"-4"1"810,1 9 90,-8 0 90,7 9 0,-10 2 90,0 7-90,-10-7 90,7 14 0,-8-20-90,1 29 0,7-22 180,-8 41-270,11 6 90,0 36-724,0-6 724,-5-7 0,0 4 0,3-22 0,1 1 0,-5 25 0,1-3 0,5-32 0,0-4 0,0 40 0,-10-24-132,9-11 0,-1-2 132,-9 5 0,11 20 0,0-61 0,0 1 0,-21-8 617,5-3-617,-8-8 371,3 0-281,18-8-90,-7-3-90,10-8 0,0-33 90,0 24-90,0-67 90,0 57 45,-2-18 0,4-2-45,8 9 0,-8-15 0,-1-3 0,10 8 0,-5-10 0,-2-3 0,-1-4 45,4 0 0,-3 1-45,-15-4-262,10-1 0,-1 2 262,-8 17 0,9 2 0,2 4-90,-1 21 90,-11-28 0,8 39-89,-18-30 89,18 39 179,-18-20 1,8 32 524,-1 10-614,4 13-90,10 68 0,0-30-502,-1 23 1,2 3 501,9 6-30,-2-22 0,0 11 0,0-8 30,0-16 0,0 2-60,6 31 0,2 13 0,-3-12 60,-5-29 0,0 0-60,3 25 0,2 10 0,-3-14 60,4 11 0,-8-21 0,-2-3-90,-4-1 270,0 0-90,0-3-90,0-16 0,0 22 0,0-35 0,0 26 1003,0-41-1093,0-2 90,0-11 0,0-33 0,-10 10 0,-4-63 0,-9 32 45,9-15 0,4-3-45,-4-3 0,7-12 0,4-1-90,3 8 90,0-23 0,0-2-3482,0 21 3482,0 6 0,0-1 180,0-14 0,0 22-90,0-26-270,21 64 270,-16 8-90,27 30-90,-29 48 90,18-17-45,-17 22 0,-5 10 1324,6-11 0,0 3-1279,-4 26 0,-2 2-648,1-21 0,0 4 708,0 6 0,0 8 0,0-5-791,0 10 0,0 0 731,0-1 0,0 6 0,0-7-30,0-25 0,0-6 0,0 0 13,2 20 0,-4 1 196,-8 12 1,-1-4-180,9-39 0,-1-1 118,-19 37 0,1-6-118,16-26 89,-6 7 1,1-1 930,10-17-1065,-2 5 0,4 0 135,8-9 1151,-7 19-1241,8-41-90,-11-5 48,0-17 42,0-17 543,0-13-453,0-10-180,0-57 135,-6 30 0,1-2 0,3 11 0,1-2-387,-4-31 0,0 7 342,5 16 0,0 1 0,0 1 0,0 10 0,0-33 0,0 32 0,0-2 0,10 2 0,-7 19 90,18 11-90,-18 16 594,18 11-594,-18 11 0,7 33 0,-10 23 0,0-15 0,0 2-536,0 45 536,0-7 0,0 2-455,0-42 1,0 1 424,3 23 0,2 11 0,-2-11 30,-2-23 0,1-2 0,3 40 0,0-5 0,-5-21-180,-32 7 180,14-53 0,-17-19 0,25-11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4:58.769"/>
    </inkml:context>
    <inkml:brush xml:id="br0">
      <inkml:brushProperty name="width" value="0.08571" units="cm"/>
      <inkml:brushProperty name="height" value="0.08571" units="cm"/>
      <inkml:brushProperty name="color" value="#F6630D"/>
    </inkml:brush>
  </inkml:definitions>
  <inkml:trace contextRef="#ctx0" brushRef="#br0">85 437 7533,'-24'28'-540,"11"-15"180,-8 12 180,18-15 90,-8 1 90,11-3 0,0-8 90,0 0 0,11 0 90,-8 0-180,7-8 0,-10 6 90,11-15-90,-8 15 90,18-15-90,-18 7-90,29-26 90,-27 4 0,27-6 0,-8-23 90,-8 16 0,16-20-3482,-30 18 3392,20 18 90,-9-7 0,0 6-90,-2 1 0,-11 10 0,0 10 0,0 18 3392,0 10-3392,0 10 90,0 9-90,0 26 0,0-28 0,0 15 0,0 1 0,0-12 0,0 21 0,0 1 0,0-14 0,0 9 0,0 0 90,0-10-90,0 50 0,0-62 0,0 36 0,0-57 0,-11 12 0,9-26 0,-30 0 0,26-9 0,-26-10 0,30-2 0,-20-7 0,9 18 0,0-7 0,2 7 0,-10-18 0,16 15 90,-38-12-3482,38 14 3392,-17 1 90,22 1 0,-10 9-90,-4 0 0,1 0 0,13 0 90,13 0 3302,1 9-3302,39 1-90,-32 10-90,67-1-270,-45-9 0,47 7-90,-58-15 450,43 6 0,-57-16 0,28-2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4:59.835"/>
    </inkml:context>
    <inkml:brush xml:id="br0">
      <inkml:brushProperty name="width" value="0.08571" units="cm"/>
      <inkml:brushProperty name="height" value="0.08571" units="cm"/>
      <inkml:brushProperty name="color" value="#F6630D"/>
    </inkml:brush>
  </inkml:definitions>
  <inkml:trace contextRef="#ctx0" brushRef="#br0">96 0 6633,'0'10'90,"0"-2"-90,0 1 90,0-7-90,0 15 90,0-15-270,0 7 180,0-9 90,0 8-90,0-6 0,0 6 0,0-8 0,0 0 0,0-8 0,0 6 0,0-15 0,0 15 0,0-7 0,0 1 90,0-2-90,0-1 0,-10 3 0,7 8 90,-18 0 0,18 8-90,-18 3 90,18-1-90,-18 7 90,18-7-90,-7 10-90,10-10 90,0-1 0,0-9 0,10 0 0,-7 0 0,18 0 0,-18-9 90,7-1-90,-10-10 90,0 10 0,0 1-90,0 9-90,0 0 90,0 9-360,0-7 180,0 7-90,0-1 270,0-6-360,0 6 360,0-8 0,0 0 0,0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01.067"/>
    </inkml:context>
    <inkml:brush xml:id="br0">
      <inkml:brushProperty name="width" value="0.08571" units="cm"/>
      <inkml:brushProperty name="height" value="0.08571" units="cm"/>
      <inkml:brushProperty name="color" value="#F6630D"/>
    </inkml:brush>
  </inkml:definitions>
  <inkml:trace contextRef="#ctx0" brushRef="#br0">24 171 5914,'0'-10'809,"-11"1"-899,9 9 0,-9-8-90,11 6 270,0-6-90,0 8 90,0-9-90,0 7 180,0-15-90,0 15 0,11-15-90,-9 6 90,30-8 0,-16 9-90,19-7 0,-11 6 0,10 1 0,-7 1 0,18 9 0,-18 9 0,8 10 0,-11 2 0,10 15 0,-7-15 0,-3 24 0,-14-22 0,1 46 0,-8-42 90,7 43-90,-10-46 0,0 11 0,0-7 0,-10 27 90,7-19-180,-29 25 90,27-48 0,-27 12 0,19-14-90,-1 8 90,-7-9 0,8-1 0,-22-1-90,19-6 90,-16 6-90,19-8 90,-11-8 180,0 6-90,11-15-90,2 7-90,11-9 90,0 8 0,0-23 0,0 20 0,0-31 0,11 24 0,-9-6-90,19 8 180,3-1-90,-8 10 0,16-7 0,-18 15 0,20-15 0,-18 15 0,27-6 0,-27 16 180,18 11-90,-10 2-90,11 24 0,-19-22 270,37 30-180,-34-39 0,37 28-90,-40-38 269,26 13-269,-26-17 180,30 0-90,-30 0 0,16-8 0,-19-3-90,11-7-180,0-2 180,-11 1-270,8 1-359,-18-1 359,8 0-270,-11 0 540,0 8 0,10-6 0,4 7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04.234"/>
    </inkml:context>
    <inkml:brush xml:id="br0">
      <inkml:brushProperty name="width" value="0.08571" units="cm"/>
      <inkml:brushProperty name="height" value="0.08571" units="cm"/>
      <inkml:brushProperty name="color" value="#F6630D"/>
    </inkml:brush>
  </inkml:definitions>
  <inkml:trace contextRef="#ctx0" brushRef="#br0">0 77 6993,'0'-22'-360,"0"-3"450,0 23 0,0-6-360,0 8 0,0 0 360,11 0-90,-8 0 0,7 8 0,-10-6 0,22 15 0,-6-7 90,18 9-90,-10-8 0,0-3 180,11-8-180,-19 0 90,37 9 0,-2 10-90,2 2-90,24 15 0,-48-15 90,38 15-90,-38-24 180,38 5-90,-27-17 0,29-8-90,-29 6 180,26-15-90,-36 15-90,36-7 90,-36 9-180,25 0 180,-28 0 0,29 0-90,-37 0 180,45 0 0,-56 0-180,55 0 180,-44 0 0,37-8-90,-29 6 0,7-7-90,1 9 90,13 0 0,-8 0 180,16 0-180,-19 0 180,21 0-180,-18 0 0,27-17 0,-38 13 0,38-30 0,-38 30-90,27-21 90,-40 14-90,37 1 90,-45 1 0,45 9 0,-37 0 0,19 0 0,-11 0 90,21 0 0,-26 0-90,45 0 90,-24 0-90,10 0 90,6 0-90,-8 9 0,-8-7 0,37 15 0,-45-15 90,56 14-90,-56-5 0,45 8-90,-47-9 90,36 7-180,-47-15 90,23 16 90,-39-16 90,8 6-90,-11-8 0,-11 0-90,-2 0 0,-33 0 90,17 0 0,-48-8 0,45-3 0,-17 2 0,0-1 0,14-9 135,-17 9 0,-5 1 45,-10-10-135,14 9 0,0 1-45,-22-1 45,14-3 0,0 0-384,-22 0 294,19 4 1,0 0 44,-10-8 89,5 15 91,-1-6-135,13 3 0,-3 1-45,-25 2 0,34-3 0,1 1 0,-17 4 0,35 9 90,-45 1-360,16 18 180,8-16 90,-14 14 0,40-24 0,-28 15-89,36-15 337,-56 15-248,65-15-90,-65 14 90,56-13-180,-47 14 180,37-15 0,-27 14 0,18-5 0,-9-1 0,9-1 0,14-9 180,-18 0 0,23-9-180,-37-1 90,19-1-180,10-5 180,-15 14-180,15-7 90,0 1 0,6 5 0,10-5 90,-13 0-90,-2 6 0,2-6 0,13 8-180,1 0 180,7 0-90,-8 0 90,11 8-90,0-6 0,0 14 180,-10-13-90,7 5 90,-8 1-180,11-7 90,0 6 0,0-8 0,22 0 0,-17 8 0,27-6 0,3 15-90,58-15 90,-21 7-312,11-8 1,-1-2 311,-18 1-45,33 0 1,3 0 44,-21 0 0,22 0 0,-2 0-90,-24 0 90,13 0 0,-1 0 0,-12 0 45,9 7 0,0 3 44,-12 3-89,6 4 0,-2 2 0,-15 2 0,10-10 0,2-3-89,-4 0 44,-1-6 0,0-4-135,1-6-35,-12-1 1,-2-1 214,-2-11-270,27-7 270,-40 18 0,16 1 0,-19 9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05.421"/>
    </inkml:context>
    <inkml:brush xml:id="br0">
      <inkml:brushProperty name="width" value="0.08571" units="cm"/>
      <inkml:brushProperty name="height" value="0.08571" units="cm"/>
      <inkml:brushProperty name="color" value="#F6630D"/>
    </inkml:brush>
  </inkml:definitions>
  <inkml:trace contextRef="#ctx0" brushRef="#br0">360 133 7533,'-14'-19'-1529,"4"9"1619,-1-7-90,8 14 0,-7-5 0,10 8 0,0 0 0,-11 0 0,8 0 0,-7 0 0,-1 0 0,8 17 0,-7-4 0,10 15 0,-11-2 0,-2-4 179,-22 22-179,19-12 90,-16 23 0,8-7-90,-2 9 0,-20 17 0,20-29 90,2 7-90,13-42 180,11-1-180,0-9 90,0-26-90,11-5 90,13-18-180,-8-6 180,16 7-270,-19 0 90,11-16 90,0 31 0,-11-37 0,8 45 90,3-36-90,-8 37 90,16-20-90,-29 31 0,8-4 90,-11 17-90,0 0 0,0 9 0,0-7 90,0 15-90,0-15 0,0 15 90,0-15-90,0 15 0,0-7 0,0 9 0,0 9 0,0 1 90,0 1-90,0 22 0,0-26 0,0 26 0,0-13 0,0 51 0,0-31-45,3 4 0,4-3 135,7-13-135,-4 6 0,4-1 45,10-14 0,-11 49 0,-2-71 0,-11 35 0,0-47 0,0 13 90,0-17-90,-22-8 90,6-3-90,-18 1 0,20-7 0,-18 15 90,16-15-90,-39 15 0,25-7 0,-15 9 0,21 0 0,0 0 0,11 0 90,-9 0-90,20 0 90,-9 0-90,22 0 0,13 0 0,2 0 90,52 0-90,-33 0-270,4 0 0,3 0-90,12 0 147,-3 0 1,6 0 0,-17 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08.784"/>
    </inkml:context>
    <inkml:brush xml:id="br0">
      <inkml:brushProperty name="width" value="0.08571" units="cm"/>
      <inkml:brushProperty name="height" value="0.08571" units="cm"/>
      <inkml:brushProperty name="color" value="#F6630D"/>
    </inkml:brush>
  </inkml:definitions>
  <inkml:trace contextRef="#ctx0" brushRef="#br0">264 362 7533,'0'-22'-1709,"0"-3"1709,0 23 0,0-15 0,0 15 0,0-7 0,0 0 90,0 7-180,0-7 90,10 9 0,-7 0 0,8 0 0,-11 0 270,0 0-270,0 9 179,0-7-179,0 7 0,-11-9 90,8 9 0,-7-7-90,10 6 90,0 1-180,0-7 180,-11 23-90,8-12 0,-18 23 90,18-15-90,-18 15 0,18-16 180,-7 8-180,10 0 90,0-7-90,10 6 0,14-8 0,-8 0 0,48 0 0,-53-8 0,74-3 0,-53-8 0,37-17 0,-31 13 0,-4-22 0,-10 16 0,21-35 0,-15 21 0,15-30 0,-32 34-90,-2-24 90,-11 20 0,0-28 0,-11 28 90,-13-20-90,-2 22 0,-20-13 0,9 22 90,-11-12-180,11 23 180,-8-15 0,18 15-90,-18-6 0,18 8 0,-18 0 90,29 0-90,-16 16 0,19-12 0,-22 30 0,19-21 0,-16 22 0,29-13 0,-18 13 0,8-13 0,-1 5 0,-7-8 0,19 0 90,-20 0 0,20 0-90,-9 9 0,11-8-90,0 8 90,0-9 0,0 9 0,11-16-90,13 22 90,2-30 0,19 22 0,-18-16 90,18 1-90,-18-3 90,29-8-90,-27-8 0,48-12 0,-45 0 0,35-25-90,-30 14 90,0-16 0,-2 18 90,-11-15-90,-11 20 0,-2-3 0,-11 1-90,-32 5 90,24-8-90,-56-8 90,56 17 90,-66-16-90,63 15 180,-42-7-180,29 18 0,-3-7 0,-29 15 90,6 2-270,-1 11 270,-5 15-180,29-4 90,-18 22 0,29-21-90,-5 30 90,21-30 180,-11 30-180,9-30 0,-9 22 0,11-24 0,11 15 0,-9-23 0,41 12 0,-25-23 0,60 6 0,-57-8 0,64-8 0,-74 6 0,74-15-90,-74 6 90,53-17 0,-48 8 0,8-24 0,-14 20 0,-10-37 0,0 35 0,-21-44 0,5 46-90,-29-38 90,18 39 0,-8-21 0,1 23 0,-3-7-90,-11 18 90,10 1 0,-7 26-90,-3 30-90,8 6 180,-5 12 0,32-27 0,-9 6 180,20-21-90,-9 38-90,22-35-450,13 35 450,-8-38-360,37 22 270,-35-33-359,38 13-399,-29-22 0,8 5 0,-11-8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0.418"/>
    </inkml:context>
    <inkml:brush xml:id="br0">
      <inkml:brushProperty name="width" value="0.06" units="cm"/>
      <inkml:brushProperty name="height" value="0.06" units="cm"/>
    </inkml:brush>
  </inkml:definitions>
  <inkml:trace contextRef="#ctx0" brushRef="#br0">139 75 7533,'-23'0'-810,"0"0"810,0-8 180,10 6 90,3-7-270,0 9 450,-3 9-360,0 1-90,3 8 179,10 9-89,0-7 0,0 7 0,0 15-90,10-9 180,3 11-270,0-17-90,18-8 90,-16-9 90,29-26 0,-19 1-359,9-36 359,-22 28-3662,9-35 3662,-18 33-519,7-34 519,-10 37-207,0-5 207,0 19 179,0 8 1,0 25 3167,0-11-3257,0 62-90,0-48 0,8 22 0,4 0-90,4-22 620,17 31-530,-20-49 332,18-10-332,-26-2 0,36-55 0,-36 37 0,16-56 89,-21 46-3481,0-31 3392,0 28-434,0-18 434,0 31 360,0 1-360,0 11 270,0 49-270,0-15 90,0 52-270,0-37 360,0 52-180,0-46 0,0 3 0,0 2 2772,0 24-2817,0-22 0,0 1 45,0 24 0,-14-21 0,-3-6 0,-1-15-90,-26 14 90,21-43 0,-10 0 514,17-6-783,-25-10 179,26-4-990,-8-55 1080,13 22 0,30-34 0,6 23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09.652"/>
    </inkml:context>
    <inkml:brush xml:id="br0">
      <inkml:brushProperty name="width" value="0.08571" units="cm"/>
      <inkml:brushProperty name="height" value="0.08571" units="cm"/>
      <inkml:brushProperty name="color" value="#F6630D"/>
    </inkml:brush>
  </inkml:definitions>
  <inkml:trace contextRef="#ctx0" brushRef="#br0">96 817 7533,'-13'-11'0,"2"3"0,11 0 0,-11 6 0,9-6-540,-9-1 360,11 7 0,0-7 90,0 1 180,0 6-90,0-15 180,0-3-90,0-9-90,0-9 90,0-8-90,0-3 90,0 1 90,0-24-180,0 28 180,0-54 0,0 43-180,0-10 90,0 29-90,0 1 0,11 11 90,-9-3-90,9 10 0,-11 7 89,0-1-358,-11 2 89,9 9-180,-20 26 360,20-12 0,-9 39-90,11-21 180,-10 31-90,7-4 0,-8 26 0,11-24-45,0-3 0,0-2 45,0-5 0,0 13 0,0 3 0,0-2 0,11 20 180,-8-40-180,7-8 0,-10-25 0,11 13 0,-9-22 90,9 5-90,-11-16 90,0-3 0,0-8-180,11-8 180,-9 5-180,20-30 90,-20 26 0,9-51 0,-11 40 0,0-59 0,0 49 0,0-6 0,0 0 0,0 7 0,-1-7 0,2 0 0,10 7 0,-9-35 0,9 58 0,-11-10 0,0 31-90,0 2 90,0 10 0,0 17 0,0-5 180,-11 30-180,9-26 180,-9 52-180,11-42 90,0 61-90,0-26-90,0 25 90,0-29 0,-11 14 0,9-46-180,-9 35 90,11-47 90,-11 5 0,9-11-180,-9-15 0,11 6-540,0-8 720,0 0 0,0 8 0,0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11.401"/>
    </inkml:context>
    <inkml:brush xml:id="br0">
      <inkml:brushProperty name="width" value="0.08571" units="cm"/>
      <inkml:brushProperty name="height" value="0.08571" units="cm"/>
      <inkml:brushProperty name="color" value="#F6630D"/>
    </inkml:brush>
  </inkml:definitions>
  <inkml:trace contextRef="#ctx0" brushRef="#br0">264 172 7533,'0'-38'-900,"0"9"720,0 10 90,0-7 90,0 22 0,0-21 180,0 23-180,0-7 180,0 1-180,0 5 90,11-5-90,-8 8 180,7 0-90,-10 8 0,0 11 0,0 3-90,0 5 0,0 9 90,0-13-90,0 47 90,0-1-90,0-5 0,0 5 0,0-30 0,0 9 0,11-8 0,-8-4 0,7-17 0,-10-9 0,0-1 0,0-26 0,0 4 0,0-13 0,0 6 0,0-24 0,0 18-90,0-35 90,0 38 0,0-38 0,0 36 0,-10-45 0,7 45 0,-8-37 0,11 31 0,0-7 0,0 18 90,0 4-90,0 14 0,0 2 0,0 10 180,0 18-180,0 1 180,11 18-180,-8-7 0,18 31 89,-18-35-178,18 51-1,-18-51 180,7 36-180,-10-40 90,0 4 0,0-18 0,0 1 0,0 0 0,0-8 0,0 6 0,0-15 0,0 14 0,0-13 0,0 5 0,-10-8 90,7 0-90,-8 0 89,11 0-89,0-8 0,0-3 0,0-25-89,0-20-1,0 11 90,0-33-90,0 52 90,0-52 0,0 51 90,0-51-90,0 44 0,0-12 90,0 10-90,0-2 89,0 6-268,0 4 179,-10 20-90,7 8 90,-18 8 0,7 11 90,1 20-180,2 1 90,1 6 90,-4 1-90,1-7 90,-19 15-90,27-24 0,-27 31 0,19-46 0,-11 35 0,0-38 179,0 6-89,10-11 90,-7-8-90,8 0-90,-1 0 90,4-8-270,10 6 180,0-15-90,0 6 90,11 1 0,-9-16 90,19 22-90,-18-22 0,18 16-180,-18-18 180,18 16-90,-7-22 90,10 22 0,0-25-90,0 17 180,10-16-180,-7 23 180,7-21-90,-20 22 0,18-24 0,-16 23-90,8-13 90,-14 24 0,-10-7 0,11 1 0,-8 6 0,7-6 0,-10 8 0,0 17 0,0 4 0,0 9 90,0 23-90,-10-28 90,7 36-90,-8-30 0,11 33 0,0-30 0,0 44 0,0-42-180,11 35 180,-8-39 0,7 13 0,-10-32 0,0 12 0,0-23 0,-10 6 0,7-8 0,-18 0 90,18-8-90,-18 6-90,7-7 90,-20 1 0,7 5 270,-7-13-270,10 14 0,10-6 0,-7 8-90,18 0 180,-7 0-180,-1 0 0,8 0 0,14 0-179,-6 0-811,49 0 720,-36 0 360,27-9 0,-10 7 0,2-7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47.652"/>
    </inkml:context>
    <inkml:brush xml:id="br0">
      <inkml:brushProperty name="width" value="0.08571" units="cm"/>
      <inkml:brushProperty name="height" value="0.08571" units="cm"/>
      <inkml:brushProperty name="color" value="#F6630D"/>
    </inkml:brush>
  </inkml:definitions>
  <inkml:trace contextRef="#ctx0" brushRef="#br0">49 191 7533,'-27'8'-1709,"6"-6"1709,21 6 0,0-8 180,0 0-1,10 0-179,4 0 90,20 0-90,25-17 540,5 13-45,2-12 0,3-1-952,27 13 577,-32-6 0,9-4 0,-7 4-619,-11 7 0,1 2 529,26-7 0,10-1 0,-10 0-30,-22 4 0,0 0 0,25-1 0,11-1 0,-11 1 45,-21 1 0,-3 0-180,33-5 0,-4 3-69,-2 5-111,-34-7 0,-7 0 226,-15 7-811,11-6 360,-54 25 704,-2-5 0,-22 16 0,-2-9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47.990"/>
    </inkml:context>
    <inkml:brush xml:id="br0">
      <inkml:brushProperty name="width" value="0.08571" units="cm"/>
      <inkml:brushProperty name="height" value="0.08571" units="cm"/>
      <inkml:brushProperty name="color" value="#F6630D"/>
    </inkml:brush>
  </inkml:definitions>
  <inkml:trace contextRef="#ctx0" brushRef="#br0">72 77 7533,'-34'0'-900,"18"0"810,-6 0 180,22 8-90,0-6 180,22 7-90,-17-1-90,38-6 630,5 7-271,5-9-44,17 0 0,4 0-1127,3 0 872,-3 0 0,15 0 0,-10 0-1562,-24 0 1,-1 0 1591,41 0 0,2 0-90,-33 0 0,0 0-311,25-5 1,0 1 265,-20 3 0,-2 0-32,17-2 0,-11-2-193,-33-4 636,3-1-546,-41 0 2889,9-7-3339,-22 6 1221,9 0-1131,-30 3 91,5-1 449,-10 7 0,-19-6 0,5 8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48.202"/>
    </inkml:context>
    <inkml:brush xml:id="br0">
      <inkml:brushProperty name="width" value="0.08571" units="cm"/>
      <inkml:brushProperty name="height" value="0.08571" units="cm"/>
      <inkml:brushProperty name="color" value="#F6630D"/>
    </inkml:brush>
  </inkml:definitions>
  <inkml:trace contextRef="#ctx0" brushRef="#br0">73 132 7533,'-27'0'-450,"-5"0"180,30 0-90,-9 0 630,22 0-90,13 0-90,13 0 360,32 0-270,-5 9-218,8-8 0,2 0 398,14 8-150,-15-9 0,11-4 0,-9-1-30,-22 0 0,0 0-270,26-1 0,10 0 0,-12-1 45,-25-2 0,-3-1-540,48-3 1,-4-2 584,-22-6 0,20-6 0,-56 9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2.383"/>
    </inkml:context>
    <inkml:brush xml:id="br0">
      <inkml:brushProperty name="width" value="0.08571" units="cm"/>
      <inkml:brushProperty name="height" value="0.08571" units="cm"/>
      <inkml:brushProperty name="color" value="#F6630D"/>
    </inkml:brush>
  </inkml:definitions>
  <inkml:trace contextRef="#ctx0" brushRef="#br0">168 0 7533,'-48'36'0,"1"-5"-540,9 32 270,14-20 180,14 20 360,10-22 0,0 21-180,0 6 90,0 2 0,9-20 0,3-1-1,4 6-538,40 17 269,-27-51-630,38 13 720,-38-21 0,16 14 0,-21-8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3.519"/>
    </inkml:context>
    <inkml:brush xml:id="br0">
      <inkml:brushProperty name="width" value="0.08571" units="cm"/>
      <inkml:brushProperty name="height" value="0.08571" units="cm"/>
      <inkml:brushProperty name="color" value="#F6630D"/>
    </inkml:brush>
  </inkml:definitions>
  <inkml:trace contextRef="#ctx0" brushRef="#br0">288 1 7533,'-37'10'-810,"3"-2"990,10 0-270,0 3 90,10-1 0,-7 7 180,18-6 0,-18 8 0,18-8 0,-7 14-270,10-21 0,0 30 180,0-21-90,0 6 90,0 6-180,32 5 90,-24 1-180,45 22 270,-26-22-270,-1-1 0,-4-4 180,-22-24-90,0 14 0,0-5 0,0 8 0,0-9 90,-22-2-90,-15-8 90,-3 0-90,-27 0 450,28 0-270,1-8-90,17 6 90,21-14-90,11 14 90,23-7-90,-15 9-270,55-16 90,-31 3 180,18-15-90,6 0 0,-38-1-90,16-9 90,-10 0 1,-19 17-1,5-13 180,-21 30-1,0-22-89,0 24 0,-10-7 0,7 9 0,-18 0 90,18 0-90,-8 0 0,1 9 270,-4 10-270,1 3 270,2 22-180,11-12 180,0 31-270,11-21 90,13 30-90,3-38-90,29 10 180,-27-33-180,27-11 0,-30-11 90,20-25-180,-20 4-180,19-31 90,-29 29 180,16-35 1,-29 43 178,8-26-178,-11 31 268,0 2-179,0 10 180,-11 9-90,8 0 180,-7 9-180,10-7 0,0 31 90,0-18 0,0 55-3662,10-26 3572,-7 22-90,18-12 79,-7-5-259,-1 16 225,-2-7 0,-1 2-2220,4 29 2175,-8-33 0,1-2 0,4 27 0,-11-12 0,0 1 2265,-22-7-2265,17-42-79,-27-21 169,29-13 3212,-18-48-3302,18 25-45,-2-15 0,0-4 45,5-1-225,5-7 0,0 1-45,-2 6 180,6-9 0,3-2-69,12-9 159,-5 20 0,0 0 180,7-12-1790,10 18 0,3 4 1610,-5 5 0,5 7 0,2 7 0,-3 18-90,17 9 0,-25 18 167,4 11-77,-23 3 3302,-22 46-3302,-2-48 0,-8 18 0,-3-1 0,-6-19-269,-15 33 89,21-41 180,0-1 0,0-2 0,0-6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4.150"/>
    </inkml:context>
    <inkml:brush xml:id="br0">
      <inkml:brushProperty name="width" value="0.08571" units="cm"/>
      <inkml:brushProperty name="height" value="0.08571" units="cm"/>
      <inkml:brushProperty name="color" value="#F6630D"/>
    </inkml:brush>
  </inkml:definitions>
  <inkml:trace contextRef="#ctx0" brushRef="#br0">240 1 6993,'-26'0'-540,"4"0"-89,12 8 629,7-6 0,-8 7 0,11-1 0,-10-6 0,7 15 180,-18-15-1,18 7 1,-8-1 0,1 3 180,-4 8-270,-10 0-180,11-8 180,-8 5-270,18 4 270,-7 0 0,-1 25 180,8-5-270,-7 8 180,20-1 269,14 0-628,-8-24 179,37 10-90,-34-39 180,26 4-360,-21-17 180,0 0-90,0 0 180,-10 0-270,7 0 0,-18-9 0,18-18 90,-8-5 1,0-5 89,-2 17 90,-11 12-90,0 16 539,0 11-449,0 11 810,0 42-630,0-9 270,11 47-181,2-39 91,22 20-450,-9-40 90,9-5 0,-11-18-270,10-43 91,-7 18-361,18-63 270,-18 35-270,8-39 360,-11 41-269,0-19 449,-1 46 0,-9-10 0,7 25 0,-18 8 449,18 45 1,-8-15-135,-1 14 0,0 2-225,2-8-270,28 26 0,-34-43 180,45-10 0,-37-27 0,19-13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4.568"/>
    </inkml:context>
    <inkml:brush xml:id="br0">
      <inkml:brushProperty name="width" value="0.08571" units="cm"/>
      <inkml:brushProperty name="height" value="0.08571" units="cm"/>
      <inkml:brushProperty name="color" value="#F6630D"/>
    </inkml:brush>
  </inkml:definitions>
  <inkml:trace contextRef="#ctx0" brushRef="#br0">205 1 7533,'-26'0'180,"5"0"-900,10 0 270,8 0 360,-7 0 0,-1 0 0,8 0 90,-7 0-90,10 0 90,0 0 360,-11 0-360,8 0-90,-18 8 180,8-5 0,-1 14 0,-7-7 90,18 9-90,-7 0 450,10 25-450,-11-19 179,8 54-179,3-52-269,3 26 89,18-43 0,14-1-90,-6-18-180,38-18-180,-27-5 360,8-14 0,-14 16 1,-20 3-1,-4 8 270,1 0-90,-8 0-90,7 8 449,1-5-179,-8 13 450,18 20-450,-8-2-180,22 55-180,-9-26 0,20 30 180,-20-42 0,9 10 0,-11-21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5.283"/>
    </inkml:context>
    <inkml:brush xml:id="br0">
      <inkml:brushProperty name="width" value="0.08571" units="cm"/>
      <inkml:brushProperty name="height" value="0.08571" units="cm"/>
      <inkml:brushProperty name="color" value="#F6630D"/>
    </inkml:brush>
  </inkml:definitions>
  <inkml:trace contextRef="#ctx0" brushRef="#br0">144 0 7533,'-13'47'-360,"-8"-15"270,18 13-5570,-7-16 5750,10 18-1,0-7 1410,0 15-1409,0-15 360,0 57-180,0-47-360,5 9 0,0-4-90,-2-19 950,7 25-1220,-10-48-360,-10 4 540,7-17 3303,-29-25-3033,27 10 0,-27-55 0,29 43 0,-18-43 0,18 47 359,-7-13 1,10 25 270,21 3-360,-5 8-270,19 0 0,-11 0-90,-11 0 180,8 8 0,-18-6 180,18 7-1,-8-9-359,22 0 0,-19 0-269,27 0 269,-27 0 90,18 0-90,-10 0 90,-11 0 0,9 0 0,-9 0 0,0 0 90,-2 0 90,-11 0-90,11 0 89,-9 0-179,20 0 0,-9 0-89,11 0-91,-11 0 0,19 0 180,-27-9-90,38-2 90,-38-7 0,17 7-90,-12-6 90,-7 7-90,29-9 180,-27 0-90,27 0 180,-29 0-180,8 9 0,-22-8 90,8 16-180,-29-7 180,16 18 90,-18 10 89,20 3 181,-18 30-270,27-18-90,-16 37 90,21-28-540,32 29-180,-3-47 91,30 9-91,-11-34 540,-1-8 0,1-12 0,0-10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0.784"/>
    </inkml:context>
    <inkml:brush xml:id="br0">
      <inkml:brushProperty name="width" value="0.06" units="cm"/>
      <inkml:brushProperty name="height" value="0.06" units="cm"/>
    </inkml:brush>
  </inkml:definitions>
  <inkml:trace contextRef="#ctx0" brushRef="#br0">72 20 6993,'13'-11'630,"7"3"-630,-7 8 90,0 0 0,-3 0-1,1 0-89,-9 0 360,29 16-270,-16-12 360,8 45-360,-12-33-270,-22 44 270,9-38 0,-39 54-90,23-48 180,-13 21 0,-2 2 90,4-15-1787,1 7 1,3 0 1606,9-11 270,16 2-540,16-26 180,17-8-809,11-8 449,-6-2-3168,39-16 3078,-26 6 1017,-5-7 0,-15 17 1,-18 2-1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5.635"/>
    </inkml:context>
    <inkml:brush xml:id="br0">
      <inkml:brushProperty name="width" value="0.08571" units="cm"/>
      <inkml:brushProperty name="height" value="0.08571" units="cm"/>
      <inkml:brushProperty name="color" value="#F6630D"/>
    </inkml:brush>
  </inkml:definitions>
  <inkml:trace contextRef="#ctx0" brushRef="#br0">0 1 6633,'37'19'270,"-2"0"-90,-1 9 90,-7 1 0,8 9-5841,-1 0 5661,-7 0 1242,18 34-1243,-18-17-89,-13 14 0,-4 3 911,0 0-821,-27 7 0,-8 0 0,4-11-90,-5-22 0,-4-1 180,-16 10-540,17-15-629,-5 23 539,23-29 450,11 2 0,0-19 0,0-7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7.616"/>
    </inkml:context>
    <inkml:brush xml:id="br0">
      <inkml:brushProperty name="width" value="0.08571" units="cm"/>
      <inkml:brushProperty name="height" value="0.08571" units="cm"/>
      <inkml:brushProperty name="color" value="#F6630D"/>
    </inkml:brush>
  </inkml:definitions>
  <inkml:trace contextRef="#ctx0" brushRef="#br0">72 1 7533,'-27'51'0,"-5"-7"-540,30-16 270,-9 1 270,11 18 0,0-8 0,0 16 90,0-14 180,0 5 90,11 17-270,-9-2 0,20 15-270,-9-18 90,0-12-90,-2-17-360,-11-1 540,0-17 0,0 6 0,0-7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7.783"/>
    </inkml:context>
    <inkml:brush xml:id="br0">
      <inkml:brushProperty name="width" value="0.08571" units="cm"/>
      <inkml:brushProperty name="height" value="0.08571" units="cm"/>
      <inkml:brushProperty name="color" value="#F6630D"/>
    </inkml:brush>
  </inkml:definitions>
  <inkml:trace contextRef="#ctx0" brushRef="#br0">0 133 7533,'0'-30'-1080,"0"3"900,11 17 1,2-7 268,1 15 91,7-15-180,-8 14 180,11-13 0,11 13-360,34-5 180,-13 8-90,11 0 0,-1 0-589,-15 0 1,3 0 0,1 0 0,-5 0-1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8.333"/>
    </inkml:context>
    <inkml:brush xml:id="br0">
      <inkml:brushProperty name="width" value="0.08571" units="cm"/>
      <inkml:brushProperty name="height" value="0.08571" units="cm"/>
      <inkml:brushProperty name="color" value="#F6630D"/>
    </inkml:brush>
  </inkml:definitions>
  <inkml:trace contextRef="#ctx0" brushRef="#br0">0 1 7533,'0'88'-1170,"0"-14"1170,0-20 90,11 12 90,2-5 0,0 13-90,-2-17-90,0 0 540,-9 8-450,20-14-90,-20 21 0,9-47 270,-11 9-91,0-43-89,0-10-359,0-10-91,0-34-3212,0 18 3572,0-18-360,11 8-360,13-12 361,2 6 449,19-3-180,-29 43 449,27 12 3123,-27 29-2852,40 35-360,-16-2-90,8 12-90,-14-27 0,-10-11-90,11-8 0,-8 0 90,7-8-90,1 5 90,23-13-180,-15-3-180,34-36 90,-37 2 0,8-29 0,-13 31 0,-22-21 180,-2 38-180,-11-18 90,-11 31 90,-2 2 0,-11 10 360,0 34 90,0-2 0,10 33-270,4-25 269,20 22-539,4-38 180,31 19-450,-16-32 360,27-2 0,-29-11 0,7-8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8.968"/>
    </inkml:context>
    <inkml:brush xml:id="br0">
      <inkml:brushProperty name="width" value="0.08571" units="cm"/>
      <inkml:brushProperty name="height" value="0.08571" units="cm"/>
      <inkml:brushProperty name="color" value="#F6630D"/>
    </inkml:brush>
  </inkml:definitions>
  <inkml:trace contextRef="#ctx0" brushRef="#br0">397 1 7533,'-37'0'-810,"2"0"450,11 0 540,11 0-180,2 0-90,11 8 90,0 3 360,0 25-270,0-13 450,22 55-450,-6-48 314,5 26 1,3 0-495,3-24 225,-9 19 0,-2 1-225,-2-24 270,7 41-180,-18-46 0,7 5 0,-10-20-90,-10-8 0,7 0-360,-29-25 271,16 10-541,-19-29 360,-10 14-90,16 1 360,-17 9-269,-9 12 359,23 8 0,-46 34 539,49 0-179,-5 23-180,12-11 540,20 1-361,12 2-269,6-10-90,51 14-90,-25-38-225,14-1 1,0-3 44,-8-11 270,12-10 0,0-5 0,-15-8 0,35-24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9.350"/>
    </inkml:context>
    <inkml:brush xml:id="br0">
      <inkml:brushProperty name="width" value="0.08571" units="cm"/>
      <inkml:brushProperty name="height" value="0.08571" units="cm"/>
      <inkml:brushProperty name="color" value="#F6630D"/>
    </inkml:brush>
  </inkml:definitions>
  <inkml:trace contextRef="#ctx0" brushRef="#br0">216 21 7533,'0'-11'539,"-10"2"-359,-3 9-540,-11 0 271,10 0 89,-7 0 0,18 0 0,-7 0 0,-1 0 89,-13 25-89,-3-10 810,-7 47-450,20-12-360,4 1-90,10 2 270,0-24 90,0 9-90,0 0-1,0-9-269,10 8 1,25-8 178,-6-8-538,38-12 179,-38-20-270,38-33 180,-38 18-539,16-52 359,-31 42 360,7-27-90,-18 34 270,7 10 0,-10 10 900,0 26-810,0 4 719,11 51-899,2-9 1,11 13 89,11-29 89,-19-11-808,26-24 179,-4 14-308,2-24 0,15 6 0,-17-8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9.551"/>
    </inkml:context>
    <inkml:brush xml:id="br0">
      <inkml:brushProperty name="width" value="0.08571" units="cm"/>
      <inkml:brushProperty name="height" value="0.08571" units="cm"/>
      <inkml:brushProperty name="color" value="#F6630D"/>
    </inkml:brush>
  </inkml:definitions>
  <inkml:trace contextRef="#ctx0" brushRef="#br0">49 1 7533,'-27'0'629,"6"0"-179,21 0 180,0 17-990,0-5 270,0 25 90,0-8 270,0 9 90,0 25-180,0-10 89,14 12 1,4 3-1532,0 4 947,5 16 1,-1-1-676,-8-15 360,-7 1 1,-4-5-189,-3-21 0,0 14 0,0-42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5:59.984"/>
    </inkml:context>
    <inkml:brush xml:id="br0">
      <inkml:brushProperty name="width" value="0.08571" units="cm"/>
      <inkml:brushProperty name="height" value="0.08571" units="cm"/>
      <inkml:brushProperty name="color" value="#F6630D"/>
    </inkml:brush>
  </inkml:definitions>
  <inkml:trace contextRef="#ctx0" brushRef="#br0">1 201 7533,'0'-21'-360,"10"-4"270,3 14 180,11 1 90,0-7-180,11 15 90,24-15-180,26 6 360,-8 1-270,3-7 0,-32 15-180,0-15-90,0 6 450,-11 0-90,-13 3-360,-13 0 270,-11 6 180,-22 10-180,17 5 0,-27 14 180,19 1-180,-11-7 539,0 31-89,0-9-270,0 13 450,11 8-630,2-22 270,32-4-540,-5-21 180,19-17-90,-11-8-270,10-3 180,-7-16-809,39-28 359,-12-6-31,-4-7 391,-7 22 270,-40 19 90,18 7 0,-18 1 0,7 9 0,-10 1 0,0 26 0,-10 5 1169,7 41-417,-8-19 777,33 36-1169,-6-55 0,71 18-1080,-39-41 495,19 2 0,-1 0-531,-18-4 0,30-8 1,-54-3-1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0.367"/>
    </inkml:context>
    <inkml:brush xml:id="br0">
      <inkml:brushProperty name="width" value="0.08571" units="cm"/>
      <inkml:brushProperty name="height" value="0.08571" units="cm"/>
      <inkml:brushProperty name="color" value="#F6630D"/>
    </inkml:brush>
  </inkml:definitions>
  <inkml:trace contextRef="#ctx0" brushRef="#br0">73 58 7533,'-24'-21'359,"11"-5"-359,-8 24 180,18-7-360,-8 18 180,11 2 0,0 8 450,0 25-360,0-10 45,0 17 0,0 3-225,0-3-90,-1 15 0,2-1 90,10-16-899,2 39 809,11-56 180,0-4 0,-10-28 0,-4-11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0.516"/>
    </inkml:context>
    <inkml:brush xml:id="br0">
      <inkml:brushProperty name="width" value="0.08571" units="cm"/>
      <inkml:brushProperty name="height" value="0.08571" units="cm"/>
      <inkml:brushProperty name="color" value="#F6630D"/>
    </inkml:brush>
  </inkml:definitions>
  <inkml:trace contextRef="#ctx0" brushRef="#br0">48 38 7533,'-13'-11'-360,"2"3"-90,1 0 90,7 6 91,-8-6 89,11 8 90,0 0 270,11 0-180,-8 0 90,7 8-90,1-6 0,2 23 0,11-3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1.351"/>
    </inkml:context>
    <inkml:brush xml:id="br0">
      <inkml:brushProperty name="width" value="0.06" units="cm"/>
      <inkml:brushProperty name="height" value="0.06" units="cm"/>
    </inkml:brush>
  </inkml:definitions>
  <inkml:trace contextRef="#ctx0" brushRef="#br0">301 0 6813,'-13'0'-270,"3"8"270,0 2 360,7 9-180,-7-1 0,10 8-90,0-5 539,0 38-629,10-25 180,-7 60-90,7-58-90,-10 24 0,0-50-90,0-2 90,0-8-270,0-8 270,-10-2-89,-24-17 89,16 7-180,-54 2 360,62 9-270,-51 9 90,45 9 449,-17 33-179,20-7-360,5 22 0,6 4 0,12-11-270,3 4 1,7-6-1,19-26 180,17 3-90,-20-25 270,8-8 0,-8-11 0,10-9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0.868"/>
    </inkml:context>
    <inkml:brush xml:id="br0">
      <inkml:brushProperty name="width" value="0.08571" units="cm"/>
      <inkml:brushProperty name="height" value="0.08571" units="cm"/>
      <inkml:brushProperty name="color" value="#F6630D"/>
    </inkml:brush>
  </inkml:definitions>
  <inkml:trace contextRef="#ctx0" brushRef="#br0">49 1 6723,'-27'0'270,"6"0"-90,21 17 90,0-5-90,0 25-180,0-17 449,0 17 1,0 9 180,0 21-360,0-5 269,10 10-269,-7-49-90,8 10-630,-11-22 270,0-1 180,10-1-90,-7 0-89,8-7-91,-11-11 180,10-3-450,4-50 360,-1 26-719,19-52 539,-16 52 0,18-34 90,1 39 630,-8 1 90,18 22-180,-8 35-180,-10 5 179,15 56-628,-26-22 449,19 27-990,-22-28 900,9-16 0,-20-20 0,9-12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1.101"/>
    </inkml:context>
    <inkml:brush xml:id="br0">
      <inkml:brushProperty name="width" value="0.08571" units="cm"/>
      <inkml:brushProperty name="height" value="0.08571" units="cm"/>
      <inkml:brushProperty name="color" value="#F6630D"/>
    </inkml:brush>
  </inkml:definitions>
  <inkml:trace contextRef="#ctx0" brushRef="#br0">24 1 7803,'-10'30'-360,"7"-3"180,-8-8-90,11 0 630,0 8-90,0 20-270,0-5 539,0 13-179,0-8-90,0 27-360,11 6-360,-8 14 270,18-17-1169,-18-12 1079,7-17 270,-10-18 0,0-5 0,0-14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1.452"/>
    </inkml:context>
    <inkml:brush xml:id="br0">
      <inkml:brushProperty name="width" value="0.08571" units="cm"/>
      <inkml:brushProperty name="height" value="0.08571" units="cm"/>
      <inkml:brushProperty name="color" value="#F6630D"/>
    </inkml:brush>
  </inkml:definitions>
  <inkml:trace contextRef="#ctx0" brushRef="#br0">0 209 6993,'14'-20'-360,"7"3"90,-18 9 450,18 5-90,3-13-90,3 13 0,7-13-180,11 5 180,-5 0-270,40-5 270,-37 14 0,45-6 360,-67 16-360,32 2 270,-50 9-180,18 0 180,-7 17 449,9 4-359,12 17-270,2-17 180,22 13-180,13-38-270,2 2 360,9-45-911,-33-4 731,-4-14-3209,-33 17 2939,-2-7 180,-11 6-90,0-8 0,-22-9 0,-15 7-180,-24 2 90,0 26 1,-3 5 129,-21-1 140,11 9 0,1 6 0,-4 12 0,-16 11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2.335"/>
    </inkml:context>
    <inkml:brush xml:id="br0">
      <inkml:brushProperty name="width" value="0.08571" units="cm"/>
      <inkml:brushProperty name="height" value="0.08571" units="cm"/>
      <inkml:brushProperty name="color" value="#F6630D"/>
    </inkml:brush>
  </inkml:definitions>
  <inkml:trace contextRef="#ctx0" brushRef="#br0">421 0 7263,'0'39'719,"0"-2"-719,11 35 90,-8-17-90,18 36 90,-18-32 0,18 15-45,-19-24 0,-1 1-225,9 25 360,-9-12 0,-2-3-180,1-7 0,-21 10 90,16-45-180,-27-28 90,29-3-270,-8-41 90,11 11-89,0-15 269,-10 10-900,-14 9 720,8 9-360,-37 1 630,34 18 180,-58 10-180,45 10 0,-24 10 270,11 23 0,23 2 0,4 3-181,-20 22 136,28 1 0,10-3-45,13-19-225,6 1 0,7-3 135,25-5-450,10-4 270,-13-21-360,19-51 360,-35 17-135,7-19 0,-1-5-314,-9 5 179,-1-12 0,0-1 90,-1 11-90,-9-12 0,-2 5 180,-3 25-90,9-30 180,-20 48 270,9 10-90,-11 5 540,0 56-360,0-14-720,11 29 450,-9-35-630,30-13 540,-16-25 0,19-11 0,-11-11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2.451"/>
    </inkml:context>
    <inkml:brush xml:id="br0">
      <inkml:brushProperty name="width" value="0.08571" units="cm"/>
      <inkml:brushProperty name="height" value="0.08571" units="cm"/>
      <inkml:brushProperty name="color" value="#F6630D"/>
    </inkml:brush>
  </inkml:definitions>
  <inkml:trace contextRef="#ctx0" brushRef="#br0">97 0 7533,'-27'9'90,"-5"-7"-90,19 15-990,-1-6 451,4-1 269,10-2 270,0 1 0,0 1 0,0 1 0,0-3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2.768"/>
    </inkml:context>
    <inkml:brush xml:id="br0">
      <inkml:brushProperty name="width" value="0.08571" units="cm"/>
      <inkml:brushProperty name="height" value="0.08571" units="cm"/>
      <inkml:brushProperty name="color" value="#F6630D"/>
    </inkml:brush>
  </inkml:definitions>
  <inkml:trace contextRef="#ctx0" brushRef="#br0">432 0 7533,'-37'0'180,"13"0"-180,2 0 0,9 0 179,-11 0 1,11 0-180,-8 9 0,7-7 90,-20 15 0,-4-6 90,12 7-270,-6 1 90,18 9-180,1 18 90,2-12 90,43 27-539,30-4 359,-6-4 180,10 2-180,-42-11 0,-11-21 270,-2 47-90,-11-43 270,-43 51-90,1-52-270,-30 10 90,13-28-630,11-16 270,11-3 360,13-16 0,3-3 0,8-8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3.302"/>
    </inkml:context>
    <inkml:brush xml:id="br0">
      <inkml:brushProperty name="width" value="0.08571" units="cm"/>
      <inkml:brushProperty name="height" value="0.08571" units="cm"/>
      <inkml:brushProperty name="color" value="#F6630D"/>
    </inkml:brush>
  </inkml:definitions>
  <inkml:trace contextRef="#ctx0" brushRef="#br0">121 1 7533,'-24'10'0,"0"8"-360,0-16 90,11 15 180,-9 2 270,20 1-270,-9 8 0,11-9 540,0 9-90,0 18-270,0 22-90,11 10 269,2-11 1,32 22-360,-26-51 45,15 5 0,6-8-224,14-37 269,-1 15 0,0-49-90,-40-11 0,22-12-360,-8-25 360,-3 31-270,18-34 270,-23 43-180,15-13 90,-12 30 1,-20 10 269,20 14-180,-20-5 0,9 16 629,-11 28 1,0-2-479,11 21 119,-9-17 0,20 0 270,-9 0-1,32 26-269,-15-28 0,47 25-270,-45-49 0,56-29-180,-57-25 0,4 2 1,-3-4-1,-5-34-540,7-6 630,-20 24-330,-4-20 510,-10 44 0,-10-9-90,7 37 899,-29 59-449,27-22 0,-17 68 269,22-35-808,22 31-181,15-24 360,35-12 0,-8-29 0,5-20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3.768"/>
    </inkml:context>
    <inkml:brush xml:id="br0">
      <inkml:brushProperty name="width" value="0.08571" units="cm"/>
      <inkml:brushProperty name="height" value="0.08571" units="cm"/>
      <inkml:brushProperty name="color" value="#F6630D"/>
    </inkml:brush>
  </inkml:definitions>
  <inkml:trace contextRef="#ctx0" brushRef="#br0">168 77 7533,'-23'-30'0,"9"2"-810,4 18 540,-1 1 0,8 18 720,-7 1-360,10 18 0,0 1 450,0 18-180,0 1-91,-5 5 1,-1 2-90,3 15-315,-6 17 0,-3 1 315,-1-14-45,6 18 0,0 0-45,-3-21-495,4-3 0,1-3 225,2-12-539,-7 2 179,10-37-90,0-18 1,0-18 539,0-12 810,0 1-720,10-7 270,-7 23 539,8-12-359,-1 23-270,4-7 90,10 9-1,0-8-89,0 6-90,21-15 0,-27 6-180,68-33 180,-52 10-315,17-8 0,-1-4 46,-7-9-91,-7 1 0,-5 0 0,-15 7 0,-6-31 270,-23 63-180,-43 7 360,24 21-180,-14 26 0,4 8 450,21 4-332,-18 21 0,3 6 331,28 17-404,-8-24 0,0-2-135,16 10 49,9-23 0,4-6 0,3-12 0,18 23 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4.451"/>
    </inkml:context>
    <inkml:brush xml:id="br0">
      <inkml:brushProperty name="width" value="0.08571" units="cm"/>
      <inkml:brushProperty name="height" value="0.08571" units="cm"/>
      <inkml:brushProperty name="color" value="#F6630D"/>
    </inkml:brush>
  </inkml:definitions>
  <inkml:trace contextRef="#ctx0" brushRef="#br0">493 609 7443,'0'-22'360,"-21"5"-450,5 17 180,-19 0-1,22-8 1,-19 6-180,16-7 180,-19 9 0,1 9-180,-35 18 180,23 5-45,0 10 0,4 4-45,13 11 225,5 17 0,3 2-120,8-4 120,13 5 0,10-4 45,17-25-90,14-8 0,8-10-180,21-28 90,3-23 0,0-10-803,-1-18 503,-24 2 0,3-12 1,-6 7-151,13-22-180,-17 19 0,3-8 1,-6 6-91,7-30 180,-9 23 1,-5-1 269,-18-13-3,-6 25 1,-3-1 182,-15-37 0,0 37 0,-2 2 0,-14-24 90,-7 39-180,10 11 1039,-11 24-499,9-7 1153,-9 68-1423,11-27-45,10 31 0,4 5-26,-3-9 71,1 23 0,2 3-693,8-3 723,-2-17 0,-1 12 0,3-8-30,6-8 0,3-2-315,3 27 0,4-5 315,12 6-630,41-24-180,-14-58 91,30-27 269,-22-20 216,-19-5 1,-4-3 0,-6-6 0,-11 10 0,0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6:05.666"/>
    </inkml:context>
    <inkml:brush xml:id="br0">
      <inkml:brushProperty name="width" value="0.08571" units="cm"/>
      <inkml:brushProperty name="height" value="0.08571" units="cm"/>
      <inkml:brushProperty name="color" value="#F6630D"/>
    </inkml:brush>
  </inkml:definitions>
  <inkml:trace contextRef="#ctx0" brushRef="#br0">254 134 7533,'-37'8'0,"13"3"0,2 8 359,-2 0-179,8 0 0,-15 1 90,7 7-90,-3-6 0,3 15-180,13-7 720,1 43-361,7-25-89,3 49-270,13-60-90,43 25 0,-13-48-809,37-4 539,-30-37-360,-2-20 451,-13-3-1,-11-4-360,-11 1 180,-2 3 1,-11-15 449,0 26-180,-11 4 450,-2 26-181,-22 26 901,19 24-91,-16 37-449,30-7 450,2 29-631,2-44 1,51 25-270,-31-57-719,66-15 629,-46-29-315,-1-12 0,-2-6 315,1-7-360,-10-6 1,-4-1 179,-10 6 180,1-1 0,-2-1 0,-12 5-90,7-28 270,-10 48 90,-10-10-270,7 32 450,-8-6 359,1 16 1,18 37-540,-6-18 0,44 52-90,-7-54-315,0 9 0,2 2 135,23-3-90,-3 23 90,-15-27-90,-33 7 90,8-15 90,-18 7-90,8-10 270,-33 18 0,-15-4 90,-14 5-360,-7-17-180,10-12 90,21-8 1,-15 0 89,36 0 0,-15-26 0,32 12 0,13-55 180,2 33-90,2-7 0,0-3 0,12-15-90,8-15 90,-13 2-3392,-22 6 3482,-2 18 90,-11-4-270,0 42 629,0-5-269,0 17 180,0 17 0,21 4 2942,6 26-3392,21-7 90,-11-2-450,-3-3 270,-20-13-3662,28 39 3662,-34-25-180,24 36 90,-32-24 360,-10 1-270,-14-3 360,8-8-270,-16-16 3932,18-5-3842,1-17 90,2-9-180,22-1-90,24-43-180,5 0 90,-6 7 0,1-1 0,5-15-135,-5 9 1,-4 1 134,-12 3-45,9-8 0,-3 1 45,-19 17 360,4-39-180,-12 63 720,-30-10-720,16 25 359,-19 25-179,22-10 0,-9 21 270,20 0 90,-9 29-450,22-18-1,2 39-89,11-60-269,11 35 179,-9-37-360,20 3 540,-20-19-180,30-33 90,-16 10-540,40-21 450,-27 26-449,27 1 269,-40 34 90,-5 7 180,-35 33 90,-35 12-90,-16 1-76,17-38 1,-3-4 75,-25 4 0,14-6 0,14-24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2.105"/>
    </inkml:context>
    <inkml:brush xml:id="br0">
      <inkml:brushProperty name="width" value="0.06" units="cm"/>
      <inkml:brushProperty name="height" value="0.06" units="cm"/>
    </inkml:brush>
  </inkml:definitions>
  <inkml:trace contextRef="#ctx0" brushRef="#br0">208 0 7533,'-26'0'-450,"-4"0"270,17 0 450,-21 9-270,19 0 0,-16 10 90,29-9 270,-19 6-91,19 3 271,-19 34-360,18 46 0,-7-24-180,17-16 0,7-8 90,1-26-360,18 16 270,-9-39-270,9-27 180,-18 9-90,26-43 180,-36 36-449,26-52 449,-18 47-90,0-39 180,-3 38-90,-10 9-90,0-4 90,0 22 90,0-7 90,0 9-1,0 33 1,0-9-90,0 53 0,0-42-90,10 49 0,3-58-180,21 17 180,-19-35-90,26-16 90,-26-3-269,19-39 179,-21 15-90,-3-42 270,-10 44-90,0-26 0,0 45 90,0-10-180,0 24 359,0 32-269,0-8 90,0 54 0,0-36-270,31 52 270,-24-49-90,34 16-179,-28-35 179,10-8 269,11-8 91,-19-26-270,6-6 0,-21-23 0,0 9 0,0-9-90,0 6 180,0-38-90,0 40-90,0-21 90,0 47-270,0 11 180,0 11-90,0 47 90,0-13-180,4 14 0,2 2 90,-4 4 45,5-4 0,-3 7 0,-12 0 0,-5 0 0,1-11 0,-1 0 90,-3 6 0,-4-4 135,-24 2-180,18-39 0,-28 11-629,16-39 449,-8-4-360,23-11 540,23-62 0,13 34 0,10-47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0:45.666"/>
    </inkml:context>
    <inkml:brush xml:id="br0">
      <inkml:brushProperty name="width" value="0.08571" units="cm"/>
      <inkml:brushProperty name="height" value="0.08571" units="cm"/>
      <inkml:brushProperty name="color" value="#F6630D"/>
    </inkml:brush>
  </inkml:definitions>
  <inkml:trace contextRef="#ctx0" brushRef="#br0">24 18 6903,'-13'-10'0,"3"2"90,10 8 630,0 0-541,10 0-89,-7 0 0,17 8 0,-17 2 90,17 9-90,-17-1 90,28 17-90,-16-5-90,29 31 0,-8-12 30,-1 6 0,8 13 0,-3-6-588,-4-12 1,2 2 534,0 6 1,5 11-1,0 0 1,-5-11 22,-1-3 0,3-4 0,16 11 0,10 6 0,-6-9 0,-16-14 0,2-4 90,16-2 0,9 0 0,-12-6-90,0 6-1182,10-15 1,-2-5 1361,-21-7-411,8 1 1,0-1 230,-13-3 180,23 2-90,-38-3-450,17 0 180,-17-6 259,-3 7-439,-2-9 2352,-8 0-2262,-1 0 789,9 0-789,-19 0-90,19 0 360,-18-9 0,7-1 0,-10-8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0:45.984"/>
    </inkml:context>
    <inkml:brush xml:id="br0">
      <inkml:brushProperty name="width" value="0.08571" units="cm"/>
      <inkml:brushProperty name="height" value="0.08571" units="cm"/>
      <inkml:brushProperty name="color" value="#F6630D"/>
    </inkml:brush>
  </inkml:definitions>
  <inkml:trace contextRef="#ctx0" brushRef="#br0">70 37 7533,'-23'-10'0,"10"-6"-90,-8 14 180,19-6 0,-8 8 0,10 0 89,0 0 181,20 16-180,-5-4-270,9 14 180,-4 1 0,3-7-180,3 7 180,-3-9 90,18 17-270,-23-13 90,46 37 0,-36-35 90,26 35-90,-28-37 90,-3 38-90,-13-27 90,-20 44-90,-3-43 0,-31 50 90,6-50-270,-29 35 180,29-38-989,4 11 809,24-29 180,20 3 0,14-24 0,11-2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0:46.783"/>
    </inkml:context>
    <inkml:brush xml:id="br0">
      <inkml:brushProperty name="width" value="0.08571" units="cm"/>
      <inkml:brushProperty name="height" value="0.08571" units="cm"/>
      <inkml:brushProperty name="color" value="#F6630D"/>
    </inkml:brush>
  </inkml:definitions>
  <inkml:trace contextRef="#ctx0" brushRef="#br0">24 37 7533,'-13'-20'-180,"3"3"270,10 17 0,0 0 269,0 8-89,0 11-90,0 1-90,0 15-90,0-7 270,10 50-180,-7-31-45,5 2 0,4 3 225,11 24-270,-7-7 90,25 0 0,-16-41 0,11-10-90,-2-18 90,-11-10-180,20-57 90,-25 20-270,0-8 0,-5-2 180,-13 5-90,0-34 90,0 54 0,0-19-180,0 22 180,0 9 90,0 4-90,0 24-269,0 18 359,10-3-90,-7 11-180,17-15 0,-7-1 270,10 16-90,-10-3 270,-3 38-270,1-26 0,-5 7 0,0 2 90,7-6-842,4 10 1,-3-2 1111,-9-17-12,26 30 12,-18-54 180,20-46-450,-17 4-180,14-65 180,-27 52-90,12-13 0,1 0 0,-11 6-225,11-7 1,-1 2 134,-13 20-180,29-25 270,-26 47 180,36 12 0,-36 20 540,26 41-630,-18-10 629,0 44-449,-3-50 180,0 47-270,-7-66 180,7 33-360,-10-47-90,0 5 90,0-26 3073,21-25-3073,-6 10-540,29-52 450,-19 42-180,2-9 1,0 0 359,1 9-180,26-33 90,-38 52 270,25-9-270,-26 32 809,8 35-629,-2-9 0,-19 52-629,9-52-91,19 33 180,-22-52 555,54 9 0,-44-24 0,25 0 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0:47.748"/>
    </inkml:context>
    <inkml:brush xml:id="br0">
      <inkml:brushProperty name="width" value="0.08571" units="cm"/>
      <inkml:brushProperty name="height" value="0.08571" units="cm"/>
      <inkml:brushProperty name="color" value="#F6630D"/>
    </inkml:brush>
  </inkml:definitions>
  <inkml:trace contextRef="#ctx0" brushRef="#br0">255 139 7803,'-13'-19'449,"-8"9"-269,19-7-90,-19 15 90,19-6 180,-9 0-180,1 6 90,-13-6-270,-3 8 449,-7 0-359,10 8-360,-11 19 270,19 3-269,-5 23 269,20-22-180,20 36 0,-5-33-180,29 52 180,-18-43-180,7 34 270,-10-37 0,-10 22 90,-13-40 450,-33 19-450,15-37 630,-23 13-450,28-17-90,0-17 0,3 5-90,30-31-180,6 20 0,41-44 0,-16 41 45,-6-15 0,-3-2 45,-1 9 180,-7-5 0,-4 1-90,-4 5 90,7-34-90,-20 51 270,-13-25-180,-13 39-90,-10-7-180,0 18 270,0 33 90,0-7 0,10 59 89,3-50-314,11 11 0,8 0 135,14-8-90,3 30 180,59-32-3482,2-31 3392,0 1-45,-25-47 0,-8-12-45,-21-5-849,1-17 0,-4-4 849,-17-3-225,-7 11 1,-2 2 224,-4-1-761,-31-32 761,24 66-305,-34-22 485,28 47 2110,-10 18-2110,10 7 1654,3 13-1294,10 40-270,0-5-180,0 14-90,20 9 0,-15-60 0,36 33 0,-25-44-180,27 3 180,-7-18-180,10-32 180,-10 10-540,18-45 180,-26 35 90,15-15 1,-1 2 179,-19 19-90,49-31 90,-57 47 1502,19-6-1142,-21 16 629,-3 43-539,-10-15 79,0 34 281,10-17-360,-7-13 359,38 21-539,-34-38 450,45 9-450,-37-38-900,29-20 720,-29-7-720,26-52 361,-36 40-3573,26-49 3662,-18 52-584,10-28 1124,0 48 269,-10-3-359,7 34-180,4 17 0,-9-4-269,26 37 89,-36-26-1979,46 28 2159,-43-22 0,23-3 0,-31-10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00.031"/>
    </inkml:context>
    <inkml:brush xml:id="br0">
      <inkml:brushProperty name="width" value="0.08571" units="cm"/>
      <inkml:brushProperty name="height" value="0.08571" units="cm"/>
      <inkml:brushProperty name="color" value="#F6630D"/>
    </inkml:brush>
  </inkml:definitions>
  <inkml:trace contextRef="#ctx0" brushRef="#br0">3 220 6183,'0'-21'-359,"0"-3"359,10 21 0,-8-5 0,9 0 0,-11 6 0,0-14 0,10 6 0,-8 0 90,9-6-90,-11 5 0,0 1 0,0-6 0,10 14-90,-7-14 180,7 6-90,0-1 0,-7 3 0,7 0 0,-10 6 180,0-6-180,0 8 0,0 0 89,0 8-89,0 3 0,0-2 90,0 24-90,0-19 0,0 29 0,0-23-90,0 31 90,0-2 0,0 0 0,0 2 90,0 1-90,0-9 0,-5 11 0,0 2 0,2 1 0,-2-1 0,0 0 0,5 3-1696,0 5 0,0 0 1696,0 5-664,5 19 1,0 2 663,-2-12 0,7 12 0,0 0 0,-7-13 44,2 4 1,0-1-45,-5-13 45,-5 13 0,0 1-45,2-12 90,-11 19 0,-3 1-90,2-10 90,-2 14 0,1 2 0,3-8 0,6 10 0,4 1-738,3 0 693,-2-13 0,4 3-90,7-23 0,2 0 90,2 29 0,0 1-90,-1-26 0,1 3 45,-1 3 0,-1 7 0,-3-10 0,-6-17 0,-1 0 30,2 19 0,1 8 0,-1-8-30,-3-16 0,0 0 29,0 24 1,0 10 0,0-10-30,0-23 0,0-1 0,3 11 0,1 8 0,-1-12 0,0 16 0,12 8 0,1 1 0,-11 10-30,7-27 0,5 10 1,-5-9 29,-9-19 0,-1 0-30,7 28 0,4 12 0,-4-11 30,-7-26 0,-2 0-30,2 30 0,-2 14 0,-2-13 75,-3-28 0,-3 0-75,1 21 0,-1 11 0,0-11 75,2-22 0,0-2-45,-2 7 0,1 8 0,1-6 1014,4-1 1,1 2-1015,-2 8 0,-1 7 0,1-4 45,2 3 0,2 1-15,2 14 0,1 10 0,-1-12-30,-1-24 0,-1 1 22,1 1 1,1 11 0,0 0-1,-1-13-22,-2-6 0,0-1 0,5 30 0,3 13 0,0-13 0,-1-29 0,1 0-30,2 28 0,2 13 0,0-14 30,-1-28 0,1-2-219,-5 13 1,0 8-1,2-13 129,14 13 90,-15 14 0,-3 2-1094,0-48 0,0-1 1094,-4 30 0,-2 5 5,0-3 0,2 1-140,9 4 0,0 1 90,-8-5 0,2-1-135,15 8 1,3-11-1,-7-24 90,18 14 87,-10-34 0,1-16 0,-1 8 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01.349"/>
    </inkml:context>
    <inkml:brush xml:id="br0">
      <inkml:brushProperty name="width" value="0.08571" units="cm"/>
      <inkml:brushProperty name="height" value="0.08571" units="cm"/>
      <inkml:brushProperty name="color" value="#F6630D"/>
    </inkml:brush>
  </inkml:definitions>
  <inkml:trace contextRef="#ctx0" brushRef="#br0">20805 110 6183,'-26'0'-269,"6"0"269,20 0 0,-10 0 0,7 0 0,-7 0 0,10 0 0,-10-7 0,7 5 0,-7-6 0,10 8 0,0 0 0,-11-9 0,9-1 0,-29 0 0,26-6 0,-46 5 90,22 1-90,-17 2 90,-49 0-90,47 6 44,-6-2 1,0 0 45,5 4-90,-23 0 0,-5 0 0,-2 0 0,-8 0 0,-19 0 0,14 0-246,36 0 1,-1 0 245,-14 0 0,-15 0 0,-1-1 0,13 2 0,5 3 0,-1 0 0,-1 0 0,-13 0 0,0 1 0,10 0-912,-7 5 0,1 0 934,8-1 1,-9-1-1,1 1 1,10 0-23,-2 2 0,-2-2 22,-14-1 1,-18-1-1,0 0 1,13-2-1306,0 1 1,1-2 1282,15-2 0,-11-2 0,2-1 0,12 0 0,0 2 0,-1-4-266,-4-3 0,-13-3 0,-2-1 0,5 3 266,-2 1 0,4 2 0,-10-1-85,15 1 0,-11 0 0,-5-1 0,0 0 0,5 1 1,8 0 84,4-1 0,9 1 0,0 0 0,-8 1 0,-1 1 0,-7 2 0,-4 1 0,0-1 0,5 0 0,9-1 0,-15-4 0,10-2 0,-11 2 0,8 4 0,-13 0 0,-5 2 0,-1-1 0,6 0 0,12-1 0,-10-1 0,11-2 0,-10 2 0,16 1 0,-8 1 0,-5 0 0,1 0 0,4 1 0,10-1 0,-12 0 0,10-1 0,-4 2 11,5 0 1,-3 2-1,-2-1 1,-4 0 6,5 0 0,-2-1 0,-2 1 0,-3 0 0,-4 1-38,11 2 1,-5 1-1,-3 0 1,0 1-1,-1 0 1,3 0 0,2-1 19,1-2 0,3 0 0,2 0 0,-1-1 0,-3 1 0,-6 1 0,-2 0 0,-9 1 0,-4 0 0,-3 1 0,3 0 0,4 0 0,9-1 0,12 1 4,-23 2 0,16 1 1,-10-1-5,11-2 0,-10 1 0,-6-1 0,0 1 0,6-1 0,11 1-5,-12 2 1,10 0 0,-3 0 4,9 0 0,-3 1 0,-3 0 0,-3 0 0,3-2 0,-3 0 0,-3-1 0,-3 1 0,-3 1 0,15-2 0,-3 2 0,-3-1 0,0 1 0,-1 0 0,2-1 0,1 0 0,-4 0 0,3-1 0,0 1 0,0-1 0,-1 0 0,-4 1 0,1 0 0,-5 0 0,-3 0 0,1 1 0,4-2 0,6 0 0,11-2 0,-17-1 0,14-2 0,-14 1 0,12 0 0,-13 1 0,-9 0 0,-2 1 0,2-1 0,6-1 0,13-1 0,0-1 0,12-1 0,-1-1 0,-13 1 0,12 1 0,-11 0 0,-7 0 0,-6 0 0,0 0 0,1 0 0,6 0 0,7 0 0,12-1 0,-7-1 0,13 1 0,1-1 0,-9-1 0,-6-1 0,-11 0 0,-4-1 0,1 0 0,5 0 0,11-1 0,-9 1 0,11-1 0,-11-1 0,5 0 0,-12-1 0,-6 0 0,-1 0 0,6 0 0,11 1 0,-10-1 0,11 2 0,-15 2 0,23 1 0,-13 2 0,-8 1 0,-4 0 0,1 0 0,4 1 0,10 0 0,13 1 0,-11 0 0,15 1 0,-10 2 0,4 1 0,-13 1 0,-5 2 0,1 0 0,8 0 0,16-2 0,-12 2 0,4 1 0,-1-2 0,-13 1 0,1 0 0,13-1 0,5 1 0,2-1 0,-19-3 0,-9-1 0,14-1 0,31 0 0,5-2 0,-22-3 0,0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12.215"/>
    </inkml:context>
    <inkml:brush xml:id="br0">
      <inkml:brushProperty name="width" value="0.08571" units="cm"/>
      <inkml:brushProperty name="height" value="0.08571" units="cm"/>
      <inkml:brushProperty name="color" value="#F6630D"/>
    </inkml:brush>
  </inkml:definitions>
  <inkml:trace contextRef="#ctx0" brushRef="#br0">47 0 7533,'-11'29'0,"9"-3"0,-8-8-270,10 9 180,-11-7 0,9 7 270,-8-1-90,10 10 180,0 27-90,0-12-3393,0 35 3393,0-51-166,10 24 76,-8-39 90,9-2-90,-11-9 0,0-18-270,0-1 180,10-41-180,-8 16 90,19-58-90,-18 56 135,1-17 0,2 1 45,4 22-90,-7-44 90,17 54 3220,-7 3-3220,0 10 180,18 57-180,-16-13 180,7 22 0,0 4-180,-7 4 45,10-5 0,1-2 45,-8-15 68,26 24-68,-21-56-180,31-4-90,-13-26 90,26-19 0,-31 6-269,-3-11-271,11-4 360,-27 14 90,14-11 180,-31 25 90,0 16 0,0 12 270,0 11-90,0 21 179,0 5-179,21 10-270,-6-18 180,19-6-90,-1-31 180,3-2-360,0-10 180,-3-25-90,-20 12-360,-3-36 360,-10 35-360,-41-35 180,21 45 91,-34-11-91,31 17-720,-21 14 810,16-12-719,-16 39 809,31-19 0,13 20 0,13-15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12.566"/>
    </inkml:context>
    <inkml:brush xml:id="br0">
      <inkml:brushProperty name="width" value="0.08571" units="cm"/>
      <inkml:brushProperty name="height" value="0.08571" units="cm"/>
      <inkml:brushProperty name="color" value="#F6630D"/>
    </inkml:brush>
  </inkml:definitions>
  <inkml:trace contextRef="#ctx0" brushRef="#br0">47 128 7533,'-26'0'0,"5"0"0,21 0-360,0 0 180,0 8 0,0-6 450,0 15-180,11 1-90,1 3 270,22 38-270,-9-25-607,9 19 697,-11-18-146,0-15 56,-10 6 90,-3-7-90,0-1 180,-7 0-90,17 1 783,-17-9-423,7-10-301,-10-10-59,0-41-180,0 16 0,0-59 90,11 50-270,1-50 90,22 52-740,-9-11 740,9 26-254,-11 9 434,0 0-180,31 8 90,-23 1-270,22 9-629,-9 17 989,-26 3 0,23 8 0,-28-1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13.097"/>
    </inkml:context>
    <inkml:brush xml:id="br0">
      <inkml:brushProperty name="width" value="0.08571" units="cm"/>
      <inkml:brushProperty name="height" value="0.08571" units="cm"/>
      <inkml:brushProperty name="color" value="#F6630D"/>
    </inkml:brush>
  </inkml:definitions>
  <inkml:trace contextRef="#ctx0" brushRef="#br0">278 56 7533,'0'-11'-1080,"10"3"900,-8 8 360,9 0 0,-11 0-90,0-8 90,0 6 90,0-7-180,0 9 0,-11-8-90,9 6 180,-29-6-180,16 8 180,-39 16-180,26-3 269,-16 30-179,21-21 270,-21 53-270,26-39-90,-13 34-90,42-42 0,22 7 90,-15-23 90,54 5-180,-52-25 0,55-19 0,-47 4-180,26-35 1,-39 25 269,16-28-90,-28 30 0,7-11 180,-10 30-180,0-4 90,0 16 90,0 0-90,0 8 359,0 18-179,0 4 0,0 15 90,10 0-180,3-6 90,20 13-90,-17-21-180,45 3 90,-50-23-450,71-28 270,-62 3 90,44-37-90,-48 29-179,4-45 449,-20 40-360,0-40 450,0 45-180,-10-13 0,7 25 180,-17 34-1,17-8-268,3 60-631,34-25 360,4 6 180,8-15 180,8-31 0,-15-3 0,17-8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13.484"/>
    </inkml:context>
    <inkml:brush xml:id="br0">
      <inkml:brushProperty name="width" value="0.08571" units="cm"/>
      <inkml:brushProperty name="height" value="0.08571" units="cm"/>
      <inkml:brushProperty name="color" value="#F6630D"/>
    </inkml:brush>
  </inkml:definitions>
  <inkml:trace contextRef="#ctx0" brushRef="#br0">70 148 7533,'-24'-37'-900,"12"8"720,1 3 990,1 8-360,8 8-91,-9 1-718,11 1 179,0 6 90,0-6-270,0 8 90,11 8-180,1 10 270,11 3-179,1 5 359,-1-7 0,0-1 0,10 8 0,3 11 0,0-14 270,-3 34 269,-20-41 541,-3 59-901,-10-40 271,0 34-180,0-39 0,0 29-360,0-34 360,0 17-270,0-31-90,0-11 0,0-11 90,0-7-180,11 0 90,1-9 0,22-1 0,-19-1 0,16-5-90,-18 6 270,51-26-90,-31 22 180,42-2 0,-50 34-180,9 50 90,-21-13-90,-3 32-270,-10-8 270,0 6 0,0-8 0,0-8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2.483"/>
    </inkml:context>
    <inkml:brush xml:id="br0">
      <inkml:brushProperty name="width" value="0.06" units="cm"/>
      <inkml:brushProperty name="height" value="0.06" units="cm"/>
    </inkml:brush>
  </inkml:definitions>
  <inkml:trace contextRef="#ctx0" brushRef="#br0">0 19 7803,'13'-10'179,"8"1"-89,-19 9-180,19 0 90,-19 0 0,19 0 180,2 9-180,-8 1 180,16 17-180,-28-7 90,-3 22-90,-3-19 360,-38 44-270,23-49 90,-36 39-270,39-45 90,-6 15 0,21-17-90,31 7 90,-23-15 90,53 46-90,-53-29 0,23 31 90,-31-15-90,0-5-1080,-31 32 1080,23-30 0,-33 3 0,29-28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07.900"/>
    </inkml:context>
    <inkml:brush xml:id="br0">
      <inkml:brushProperty name="width" value="0.08571" units="cm"/>
      <inkml:brushProperty name="height" value="0.08571" units="cm"/>
      <inkml:brushProperty name="color" value="#F6630D"/>
    </inkml:brush>
  </inkml:definitions>
  <inkml:trace contextRef="#ctx0" brushRef="#br0">49 153 6183,'-27'0'360,"6"0"-270,21 0 630,0 0-630,0-8-90,0 5 90,0-5-180,0-1 180,21-1 0,-5-9-90,29-9-180,-8 16 270,22-22-180,-19 29 90,5-12-90,11 17-3302,29 25 3392,-15-9 0,-19 4 0,-4 4 0,-7 6 0,29 8-2269,-29-8 2269,5-3 180,-10 9-180,13 12 2449,3 20-2315,-10 2 1,-3 4 135,5 10-485,-3 5 0,-3-3 305,-7-27 0,4 0 0,-2-4 3314,-13-19-3224,34 25-180,-48-48 90,27 4 90,-29-17-90,8 0 778,-11 0-1498,0 0 90,0-9 270,0 7 90,-11-6-539,8-1 269,-7 7 90,10-7 1,0 1 359,0 6 0,0-14 0,0 5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08.300"/>
    </inkml:context>
    <inkml:brush xml:id="br0">
      <inkml:brushProperty name="width" value="0.08571" units="cm"/>
      <inkml:brushProperty name="height" value="0.08571" units="cm"/>
      <inkml:brushProperty name="color" value="#F6630D"/>
    </inkml:brush>
  </inkml:definitions>
  <inkml:trace contextRef="#ctx0" brushRef="#br0">72 247 7533,'-37'-10'0,"13"2"0,13 8 0,11 0-270,0 0 180,0-8-90,0 5 270,0-5-90,0 8 180,0-9-90,11 7 180,2-7 269,11 9-359,0 0 90,0 9-180,0-7 180,10 24-180,-18-22 0,6 21-90,-1-6 90,-16 2-270,38 15 360,-16-6-270,10-1 90,-13-10 90,-3-2 180,3-23-270,13-5 90,-10-27-270,5 7 270,-19-14-90,22-1-270,2-30 270,0 21-90,-13-14 90,-2 47-360,-20 4 180,9 9 0,-11 9-135,0 0 0,11 0 1,2 0-1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1.317"/>
    </inkml:context>
    <inkml:brush xml:id="br0">
      <inkml:brushProperty name="width" value="0.08571" units="cm"/>
      <inkml:brushProperty name="height" value="0.08571" units="cm"/>
      <inkml:brushProperty name="color" value="#F6630D"/>
    </inkml:brush>
  </inkml:definitions>
  <inkml:trace contextRef="#ctx0" brushRef="#br0">1 182 7533,'0'-11'90,"10"-6"-90,-7 15-180,18-23 90,-18 21 180,18-22-180,-18 16 180,18-1 0,-18-6 0,7 7-270,12 0 90,-6-8 0,18 16 0,-20 2 90,-4 11 90,1 8-90,-8 17 0,7 12 180,-10 12 44,-10-10 1,-1-2-135,6 1 270,-38 37-270,38-70 0,-17 17-180,22-31 90,0-19-180,22-15 180,-6-24-360,18 7-179,12-31 269,-28 33 135,15 2 0,-2 2 45,-23 9 90,45-18-180,-47 39 720,26 4-360,-30 36 180,9 22-1,-11 10 1,0 15-180,0-32-180,11 20-180,-9-48 0,30 20-179,-16-31-91,29-12 180,-18-4-360,18-31 360,-29 21 1,16-22 179,-18 24 270,10 2-360,-11 11 180,8 16 0,-18 11 1259,29 2-989,-16 7-90,18-18 0,1 7-360,13-23 90,2 4 90,-2-34 0,-13 13 0,-11-39 0,-11 37 0,-23-27 0,-6 30-180,-51-5 180,35 16-450,-45 2 450,48 9-450,-27 18 360,40-6 90,-16 16 0,18-9 0,-9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1.649"/>
    </inkml:context>
    <inkml:brush xml:id="br0">
      <inkml:brushProperty name="width" value="0.08571" units="cm"/>
      <inkml:brushProperty name="height" value="0.08571" units="cm"/>
      <inkml:brushProperty name="color" value="#F6630D"/>
    </inkml:brush>
  </inkml:definitions>
  <inkml:trace contextRef="#ctx0" brushRef="#br0">72 324 7533,'0'38'0,"-10"0"0,-4 0 449,1-17-449,2 4 0,11-14 180,0-1 450,-10 7-180,7-15-180,-7 7-450,10-9 180,10-25 180,-7 10-90,18-38-90,-8 29-180,11-37 0,0 19-630,0-23 540,11 8-719,2 8 809,-10 11-540,5 11 361,-19 17 269,22-7 90,-19 6 0,16-8 0,-19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2.133"/>
    </inkml:context>
    <inkml:brush xml:id="br0">
      <inkml:brushProperty name="width" value="0.08571" units="cm"/>
      <inkml:brushProperty name="height" value="0.08571" units="cm"/>
      <inkml:brushProperty name="color" value="#F6630D"/>
    </inkml:brush>
  </inkml:definitions>
  <inkml:trace contextRef="#ctx0" brushRef="#br0">97 58 7533,'0'-19'270,"0"8"-91,0 2-448,0 9 179,0 0 0,0-8-90,0 6 180,0-6-90,0 8 90,0 8 90,-11-6 1079,-13 32-899,8-19-630,-16 46 540,30-27 270,-9 55-540,11-43 135,4 15 0,3 0-225,6-10-135,11 8 0,8-4-134,10-19 269,28 0 0,-23-38-450,-9-51 450,-14 26-359,-3-68 449,-18 57 90,4-15 0,-4 0-90,-13 15 539,7-40-179,-18 63 90,18-10-180,-8 25 0,11 8 359,0 3-269,11 16 540,2 20-630,1-5 0,7 29-180,-8-37 0,11 10-270,-10-24 180,7-1-270,-8-9 180,11-1-360,21-18 361,-26-1-451,24-35 450,-30 20 0,11-28 90,-11 32 180,9 2 0,-20 11 270,9 42-450,-11-17 90,0 52-270,0-44 270,0 20 0,10-26 0,4-1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2.281"/>
    </inkml:context>
    <inkml:brush xml:id="br0">
      <inkml:brushProperty name="width" value="0.08571" units="cm"/>
      <inkml:brushProperty name="height" value="0.08571" units="cm"/>
      <inkml:brushProperty name="color" value="#F6630D"/>
    </inkml:brush>
  </inkml:definitions>
  <inkml:trace contextRef="#ctx0" brushRef="#br0">25 57 7533,'-14'-22'-1170,"4"-3"811,10 23 179,0-6 180,0 8 0,0 0 0,0 8 0,0-6 0,0 15 0,0-6 0,0 8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2.522"/>
    </inkml:context>
    <inkml:brush xml:id="br0">
      <inkml:brushProperty name="width" value="0.08571" units="cm"/>
      <inkml:brushProperty name="height" value="0.08571" units="cm"/>
      <inkml:brushProperty name="color" value="#F6630D"/>
    </inkml:brush>
  </inkml:definitions>
  <inkml:trace contextRef="#ctx0" brushRef="#br0">24 1 7533,'0'29'0,"0"-2"0,0 0 0,0 3 180,0 8-1,0 0-358,0 0 179,0-9-90,0 7 270,0-15-540,0 23 270,0-20 90,-10 4 450,7-20-271,-8-33-358,11 10 89,0-30-540,0 7 360,11 6 0,-8-20 180,7 28 360,1-20 90,13 24-270,3 0 0,-3 20 629,-14 20-719,12 25 0,-6-2 0,18 12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4.083"/>
    </inkml:context>
    <inkml:brush xml:id="br0">
      <inkml:brushProperty name="width" value="0.08571" units="cm"/>
      <inkml:brushProperty name="height" value="0.08571" units="cm"/>
      <inkml:brushProperty name="color" value="#F6630D"/>
    </inkml:brush>
  </inkml:definitions>
  <inkml:trace contextRef="#ctx0" brushRef="#br0">504 684 6633,'0'22'180,"0"-5"90,0-17-180,0 0 0,0-9-90,0 7-90,0-15 180,0-2-90,0-2 90,0-15-270,-11 7 270,-24-43-90,17 17 45,-18-7 0,-3 0-45,7 2-235,-16-3 0,-5 4 235,-3 13 0,15 13 0,2 3 0,2 2 90,2 17-90,22 2-450,2 27 91,11 3 269,0 17-90,0-17-90,0 4 470,11-14-200,-8 8 0,18-9 0,-8-1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4.550"/>
    </inkml:context>
    <inkml:brush xml:id="br0">
      <inkml:brushProperty name="width" value="0.08571" units="cm"/>
      <inkml:brushProperty name="height" value="0.08571" units="cm"/>
      <inkml:brushProperty name="color" value="#F6630D"/>
    </inkml:brush>
  </inkml:definitions>
  <inkml:trace contextRef="#ctx0" brushRef="#br0">96 115 7173,'-13'0'-540,"-8"0"630,18 0-270,-7 0 270,10 0 0,-11 0-270,8 0 90,-7 0 90,10 8 0,0-6 90,0 23-180,0-12 180,0 15-90,0-1 180,0 11-180,0-15 90,0 20-90,0-39 180,0 21-270,0-23 180,0-2-90,0-2 0,0-40 0,0 25 90,0-44-90,-11 29 0,8-6 0,-7 19 0,10 2 0,0 6 90,0-7-90,0-1 90,0 0 0,10 8 180,4-14-270,10 20 269,21-12-269,-5 17 90,18 9-180,-10-7 270,0 24-449,-11-22 89,-2 22-270,-22-24 450,-2 6 0,0-8 0,2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5.950"/>
    </inkml:context>
    <inkml:brush xml:id="br0">
      <inkml:brushProperty name="width" value="0.08571" units="cm"/>
      <inkml:brushProperty name="height" value="0.08571" units="cm"/>
      <inkml:brushProperty name="color" value="#F6630D"/>
    </inkml:brush>
  </inkml:definitions>
  <inkml:trace contextRef="#ctx0" brushRef="#br0">25 134 7533,'-14'10'-1529,"4"7"1349,10-15 180,0 7 0,0-1 0,0-6 0,0 15 90,0-15 359,0 41-269,10-27 0,4 45-90,10-29-90,-11 23 90,-2-32 90,-11 19-180,10-29 90,-7 6 0,8-11-180,-11-16 90,0 6 0,0-40-90,0 17 90,-11-56-180,8 46 180,-7-61-90,10 67-180,10-58 270,4 62-180,20-28 90,-18 40 0,27-3 1,-17 16-91,1 0 180,5 0-90,-8 8 90,3 3 0,-3-1 0,-3 7 0,-19-15 0,9 6 0,-11-8 449,0 0-449,-11 9 0,9-7 0,-9 7 0,11-1 90,0-6-90,0 15 90,0-15-90,-10 15 0,7-6 180,-18 25-90,18-13 0,-8 38 0,11-36 0,0 37-180,0-39 180,11 22-90,-8-33-180,18 5 180,-18-17 0,18 0 0,-8-9 0,11-35 0,-11-1-90,9-20 90,-20 18 0,20 1 0,-20 14 0,20-11 0,-20 21-360,9 3 360,-11 10 90,0 9-90,0 0-90,0 9 180,0 10 90,0 3 0,0 21 180,11 6-450,-9-7 90,30 11 0,-26-32-90,36-2 180,-37-10-180,38-18 90,-27-10-3482,19-27 3482,-22 4 0,-2-13-180,-1 25 180,-7-5 0,8 13 0,-11 3 0,0 10 0,-11 9 3572,8 0-3572,-7 34 0,20-17-90,14 61 90,3-42-270,29 36 180,-27-40-539,27 4 629,-29-26 0,-3-1 0,-14-18 0,-10-2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7.967"/>
    </inkml:context>
    <inkml:brush xml:id="br0">
      <inkml:brushProperty name="width" value="0.06" units="cm"/>
      <inkml:brushProperty name="height" value="0.06" units="cm"/>
    </inkml:brush>
  </inkml:definitions>
  <inkml:trace contextRef="#ctx0" brushRef="#br0">370 0 6363,'-13'10'-359,"3"-2"359,10-8 269,0 0-179,-10 0-90,7 0 0,-7 0 0,0 0 0,7 0 180,-28 0-180,26 0 90,-25 0-90,17 0 180,-31 9-180,16-7 180,-26 14-90,39-14-90,-6 6-90,21-8-90,0 0 180,0 8-90,0-5 90,0 13 0,0-14 0,0 14 0,0-6 0,0 8-90,0 18 90,0-14 0,0 37 0,-10-35 0,7 43 0,-17-42 0,7 42 0,0-43 0,3 19 0,10-25 90,0 0-90,0-7 0,0-3 90,0-8 90,0 0-90,0-8-90,0 6 0,10-7 90,-7 9-180,17 0 180,-7 0-90,0 0 0,18 0 0,-16 0-90,29 0 90,-19 0 0,19 0 0,-18 0 0,38 0 0,-34 0 0,24 0 0,-31 0 180,1 0-180,-12 0 90,9 0-90,-19 0 0,19-8 0,-18 6 90,7-7-90,-10 9 90,0 0-90,0-7 0,0 5 0,0-6 0,0 0 0,0-2 0,0-9 90,0 1 0,0 0 89,10-9-179,-7 15 90,7-29 0,-10 35 0,0-35-180,0 21 90,0-9 0,0 3 180,0-8-180,0 3 0,10-14 0,-7 16 90,7 4-90,-10 14 0,0-5 0,0 14 0,0-7 0,-10 9-180,-3 0 180,-10 0 0,0 0-180,0 0 90,-11 0-359,9 0-541,-19 9 631,29-7 359,-16 6 0,18 0 0,-10 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6.025"/>
    </inkml:context>
    <inkml:brush xml:id="br0">
      <inkml:brushProperty name="width" value="0.08571" units="cm"/>
      <inkml:brushProperty name="height" value="0.08571" units="cm"/>
      <inkml:brushProperty name="color" value="#F6630D"/>
    </inkml:brush>
  </inkml:definitions>
  <inkml:trace contextRef="#ctx0" brushRef="#br0">48 115 7533,'-13'-30'0,"-8"3"-720,18 16 360,-8-6 360,11 15 0,0-15 0,0 7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6.399"/>
    </inkml:context>
    <inkml:brush xml:id="br0">
      <inkml:brushProperty name="width" value="0.08571" units="cm"/>
      <inkml:brushProperty name="height" value="0.08571" units="cm"/>
      <inkml:brushProperty name="color" value="#F6630D"/>
    </inkml:brush>
  </inkml:definitions>
  <inkml:trace contextRef="#ctx0" brushRef="#br0">1 324 7533,'0'48'-1350,"0"-10"1620,0-10-180,11 7-90,-9-20 180,9 19-90,-11-23-90,0-1 0,11 7 90,-9-15 90,20-2-90,-20-10-90,9-52 0,-11 0-180,0-25 180,0 21 90,0 20-270,11-10 180,2 6-90,11 1-236,-11 13 326,8 18 0,-18 7 0,29 3 90,-5 25 90,-1-5-180,6 16 0,-18-1 0,9-6 0,1 15-360,0 10 360,0-20 81,-10 16 1,7-32-1,-8 9 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7.465"/>
    </inkml:context>
    <inkml:brush xml:id="br0">
      <inkml:brushProperty name="width" value="0.08571" units="cm"/>
      <inkml:brushProperty name="height" value="0.08571" units="cm"/>
      <inkml:brushProperty name="color" value="#F6630D"/>
    </inkml:brush>
  </inkml:definitions>
  <inkml:trace contextRef="#ctx0" brushRef="#br0">288 230 6813,'-24'-30'-540,"11"3"540,2 8 0,11 0 0,0 8 0,0-14 0,0 12 90,0-6-90,-10 2 90,7 7-90,-8-10 0,1 10 0,7 1 90,-8 9-180,1 0 90,-14 9 0,-3 1 0,-18 35 0,18-3 90,3 32-90,3-6 180,18-9-180,-7-13 90,10-1-90,10-31 0,-7 11 90,29-25-90,-16-8 0,19-19 0,-11-4-90,10-41 90,-7 2 0,-3 9 0,-3 8 0,-18 42 0,7 11 0,-10 11 0,11 33 0,2-18-90,11 43-90,0-35 0,11 13 180,-19-28-539,26-11 539,-36-8 0,26 0 0,-19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8.166"/>
    </inkml:context>
    <inkml:brush xml:id="br0">
      <inkml:brushProperty name="width" value="0.08571" units="cm"/>
      <inkml:brushProperty name="height" value="0.08571" units="cm"/>
      <inkml:brushProperty name="color" value="#F6630D"/>
    </inkml:brush>
  </inkml:definitions>
  <inkml:trace contextRef="#ctx0" brushRef="#br0">48 77 7533,'-24'-19'-810,"11"8"270,2-6 271,11 7 449,0-1-1,0 3-89,0 8-90,11 0 0,-9 8 180,30 28-180,-26-3 180,26 56 0,-30-25-90,9 28-90,0-32 90,-9 20-180,9-27 180,-11 12-90,0-27-90,0-10 90,0-18 0,11-10 90,2-19-270,11-2 180,0-6-270,21 0 270,-26 5 0,23 3-90,-28 10 90,10 9 90,-11 0-180,8 9 90,-18 1 180,7 26-180,-10-4 90,-21 31 90,5-20-180,-29 20 90,18-31-180,-18 4 90,29-26-90,-5-18-90,21-4-180,21-50 270,6 26 0,10-36 1,-2 41-1,-1-14 0,-7 32 270,18-12-180,-29 23 269,37 11-269,-34 4 0,16 22 180,-14-14-180,3 24 90,-8-30 0,16 27-90,-30-38 90,9 13-90,0-17 0,-9 0-90,9-17 180,-11-4-180,11-17 90,-9 8-90,9-23 90,-11 28 0,-21-44 0,15 52 0,-36-34 180,26 38-180,-19-6 0,11 11 90,0 8-270,11 8-270,13 19 271,3-3 179,29 37 0,-16-35 0,18 18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8.481"/>
    </inkml:context>
    <inkml:brush xml:id="br0">
      <inkml:brushProperty name="width" value="0.08571" units="cm"/>
      <inkml:brushProperty name="height" value="0.08571" units="cm"/>
      <inkml:brushProperty name="color" value="#F6630D"/>
    </inkml:brush>
  </inkml:definitions>
  <inkml:trace contextRef="#ctx0" brushRef="#br0">49 229 7533,'-27'0'0,"6"0"-630,21 0-90,0 0 990,11 0-270,2 8 0,0-6 90,9 15 90,-20-6-180,19 7 90,-7 2 0,20 15-90,-18-11-90,16 12 180,-18-8 0,20 1 0,-18-8 0,6-4 0,-22-26 0,10-35-180,-7-9 90,18-31 0,-18 25-270,29-21-3302,-27 43 3392,16-23 180,-10 47 0,2-21 0,11 13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8.798"/>
    </inkml:context>
    <inkml:brush xml:id="br0">
      <inkml:brushProperty name="width" value="0.08571" units="cm"/>
      <inkml:brushProperty name="height" value="0.08571" units="cm"/>
      <inkml:brushProperty name="color" value="#F6630D"/>
    </inkml:brush>
  </inkml:definitions>
  <inkml:trace contextRef="#ctx0" brushRef="#br0">48 353 7533,'-10'11'-900,"-4"-2"720,1-9 0,2 0 1,11 0 179,11 0 0,2 0 89,11-9-89,-10-1 90,17-18-3482,-25-1 3392,26-1-1394,-19-22 1394,0 26 0,9-35 0,-20 38-90,9-30 90,-11 29 2612,-11-3-2612,-2 35 2444,0 13-2444,2 35 270,11-6-180,0 16 0,11-26-180,23 21 0,-4-36-292,26 20 382,-30-35-360,30-2-457,-27-8 1,27 0 0,-18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9.050"/>
    </inkml:context>
    <inkml:brush xml:id="br0">
      <inkml:brushProperty name="width" value="0.08571" units="cm"/>
      <inkml:brushProperty name="height" value="0.08571" units="cm"/>
      <inkml:brushProperty name="color" value="#F6630D"/>
    </inkml:brush>
  </inkml:definitions>
  <inkml:trace contextRef="#ctx0" brushRef="#br0">48 1 7533,'-24'10'0,"11"7"-720,2-6 270,11 7 540,0 10 0,0-7 90,11 7-180,-9-9 180,9 8-180,10 3 90,-15-1-90,15 24-180,-10-28 180,-9 28-360,20-41 360,-20 5 0,20-17 0,-9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9.171"/>
    </inkml:context>
    <inkml:brush xml:id="br0">
      <inkml:brushProperty name="width" value="0.08571" units="cm"/>
      <inkml:brushProperty name="height" value="0.08571" units="cm"/>
      <inkml:brushProperty name="color" value="#F6630D"/>
    </inkml:brush>
  </inkml:definitions>
  <inkml:trace contextRef="#ctx0" brushRef="#br0">48 76 7533,'-27'-42'-360,"6"9"360,21 33-810,0 0 451,11 8 359,2 3 0,11 8 0,0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19.516"/>
    </inkml:context>
    <inkml:brush xml:id="br0">
      <inkml:brushProperty name="width" value="0.08571" units="cm"/>
      <inkml:brushProperty name="height" value="0.08571" units="cm"/>
      <inkml:brushProperty name="color" value="#F6630D"/>
    </inkml:brush>
  </inkml:definitions>
  <inkml:trace contextRef="#ctx0" brushRef="#br0">264 0 6903,'-37'0'-360,"13"0"540,13 0-180,1 0 180,7 0 0,-18 0-90,8 0 0,-1 8-90,-7-6 360,8 23-270,-11-20 89,0 29-89,0-22-180,10 7 90,4-2-89,20 11-1,4-14-90,10 20 180,0-23-90,0-1 0,10 16 90,-7 11-90,-3 6-90,-14 3-90,-10-10 270,0-24 0,0 22 0,0-12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26.249"/>
    </inkml:context>
    <inkml:brush xml:id="br0">
      <inkml:brushProperty name="width" value="0.11429" units="cm"/>
      <inkml:brushProperty name="height" value="0.11429" units="cm"/>
      <inkml:brushProperty name="color" value="#F6630D"/>
    </inkml:brush>
  </inkml:definitions>
  <inkml:trace contextRef="#ctx0" brushRef="#br0">120 608 7003,'0'-21'4132,"0"-4"-2486,0 15-822,0-1-330,0-6-165,0 15-94,0-15-58,0 6 1058,0-16-1235,0 15 0,0-22 0,0 21 0,0-23 0,0 15 0,0-7 0,0 18 90,0-7-90,0 15 0,0-7 0,0 9-1235,-10 25 898,7-10 189,-8 63 33,11-31 115,0 27 0,0 7 0,0-27 47,1 8 0,-2 9 601,-3 7 1,-2-2-520,-1-15 1,0-1-94,3 10 0,-5-9 51,-12-23-429,7-43-546,1-1 13,2-49 713,11-19 190,0 11-93,5-5 1,1-6-27,1 8 0,-1 1 107,1 0 1,0-1-119,4-13 1,-1 9 963,-7 12-26,7-21-880,-10 23 44,0-3 27,0 9 51,0 14 6,0 36-774,0 27 806,0 22-76,0 10 72,0 6-112,0-16 0,0 23 0,0-11 0,0-11 0,0 2 1325,0 36-1325,0-37 0,0 2 0,0 8 0,0-2 0,0 17 0,0 12 0,0-67 0,0-46 0,0 6 90,0-59-90,0 44 0,0-29 0,0 31 0,0-3 0,0 15 0,0-7 0,0-3 0,0-8 0,0 1 0,0-2 0,0-7 0,0 14 0,-10-21-75,7 14 110,-8-10-123,11 2 178,0 1-90,0 14 0,-10-20-77,7 28 73,-8-28 3,11 37-35,0-28 125,0 31-89,0-16 0,0 10 0,0-2 77,0 10-73,0-7-18,0 15 14,11-6-870,-8 8-365,18 25 646,-18-10 541,7 29 1,1-23 0,2 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6.161"/>
    </inkml:context>
    <inkml:brush xml:id="br0">
      <inkml:brushProperty name="width" value="0.06" units="cm"/>
      <inkml:brushProperty name="height" value="0.06" units="cm"/>
    </inkml:brush>
  </inkml:definitions>
  <inkml:trace contextRef="#ctx0" brushRef="#br0">93 20 7533,'-25'0'-630,"-6"0"360,28 0 0,-17 0 1,17 0 269,-7 0 0,10-9 0,0-1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19.118"/>
    </inkml:context>
    <inkml:brush xml:id="br0">
      <inkml:brushProperty name="width" value="0.06" units="cm"/>
      <inkml:brushProperty name="height" value="0.06" units="cm"/>
    </inkml:brush>
  </inkml:definitions>
  <inkml:trace contextRef="#ctx0" brushRef="#br0">36 92 7533,'-13'-20'270,"3"3"-810,10 17-540,0 0 1080,0 8 0,0-6 0,0 14 0,0-5 0,0 7 90,0 0-90,0 0 0,0 1 90,0 32-90,0-25 90,0 41-90,0-44 0,0 35 0,0-33 0,0 18 0,0-33 0,0 6 0,0-14 90,10 7-90,3-9 90,10-9-90,-10-1 90,18-8-90,-16 7 0,29-5-180,-18 14 180,27-6 0,-24 8 0,35 0 0,-26 0 0,29 17 0,-18-5 90,-3 14-90,-2-16 90,-19 7-90,9-7 90,-1 8-90,-18-8 90,16 7 0,-28-15 0,17 6-90,-17-16 0,7-3 0,-10-7 0,0-9 0,0 7 0,0-22 0,0 3 0,0 0 0,0 5 0,10-1 0,-7 13 0,7-29 0,-10 28 180,0-27-180,0 27 0,0-19 90,0 21-90,0-5 90,0 7-180,0 9 90,0 3 0,-10 7 0,7 0 0,-28 0-90,16 0 90,-39 7 0,16 3 90,-50 9-90,45-9 90,-15 3 0,0-1-90,12-8 135,-12 8 0,-2 0-135,6-10 89,-23 6 1,41-8-359,3 0-1,20 0 0,13-8 270,13 6 0,20-6 0,3 8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47.749"/>
    </inkml:context>
    <inkml:brush xml:id="br0">
      <inkml:brushProperty name="width" value="0.08571" units="cm"/>
      <inkml:brushProperty name="height" value="0.08571" units="cm"/>
      <inkml:brushProperty name="color" value="#F6630D"/>
    </inkml:brush>
  </inkml:definitions>
  <inkml:trace contextRef="#ctx0" brushRef="#br0">1224 57 6094,'-25'0'-270,"4"0"270,21 0 270,0 0-270,-10 0 89,7-9 91,-7 7-180,10-6 90,0 8-90,0 0 180,-21-8-90,6 6-90,-8-6-90,2 8 180,9 0-90,-11 0-90,-1-9 90,-19 7 90,-37-6-90,-7 8-1606,16 0 0,-2 0 1606,24 4 0,-2 0 90,-31-3 0,0 0 0,-10 8 45,25-5 0,3 0-315,2-2 360,-4 6-360,40-8-180,5 0 0,21 0 3572,21 0-3302,-6 0 90,19 0-179,-21 0-1,17 0 180,-14 0 0,27-8 0,-7-2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1:48.131"/>
    </inkml:context>
    <inkml:brush xml:id="br0">
      <inkml:brushProperty name="width" value="0.08571" units="cm"/>
      <inkml:brushProperty name="height" value="0.08571" units="cm"/>
      <inkml:brushProperty name="color" value="#F6630D"/>
    </inkml:brush>
  </inkml:definitions>
  <inkml:trace contextRef="#ctx0" brushRef="#br0">531 0 7533,'-36'0'0,"3"0"0,10 0-720,-11 8 270,19 3 270,-26 7 91,5 9 89,-2 1 89,-37 25-89,44-21 90,-33 27-90,39-36 90,-9 19-90,21-21 180,3-3-180,0-2 90,7-5-90,-7-1-90,20 14 180,3-20-90,20 28 0,-7-19 90,38 13-90,-33-15 270,33-3-270,-48-8 360,45-8-90,-51-3-180,52-7-90,-47-8 179,19-19-89,-21 12-90,-3-42-179,-10 48-91,10-40 270,-7 45 0,17-13 0,-7 17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39.198"/>
    </inkml:context>
    <inkml:brush xml:id="br0">
      <inkml:brushProperty name="width" value="0.08571" units="cm"/>
      <inkml:brushProperty name="height" value="0.08571" units="cm"/>
      <inkml:brushProperty name="color" value="#F6630D"/>
    </inkml:brush>
  </inkml:definitions>
  <inkml:trace contextRef="#ctx0" brushRef="#br0">1 0 6903,'0'21'-540,"0"4"540,21-14 0,-16 8-90,27 8 180,3 3 0,-6 7-90,38-6 0,-38 4 45,27-11 0,8-1-521,21 19 476,-10-17 0,2-3 0,10 5 45,-25-16 0,-1-3-135,19 2 90,-22-1 0,1-1 0,37-6-163,-11 6 73,-2-8 90,-33-8-90,6 6 1,-29-6 89,-3 8 0,-14 0 468,-10 8-379,-21 28 82,5-3-81,-19 48-90,11-36 90,0 43-90,1-26 90,9 5-90,4-20 0,10-20 180,0-17-180,0-10 90,0-10-180,0-34 90,0 19 90,10-62-360,-7 49 225,8-15 0,-1 0 45,-7 15-90,18-57 90,-18 68 0,18-43 0,-18 55 90,7-19-90,-10 32 0,11 2 0,2 2 90,11 15-90,11-6 0,24 33 0,-6-18-45,-11 12 0,-4 2 45,-9-13 0,3 43 0,-43-38 90,-13 22-90,-13-22 90,-32 21 0,26-30-540,-23 13 450,39-25 0,3 6 0,13-7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0.864"/>
    </inkml:context>
    <inkml:brush xml:id="br0">
      <inkml:brushProperty name="width" value="0.08571" units="cm"/>
      <inkml:brushProperty name="height" value="0.08571" units="cm"/>
      <inkml:brushProperty name="color" value="#F6630D"/>
    </inkml:brush>
  </inkml:definitions>
  <inkml:trace contextRef="#ctx0" brushRef="#br0">1 0 6723,'10'20'-809,"-7"7"989,8 3-180,-1 8 179,-7 33-89,18-7-443,-18 29 353,8-17 90,-11 0-90,0-25 0,0-1 90,0 24 45,0 25-45,0-56 0,0-8 90,0-35-270,0-19 180,0-2-90,0-15 354,10 16-533,4-8 222,20-8-223,4-4 90,-1 0-180,19-5 180,-16 32 0,18-4 1,-21 17 89,-2 26 89,-11 5-89,-11 35 90,-2-23-180,-43 35 360,3-42-180,-40 35 0,29-48 90,-27 20-90,38-30-180,-16 6 180,21-11-180,10-8 0,14 0-90,14-8 180,10-3-90,31-25 0,-1-4 45,-13 12 0,0-1 45,10-20-90,-11 10 1,-3-2 89,-5-5-45,7-11 0,-1 0 135,-9 8-90,-4-8 0,-4 0 89,-8 19-89,-2-49 0,-11 62 0,0-36 0,0 38 90,0-13-90,0 25 180,0-5-180,0 14 0,0-7 0,0 9 90,-11 0-90,8 0 90,-7 0-90,10-9 0,0-1 0,0-10 90,0 10-90,0 1-90,0 1 90,0 6-90,0-7 90,0 9 0,-11 18 0,8-6 0,-18 41-90,18-28 135,-12 21 0,-2 3-45,12 0 0,-10 23 0,-2 5 0,4 4 30,11-17 0,2 10 0,-1-9-30,-7 21 0,28-7 0,3-7 0,-15-30-90,45-6 90,-37-28 0,29-33 0,-18 10-3482,18-46 3482,-18 35-823,18-43 823,-18 43-90,-3-27 0,-3 24 90,-8-9 0,1 8 3073,7 3-3073,-18 16 963,7 3-963,-10 8 89,0 8 91,-10 3-180,7 33 90,-8-18 0,11 35-90,0-46 90,0 18-90,11-22 90,2 8 0,1-9-90,7-1 90,-18-9-90,39 0 0,-34-9-270,56-9 360,-45-4-540,37-22 450,-30 21-359,9-22 359,-11 25-90,0-8 90,-11 17 0,-2 3 0,-11 16 359,0 28-179,0-2 0,0 46-180,0-44 0,10 34 90,14-47-180,24 4 90,3-18 0,18-26 0,-29 4-90,16-48 90,-40 34 0,5-43 0,-21 47 270,0-13-270,0 17 90,-11 8-90,9 3 180,-9 8-180,1 8-90,18 45 90,-16-23-90,39 39-90,-15-48-359,51 24 539,-46-22 0,33 13 0,-41-17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1.216"/>
    </inkml:context>
    <inkml:brush xml:id="br0">
      <inkml:brushProperty name="width" value="0.08571" units="cm"/>
      <inkml:brushProperty name="height" value="0.08571" units="cm"/>
      <inkml:brushProperty name="color" value="#F6630D"/>
    </inkml:brush>
  </inkml:definitions>
  <inkml:trace contextRef="#ctx0" brushRef="#br0">144 39 7533,'-35'0'0,"9"-8"-180,-20 6 90,30-6 90,-5 8-270,32 0 0,2 0 180,22 0 0,2 0 180,20 3 0,8 2-358,-12-5 0,4 2 313,38 5 0,7 2-616,-13-3 1,3-1 540,-19 1 0,3 0 0,1 1-382,3 0 0,0 0 0,2-2 442,6 0 0,1-2 0,-2 0 0,-9-2 0,-1-1 0,0-1-60,-1-4 0,1-3 0,-7 2-156,1 0 0,-3-1 141,13-10 0,-5 0 135,4 4-90,2-5 0,-37 9 548,-21 9-548,-10 0 1134,-4 0-1134,-10 0 1311,11 0-1491,-8 0 742,7 0-562,-10 0 0,11 0 0,2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1.466"/>
    </inkml:context>
    <inkml:brush xml:id="br0">
      <inkml:brushProperty name="width" value="0.08571" units="cm"/>
      <inkml:brushProperty name="height" value="0.08571" units="cm"/>
      <inkml:brushProperty name="color" value="#F6630D"/>
    </inkml:brush>
  </inkml:definitions>
  <inkml:trace contextRef="#ctx0" brushRef="#br0">25 58 7533,'-14'-30'0,"4"11"-990,10 11 271,0 8 719,0 0 90,0 8-180,0 3 90,0 16 180,0 11-1,0 2 91,0 57-270,0-21-739,0-4 0,0 2 739,0 19 0,4-30 0,2 1 0,8 33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1.604"/>
    </inkml:context>
    <inkml:brush xml:id="br0">
      <inkml:brushProperty name="width" value="0.08571" units="cm"/>
      <inkml:brushProperty name="height" value="0.08571" units="cm"/>
      <inkml:brushProperty name="color" value="#F6630D"/>
    </inkml:brush>
  </inkml:definitions>
  <inkml:trace contextRef="#ctx0" brushRef="#br0">121 19 7533,'-38'-10'0,"-7"1"0,29 9-450,-5 0-629,21 0 899,21 0 180,-5 0 0,19 0 0,-11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2.416"/>
    </inkml:context>
    <inkml:brush xml:id="br0">
      <inkml:brushProperty name="width" value="0.08571" units="cm"/>
      <inkml:brushProperty name="height" value="0.08571" units="cm"/>
      <inkml:brushProperty name="color" value="#F6630D"/>
    </inkml:brush>
  </inkml:definitions>
  <inkml:trace contextRef="#ctx0" brushRef="#br0">48 134 7533,'-24'-29'-1080,"11"1"1260,2 17 0,11-6-360,0 7 0,0-1 180,11 3-90,-9-1 180,20 7-90,-20-6 0,20 8 0,-9 8 180,0-6-90,9 40 0,-9-8 0,0 40 0,-2-15-90,-11 33 90,0-21-1741,0-19 0,0-2 1741,0 2-180,0 9 180,0-48 90,0 3-180,0-24-270,0-19 270,10-4-270,25-50 270,-6 35-270,5-3 0,-1 1 180,-4 3 3123,38-26-2943,-38 47-90,27-1 269,-40 42 361,16 30-270,-29 22-90,18 10-270,-8-14 90,22-10 0,2-24-360,11-3 360,-21-20-450,26-16 270,-45 6-360,45-24 360,-37 22 0,19-13 90,-22 17-90,-2 8 360,-1 3-90,4 16 0,10-14 180,10 4-180,14-17-270,-8-8 180,5-3-90,-21-8-90,0-17 90,0-4 0,-11-9-90,-34-14 90,3 29-90,-70-10 90,53 33-408,-42 3 138,50 8 270,3 0-450,-18 0 450,23 8 0,-16 3 0,25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3.532"/>
    </inkml:context>
    <inkml:brush xml:id="br0">
      <inkml:brushProperty name="width" value="0.08571" units="cm"/>
      <inkml:brushProperty name="height" value="0.08571" units="cm"/>
      <inkml:brushProperty name="color" value="#F6630D"/>
    </inkml:brush>
  </inkml:definitions>
  <inkml:trace contextRef="#ctx0" brushRef="#br0">25 285 7533,'-14'38'-450,"4"0"360,10 0 0,0-9 90,0-1 0,0-10 0,0 2-90,0-10 90,0 7 0,0-15 0,10 7 90,4-26-90,10-5 0,-1-24-90,12-2-90,2-9 0,22 0-90,-19 17 270,5 4-269,-10 0 179,2 13 90,0-13 0,-2 17 0,-11 0 0,21 0 0,-26 0 90,34 0-90,-37 9 180,8 1-1,-13 9 271,-11 0-450,0 0 270,-22 0-180,17 9 90,-38 1-90,27 0 90,-29 15-90,19-20 179,-30 29-179,37-21 0,-34 31-90,37-21 90,-8 21-180,13-23-90,22 24 180,2-30 0,11 19-359,11-32 179,13 6-90,-8-16-90,15-20 270,-28 5-270,18-30 360,-18 30-179,8-30 89,-22 38 180,-2-18-180,-1 30 0,-7-5 449,8 16 1,-11 3 90,0 33 90,0 15-450,0 3 0,21 9-180,-16-47 90,48 9 0,-34-39-270,26 4 270,-21-25-360,11-20 180,-19 13 90,16-27 0,-19 38-90,11-13 90,-11 17 0,-2 0 90,0 9 180,-9 1-90,9 18 450,-11 35-270,0-8-180,11 52-90,-9-52 0,20 25-90,-20-48 0,20 12 90,-9-23-90,21-2 0,-7-10 90,8-18 0,-11 7-630,21-40 630,-5 34-719,29-43 719,-29 47 180,16-13-90,-29 26 449,-3 10-359,-14 10 0,1 17 180,-8 3-180,7 8 269,-10 8-359,0-14-90,11 12 0,2-31-90,22 12-179,2-39 269,0 9-540,19-47 360,-16 26 180,19-18-90,-22 33 270,-2 3 0,-22 8 90,8 25-270,-18-10-540,18 29 540,-18-22 0,-3 5 0,-13-8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27:43.666"/>
    </inkml:context>
    <inkml:brush xml:id="br0">
      <inkml:brushProperty name="width" value="0.08571" units="cm"/>
      <inkml:brushProperty name="height" value="0.08571" units="cm"/>
      <inkml:brushProperty name="color" value="#F6630D"/>
    </inkml:brush>
  </inkml:definitions>
  <inkml:trace contextRef="#ctx0" brushRef="#br0">168 77 7533,'-48'-19'0,"11"0"0,-8 0 0,29 8-180,-5 3-90,21 16 270,10 3 0,14 8 0,3-9 0,8-2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1.315"/>
    </inkml:context>
    <inkml:brush xml:id="br0">
      <inkml:brushProperty name="width" value="0.06" units="cm"/>
      <inkml:brushProperty name="height" value="0.06" units="cm"/>
    </inkml:brush>
  </inkml:definitions>
  <inkml:trace contextRef="#ctx0" brushRef="#br0">0 75 7533,'0'-21'-1350,"10"-4"1081,-7 23 359,7-6-90,-10 0 90,0 6-1,0-6-89,10 8 90,-7 0 0,7 0-90,-10 8 0,0 2 90,0 8-90,0 1-90,0 7 90,0-5 0,0 13 0,0-14-90,0 31 90,0-26 0,0 26-90,0-31 90,0 22-89,-10-19 89,7 3 0,-7-1 89,10-21-89,0 12 180,0-8-180,10-6 180,3 6-180,10-8 90,-10 0-90,8 0 90,22-16-180,-12 12 180,33-20-180,-28 22 90,21-7-90,-9 9 90,-2 0-90,19 0 180,-14 9-90,8-7 90,-5 6-90,-29-8 0,29 0 0,-36 0 0,34 0 0,-37 0 0,18 16 0,-20-12 90,8 21-90,-19-16 90,9 2 90,-11-3-90,0-8-90,0-8 90,0-3 0,0-7-180,0-8-90,-11 5 180,9-13-90,-9 13 270,11-21-180,-10 20 270,8-37-270,-9 34 180,11-42-180,0 43 0,0-19 90,0 25-90,0 7-90,0-5 180,0 14-360,0-6 360,-10 8-180,-3 0 0,-10 0 90,0 0 90,-51 8-90,38-6 45,-46 6 0,-3 0-45,39-6-90,-33 7 0,1-1 90,35-6-180,-7 10 0,2 0 180,17-8 0,-20 20 0,28-5 0,-13 10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12.994"/>
    </inkml:context>
    <inkml:brush xml:id="br0">
      <inkml:brushProperty name="width" value="0.06" units="cm"/>
      <inkml:brushProperty name="height" value="0.06" units="cm"/>
      <inkml:brushProperty name="color" value="#FF0066"/>
    </inkml:brush>
  </inkml:definitions>
  <inkml:trace contextRef="#ctx0" brushRef="#br0">24 176 8252,'0'37'630,"0"0"-450,0-1 0,0 1 0,0 7 0,0 19 89,-10 13-269,7-10 0,-7 4 0,10-7 270,0-28-540,0 5 180,0-48 90,0-10 0,10-3-179,-7-38-136,16 11 0,3-3 135,-4-35 0,8 12 0,2 4 90,-3 15 0,-2 7 0,-2 2 0,-6 14 360,16-3-90,-18 52 90,0 21 90,-3 11-46,-9 2 1,-2 0-45,1-2-196,0 2 1,0-1 105,0-1 90,0 14-450,0-24-90,31-13 180,-24-18-539,45-49 449,-37 15-360,29-59 450,-29 42-540,26-43 540,-25 44-269,17-35 179,-20 52 660,-3-16 60,-10 39-90,0 35 90,0-7-226,0 23 1,0 4-135,0-6 45,0 4 0,0-1-135,0-14 180,10 31-450,3-53-360,31 18 540,-16-30-450,26-2 360,-39-10-629,37-33 449,-45 19-90,34-43 180,-38 42 90,17-26 270,-17 39-90,7-4 360,-10 24 90,-10 26-271,7-1 1,3 20-180,3-24 0,28-3-90,-16-16-180,39-2-359,-15-40 359,7 7-420,-23-19 420,-3 17 0,-17 1-449,7-35 539,-20 24-360,-23-46 540,15 58-270,-54-25 270,62 37-90,-73 5 450,73 18 449,-51 41-539,55-16 270,-24 50-540,27-42-90,24 26 90,-14-38-180,55-5 90,-44-18-135,28-23 0,3-11 45,-13 0-360,17-16 0,-1-2 360,-21 10-539,33-41 719,-49 50 149,16-25 31,-28 37-90,7 13 360,-20 13 269,-3 45-539,0-23 360,3 50-450,10-42-90,0 26-90,0-30-90,0-11 0,10-11-360,3-25 360,10-3-719,10-31 719,-17 9-450,14-36 450,-27 28-90,17-20 0,-17 31 270,7-13-90,1 15 630,-9 7-450,8 5 449,1 40-449,-9-9 360,8 44-450,-10-35 180,11 35-180,-9-37-180,19 13 0,-8-17 180,-1-8 0,9 7-450,-8-15 360,0 6-270,38-24 90,-41 3 0,52-13-359,-37-33 89,32-10 180,-29-8 90,13-1 90,-38 48 90,7-5 180,-20 33 810,-24 37-811,16-1 316,-9 12 0,3 2-225,19-3 179,-16 40-269,21-52-180,11 9 180,2-23-630,40-18 450,-12-2-899,36-42 269,-38 19-179,15-52 539,-29 42 90,9-35 180,-21 38-90,-3-4 180,-10 33 540,-21 29-270,16 13 899,-26 48-1079,29-35 359,2 40-449,2-58-449,50 16 448,-32-41-808,65-18 359,-44-4 90,-2-19 0,-1-6 1,0 1-91,-3-21 0,-5-4 360,-12 12-90,4-11 0,-3 2 180,-17 22 90,8-32-90,-10 56 809,0 4-719,0 18 450,-10 49-91,-6-2 1,-1 4-270,-1 36-465,-3-32 1,1-1 553,7 24-179,-10-17-495,10-6 1,3 0-1036,-3 0-78,3 21 1069,10-57 179,0-4 180,0-14 0,10 5 0,3-5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13.513"/>
    </inkml:context>
    <inkml:brush xml:id="br0">
      <inkml:brushProperty name="width" value="0.06" units="cm"/>
      <inkml:brushProperty name="height" value="0.06" units="cm"/>
      <inkml:brushProperty name="color" value="#FF0066"/>
    </inkml:brush>
  </inkml:definitions>
  <inkml:trace contextRef="#ctx0" brushRef="#br0">346 129 7533,'-12'-20'359,"1"-4"1,1 14-180,8-1-360,-19 3 180,18 0 0,-7-2 0,10 0-90,-10 2 270,-3-1-90,0 7 0,-38-6 90,30 16 270,-43 35-90,39 0-91,2 11 1,2 3-90,6 1-180,1-2 0,7-3 90,17-18-270,24 16 90,4-49 0,29-12-90,-29-19-539,37-32 629,-44 18-540,2-11 1,-2-1 719,-16 14-450,16-50 720,-29 77-271,9-11 631,-32 41 180,6 37-631,-8-8 91,12 48-360,11-58-1259,31 32 989,-13-53 270,57 3 0,-24-36 0,28-9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14.144"/>
    </inkml:context>
    <inkml:brush xml:id="br0">
      <inkml:brushProperty name="width" value="0.06" units="cm"/>
      <inkml:brushProperty name="height" value="0.06" units="cm"/>
      <inkml:brushProperty name="color" value="#FF0066"/>
    </inkml:brush>
  </inkml:definitions>
  <inkml:trace contextRef="#ctx0" brushRef="#br0">231 313 7533,'-36'0'359,"3"0"1,10 8-180,-11-6 0,19 15 180,-5-7 0,9 0-1,-2 31-179,-10-17 180,11 45-180,1-28 90,32 53-90,-6-47-630,39 22 540,-26-51-630,36-34 270,-35 1 1,14-44 269,-20 18-225,-5-17 0,-2-4 225,-1 1-90,-3-15 0,-3 2 0,-9 25 135,1-15 0,-2 2-45,-10 23 540,-1-36-450,-1 63 539,-8 20-359,19 15-180,-9 29 90,11-13 90,0 14-1,-1 6 1,2 2-90,10 4-1966,-6 8 0,2-4 1876,6-26-1058,28 42 608,-23-58 0,36 22 180,-28-47-629,17-26 629,-17 0-360,18-54 450,-29 35-90,6-8 0,-1 0 0,-4 4 90,17-38 180,-20 54 3225,-3 13-3315,-10 29 1586,0 17-1046,0 33-271,0-10 271,-1 8 0,2 2-180,9 6 44,0-2 1,3-2-405,13-10 630,28 8-720,-26-43 0,47-33 90,-55-16-180,42-16-43,-47-6-317,18 7 360,-10-2-630,11-29 90,-11 26 1,0 0 359,5-24 91,3-8-901,-31 48 721,0 20 449,0-9 0,-10 24 0,-3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22.930"/>
    </inkml:context>
    <inkml:brush xml:id="br0">
      <inkml:brushProperty name="width" value="0.06" units="cm"/>
      <inkml:brushProperty name="height" value="0.06" units="cm"/>
      <inkml:brushProperty name="color" value="#FF0066"/>
    </inkml:brush>
  </inkml:definitions>
  <inkml:trace contextRef="#ctx0" brushRef="#br0">24 157 7533,'-11'11'-990,"9"4"810,-9-4 180,11 7 270,0 25-90,11-19-180,-9 27 270,19-6-270,-19-4 270,29 36-270,-26-34 180,16 42-90,-21-42 90,0 26-180,0-39 89,0 13-178,0-30 268,0 3-179,0-16 90,0 0-180,0-16 90,0-21-179,0-4 89,10-53-90,3 48 90,3-14 0,1 2 90,-1 19-180,14-52 90,-27 67 90,28-20 0,-26 34 90,26 2-90,-29 16 270,19 51-90,-8-20-180,-1 54 0,9-44 90,-8 23-90,0-32-180,7 3 180,-7-33 0,10-1-90,-10-18 90,7-25-90,-17 1 0,28-52 90,-16 39-360,19-38 270,-22 50-270,-1-16 450,-11 38 0,0-4 90,0 40 90,0 7-90,0 15-3302,0 7 3212,0-14-1018,30 22 928,-22-21 90,43 6-180,-35-21-180,38-14 270,-26-3-90,16-25 90,-32 5 0,9-39-90,-19 27 0,9-19 90,-11 9 0,0 3 2843,-11-22-2933,9 23 1234,-29-5-1144,26 25 153,-26 2-153,18 8 360,1 24-180,1-9 90,11 44-270,0-35 0,0 27 0,0-31 0,21 7 0,-6-17 0,39-2 0,-26-16-90,16-19 0,-21 5-90,0-37 0,-10 35 90,7-43 90,-17 43-90,7-28 90,-10 40 0,0-4 0,0 16 180,0 16-90,0-4 0,0 15 180,11 7-90,-9 5-90,19 0-180,-9-5 180,12-23-270,-1-3 270,-11-8-270,9-17 0,-18 5 90,17-39 0,-17 35-90,7-33 90,-10 37 0,0-23 0,0 15 270,0 2-90,0 9 180,10 34-270,3-11 180,20 29-180,-7-23 90,18 7-90,-19-17 0,19-2 0,-29-16-90,26-10 90,-36-3-180,16-22 180,-21 21 0,0-13 0,-10 9 0,-3 6-90,-10-15 90,10 23 0,-18-13 0,26 23 180,-15 10 0,20 5-90,0 30-90,10-21 0,3 21 0,-1-23 0,30 14 90,-25-21-180,27 3 0,-31-16 90,18-16-90,-26 3 90,26-29-90,-29 11 0,8-30 90,-10 29-90,0-27 90,0 36 0,-10-11 0,8 23 450,-9 20-450,11 3 359,21 71-359,-6-42 135,6 32 0,2 4-135,3-15 0,-3 18 0,-3 0-90,-4-21 135,-5 0 0,-2 0-225,-9 0 180,-20 14-269,4-25-451,-48-22 450,44-17 270,-73-9 0,60 0 0,-44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23.613"/>
    </inkml:context>
    <inkml:brush xml:id="br0">
      <inkml:brushProperty name="width" value="0.06" units="cm"/>
      <inkml:brushProperty name="height" value="0.06" units="cm"/>
      <inkml:brushProperty name="color" value="#FF0066"/>
    </inkml:brush>
  </inkml:definitions>
  <inkml:trace contextRef="#ctx0" brushRef="#br0">116 413 6903,'0'-18'180,"0"0"-180,10 0 180,3-26-270,10 12 270,-10-29-360,7 22 270,-17 3 0,7-7-180,-10 20 180,-31-19-90,13 22 90,-25 1-90,20 19 0,-11 35 180,20 11 0,3 5-91,-12 27-244,14-26 0,7-1 155,23 19 0,-16-28-270,46 36 180,-43-54-630,64 17 630,-41-39 90,46-18 0,-39-15 0,6-24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24.743"/>
    </inkml:context>
    <inkml:brush xml:id="br0">
      <inkml:brushProperty name="width" value="0.06" units="cm"/>
      <inkml:brushProperty name="height" value="0.06" units="cm"/>
      <inkml:brushProperty name="color" value="#FF0066"/>
    </inkml:brush>
  </inkml:definitions>
  <inkml:trace contextRef="#ctx0" brushRef="#br0">139 981 7533,'-25'0'-990,"4"0"810,21 0 540,-10 0-180,7 0 90,-7 0-270,0 0 90,7 0-270,-7 0 270,0 0-90,7 0 0,-7 0 180,0 9-90,7 17 90,-7-4-90,10 29-90,0-28 0,20 28 0,-4-29 0,27 12-180,-17-23 0,18-11 180,-19-18-360,9-19 270,-11 6-90,-10-20 180,-3 29-180,-10-29 270,0 29-90,0-5 180,0 19-90,0 8 90,0 8-180,0-6 180,0 15 180,0 9-270,10-4-90,3 21 0,0-22 179,7-3-268,-7-2-1,0-14 90,8-2 0,-9-18 0,11-2-270,1-31 270,-12 26-90,-1-17 0,-1 23 0,3 1 360,0 8-360,7 10 360,-17 10-270,17 8 0,-17 1 0,17-1 90,-17-8-180,17 7 90,-17-15-90,17 6 90,-17-8 0,7-8-180,1-3 180,-9-7-180,8 0 90,-10-1 90,0 1-90,11-9 0,1 7 270,1-7 0,8 17 90,-8 2-90,-1 8-180,-1 8 90,-1-5-90,13 13 89,-8-14-178,16 5 89,-18-14-360,10-4 360,0-7-180,-10-8 180,8 6 0,-19-7 0,8 9 0,-10 7 180,0 3-180,-10 8 180,8 0 0,-9 17-1,11-5-179,0 23 0,0-24 0,0 14 0,11-15 0,1 1-90,1-3 90,18-8 0,-26-8 0,16-3 0,-11-7-269,-7-1 269,7 2-90,-10-2 90,0 1 0,0 0-90,0 8 180,0 10 0,-10 10 90,7 16-1,-7-6-179,10 6 180,0-7-180,10 7 0,3-14 0,10 4 90,0-16-90,-10-7 0,18-20 0,-26-3 90,26-47-90,-29 32 135,8-21 0,1-3 45,-9 8-45,5-26 0,-4-2-315,-13 17 135,11-2 0,-4 4-225,-18 25-449,19-14 539,-9 49-540,1 26 450,7 7 270,-7 29 0,0-5 0,-3 9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25.993"/>
    </inkml:context>
    <inkml:brush xml:id="br0">
      <inkml:brushProperty name="width" value="0.06" units="cm"/>
      <inkml:brushProperty name="height" value="0.06" units="cm"/>
      <inkml:brushProperty name="color" value="#FF0066"/>
    </inkml:brush>
  </inkml:definitions>
  <inkml:trace contextRef="#ctx0" brushRef="#br0">254 431 7533,'-25'-10'-180,"-6"2"-5481,18 0 5571,-10 6 1409,0-7-1139,10 9 770,-7 0-860,7 0 0,0 0-180,-8 0 3392,19 9-3302,-8 9 90,10 3 0,0 21-90,0-20 90,30 37-90,-22-35-90,33 19 0,-7-8 180,4 3-270,-2 1 270,-16 4-90,-20-15-180,-20 26 180,5-23-180,-39 13 0,15-35 0,-17-16 0,20-5-270,13-56 271,12 40 89,18-22 0,7 0 90,1 22 0,15-19 0,5 2 0,6 19 0,3-4 0,-1 1 0,-12 8 0,40-13 0,-53 21 359,36-19-179,-38 28 90,4-12-180,-20 16 180,-20 0-180,15 0 270,-37 25-270,37-12 269,-36 38-269,36-20 90,-26 30-90,29-29 0,-8 28 0,10-46-270,10 11 90,3-25 0,30-9-90,-25-1 1,23-25-1,-28 13-90,10-29 270,-10 28-90,8-11 0,-19 15 360,8 10-270,-10 1 360,0 23-360,11-2 90,12 13-90,2-16-90,9-1 90,-11-18-270,0-9 180,-10-2-90,7-15 180,-17 15-90,7-31-90,-10 18 0,0-52 270,0 40-90,-8-11 0,-4 2 0,-4 16 90,-7-37 180,3 54-90,17 3-90,-7 18 90,20 18-180,-7 3 269,16 26 1,3 5-180,-15 1 0,13 19 0,1 0 0,-8-17-45,-1-3 0,-1-2-135,2-7 0,8 18 0,-19-33-90,8-10 180,-10-9-270,11-42 91,-9 17-1,29-51 90,-26 43 180,16-36-180,-11 38 90,3-45 0,0 32 90,7-42-90,-17 36 90,7-19-90,-10 29 90,-10-4 0,-3 25 179,-10 2 1,10 16-180,-8 34 0,19-15 180,-8 56-180,10-56 90,10 32-630,-8-39-90,40 15 360,-25-23-899,48 4 809,-37-24-449,26-10 719,-29-2 0,9-7 0,-11 9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04:08:26.301"/>
    </inkml:context>
    <inkml:brush xml:id="br0">
      <inkml:brushProperty name="width" value="0.06" units="cm"/>
      <inkml:brushProperty name="height" value="0.06" units="cm"/>
      <inkml:brushProperty name="color" value="#FF0066"/>
    </inkml:brush>
  </inkml:definitions>
  <inkml:trace contextRef="#ctx0" brushRef="#br0">139 37 6363,'-13'-18'630,"3"7"-360,10 3 90,-10 8-270,7 0 89,-7 0 1,10 0-90,-10 0 270,-3 8-270,-10 3-180,10-1 450,3 14-450,0 5 0,7-7 90,-7 27-90,10-35 0,0 29 90,0-23 0,0 14 0,0-13 90,0 5-90,0-7-180,0-1 270,0-8-630,0-2 361,0-8-991,10 0 1170,-7 0 0,7 0 0,-10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44.395"/>
    </inkml:context>
    <inkml:brush xml:id="br0">
      <inkml:brushProperty name="width" value="0.08571" units="cm"/>
      <inkml:brushProperty name="height" value="0.08571" units="cm"/>
      <inkml:brushProperty name="color" value="#F6630D"/>
    </inkml:brush>
  </inkml:definitions>
  <inkml:trace contextRef="#ctx0" brushRef="#br0">1773 1027 7533,'-26'-19'-1350,"4"8"1440,22 3 540,0 8-540,11 0-90,-8 0 270,7 0-180,1 0 180,-8 0-180,7 0 359,1 0-269,2 0 180,1-9-270,-4 7 270,-10-15-270,0 6 0,0-7 0,0-1-90,0-17 90,0 4 0,-32-48-90,14 34 134,-20-7 1,-2 0-135,8 7 90,-15-3 0,-4 1 0,6 3-90,-5 0 0,-2 1 90,-1 8-135,13 1 0,0 1-135,-10 2 135,10 0 0,0 0 45,-13-1 0,7 10 0,1 2-90,3 1 180,-46 2-90,56 7-180,-45 3 91,37 8 89,-19 0 0,22 0 89,-30 8-89,46 3 0,-54 33 0,67-10 0,-45 46 0,48-36 0,-27 36 0,18-46 0,1 61 0,3-46 45,4 9 0,1 0-45,-8-3 135,7 6 0,-2 0-45,-13-10-45,18 17 0,3 3-45,-10-3 45,9-5 0,2 0-135,-1 1 0,0 33 90,0-61 0,-11 25 0,8-40 90,-7-2-90,10-11-90,0-8 180,0 0-360,-11-8 270,8-2-359,-18-9 89,18-9 90,-7 7 90,10-6-540,-11-26 450,8 17 90,-29-44 180,27 46 0,-27-19 90,19 32 180,-11-15-180,0 24 0,0-5-90,11 17 359,2 42-359,11-6 270,0 46-270,11-31 270,2 46-270,0-48 270,9 47-270,-20-61 0,20 9-1,-20-33-89,30-11 0,-26-11-89,36-59-1,-26 38-450,0-16 0,3 1 1,5 22 539,21-53 0,-5 42 0,18-28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44.945"/>
    </inkml:context>
    <inkml:brush xml:id="br0">
      <inkml:brushProperty name="width" value="0.08571" units="cm"/>
      <inkml:brushProperty name="height" value="0.08571" units="cm"/>
      <inkml:brushProperty name="color" value="#F6630D"/>
    </inkml:brush>
  </inkml:definitions>
  <inkml:trace contextRef="#ctx0" brushRef="#br0">24 1 7443,'-13'19'989,"2"8"-719,22-6-90,2 32-90,1-11 0,-4 16 180,1 13-180,-8-27 269,7 20 1,1-10-720,-8-2 270,18 4-899,-18-9 899,7-26 90,1-4 0,-8-17 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3.916"/>
    </inkml:context>
    <inkml:brush xml:id="br0">
      <inkml:brushProperty name="width" value="0.06" units="cm"/>
      <inkml:brushProperty name="height" value="0.06" units="cm"/>
    </inkml:brush>
  </inkml:definitions>
  <inkml:trace contextRef="#ctx0" brushRef="#br0">23 18 7533,'-13'-10'-1350,"3"3"1171,10 7 448,0 0-269,0 7 90,0-5-90,0 15 0,0-7 0,0 8 90,0 1 0,0-1 90,0 25-180,0-11 0,0 46 90,0-36-180,0 36 90,0-46-270,0 20 270,0-33-449,0 0 269,0-12 180,0-23 0,0 4 0,0-14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45.645"/>
    </inkml:context>
    <inkml:brush xml:id="br0">
      <inkml:brushProperty name="width" value="0.08571" units="cm"/>
      <inkml:brushProperty name="height" value="0.08571" units="cm"/>
      <inkml:brushProperty name="color" value="#F6630D"/>
    </inkml:brush>
  </inkml:definitions>
  <inkml:trace contextRef="#ctx0" brushRef="#br0">0 201 7533,'0'-21'-810,"11"4"360,2 8 360,33 7 180,-6-7 0,8 9-359,18 0 179,-13 0 0,9 9 0,4-7 90,-5 15 0,14-15 0,-14 7 0,-16-9 0,-31 0 0,-4 0 359,-10-9 1,0-2 360,0 1-180,-10-7-1,7 15 1,-18-6-270,7 8-90,1 0 179,-19 8-179,27 3 90,-38 7 180,38 19-360,-27-14 90,29 22-180,-7-25 360,10 33-630,0-28 270,10 37-270,4-39-270,31 4 270,-16-18-809,38-35 899,-38 3-225,6-19 1,-3-5 224,-14-1 180,4-6 0,-1 2-90,-8 16 360,1-41-181,-4 51 1,-10-18 270,0 33 630,21 36-631,-15-8 361,26 70-450,-19-49-180,-2 11 0,2-1 90,11-12-270,0 25 90,-11-40-90,9-2 0,-9-11-270,11-24 270,-11 3-90,8-14 0,-18 7 90,8-6 0,-11 4-269,0-14-91,21-2 90,-16 6-270,38-29 720,-38 44-180,27-25 180,-29 40 270,18 27-90,-18 1 90,8 46-360,-11-30-720,0 13 360,10-25 360,3 5 0,11-22 0,0 4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46.626"/>
    </inkml:context>
    <inkml:brush xml:id="br0">
      <inkml:brushProperty name="width" value="0.08571" units="cm"/>
      <inkml:brushProperty name="height" value="0.08571" units="cm"/>
      <inkml:brushProperty name="color" value="#F6630D"/>
    </inkml:brush>
  </inkml:definitions>
  <inkml:trace contextRef="#ctx0" brushRef="#br0">205 542 7533,'0'-10'809,"-11"-7"-809,9 15 0,-9-7 180,11 9 0,-11 0-180,9 0 90,-20 0 270,9 17-270,0-4 809,-8 48-989,18-33 270,-8 58-540,11-50 270,11 28 90,2-43-359,43 4 89,-24-23-180,35-10 270,-51-5 90,16-31 180,-30 21 270,9-38-90,-11 35 0,0-27-180,0 40-90,0-4 90,0 26 179,0 18-269,0 14 90,0 7 90,10 7 90,14 28-180,-8-10-180,6 7 0,-1 1-270,-5 9 135,3 1 1,-3-4 44,-14-17 180,-15 27 0,-14-68-90,-39-10 0,13-10 90,-41-26-90,41 4 315,12-19 0,5-6-225,7 1-180,4-15 0,4-2 180,8 8-360,13-52 360,13 54-90,33-28 180,-17 41-270,48-22 450,-34 30-180,7-3 0,1-1 90,-6-5-135,6 1 0,-3-1-45,-16-2 0,34-36 0,-39 45 0,-3-19 0,-14 25-90,1 8 90,-8-6 0,7 15-270,-20-15 270,7 15-90,-18-15 0,7 15 90,-31-6 0,27 8 0,-46 8 0,56 2 360,-35 35-90,40-12 179,-7 56-269,10-42-135,19 2 0,4-1-45,-1-4-90,30-13 0,5-6 0,-20-6-180,28-18 1,1-11-1,-29-11-180,24-16 0,-2-7 180,-25-4-180,6-17 1,-3-1 269,-10 7-90,-8-12 0,-3 0 91,-3 13 89,-6-17 0,-3 2 359,-4 20-224,0-13 0,0 1 585,0 19 0,0-18-91,0 45 631,0 36-721,0-2 451,10 72-540,-7-39-1,3 17 1,-1 3-180,-5 0 45,0 10 0,0 2-45,0-8-440,0-5 0,0-2 260,0-4-495,0-6 1,0-2 404,0-4-2021,0 21 1481,0-60-179,0-2 359,0-8-360,0-8 810,-11-2 0,-13-9 0,-13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46.812"/>
    </inkml:context>
    <inkml:brush xml:id="br0">
      <inkml:brushProperty name="width" value="0.08571" units="cm"/>
      <inkml:brushProperty name="height" value="0.08571" units="cm"/>
      <inkml:brushProperty name="color" value="#F6630D"/>
    </inkml:brush>
  </inkml:definitions>
  <inkml:trace contextRef="#ctx0" brushRef="#br0">0 190 7533,'0'-21'2248,"0"-4"-1438,21 6-180,6-2-181,10-6 1,8 16-270,-7-6 90,10 7 0,5 1-450,19-3 270,-4 2 0,0 3-90,-2 7 180,14 0-900,-53 0-899,15 0 899,-36 0 720,15 0 0,-21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2.928"/>
    </inkml:context>
    <inkml:brush xml:id="br0">
      <inkml:brushProperty name="width" value="0.08571" units="cm"/>
      <inkml:brushProperty name="height" value="0.08571" units="cm"/>
      <inkml:brushProperty name="color" value="#F6630D"/>
    </inkml:brush>
  </inkml:definitions>
  <inkml:trace contextRef="#ctx0" brushRef="#br0">0 913 9332,'14'-20'0,"7"1"90,-18-8 0,7-3 0,22-33-1,-13 19-268,26-37 269,-21 39-291,11-21 111,13-2 1,-9 11 34,-3 14 1,-5 0 54,-12-2-180,23 4 180,-39 21-89,8 17 178,-11 0-448,0 0 359,0 8-232,0-6-38,0 7 1,0-9-1530,0 0 1619,0-9 270,0 7-180,0-15 90,0 15 90,0-15-90,-11 7-90,8-9 719,-7 0-539,10 0 630,-11 0-360,8 0 179,-7 8-269,10 2 90,0 9-270,0 0 450,0 34-360,10-16-180,-7 60 89,18-51 1,3 52 0,-8-54 0,16 28-90,-29-41 180,7 5-90,-10-17-90,0-17 90,0 5-270,0-33 0,-10 22 180,-3-21 0,-11 22-90,-11-30 90,8 26 180,-7-26-180,20 30 180,-7-13-180,18 13 450,-18 3-450,18 2 450,14 15-360,-6-6 359,49 8-359,-36 0 90,49 8-180,-38-6-90,16 7 180,-21-9 0,0 8-270,0-5 270,-10 5 0,7 1-180,-8 1 0,1 18 90,-4-8 180,-20 25-180,7-22 0,-29 30 90,27-30-180,-38 22 90,38-33-180,-38 13 90,38-14-719,-17 0 719,22-3-900,0-8-269,0 0 809,0-8 91,0 5-181,0-22 90,0 12 450,22-22 0,-6 5 0,18-8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8.361"/>
    </inkml:context>
    <inkml:brush xml:id="br0">
      <inkml:brushProperty name="width" value="0.08571" units="cm"/>
      <inkml:brushProperty name="height" value="0.08571" units="cm"/>
      <inkml:brushProperty name="color" value="#F6630D"/>
    </inkml:brush>
  </inkml:definitions>
  <inkml:trace contextRef="#ctx0" brushRef="#br0">1 201 7533,'0'38'-450,"0"0"-4491,21 9 5031,-16-8-90,27 17 530,-18 17-530,9-9 960,12 18-870,-8-25 90,-3 0-450,-3 9 360,-18-15-180,18 3 2918,-18-33-3098,7-13 1658,-20-18-2017,-4-43 539,-20 1 0,7-33 90,-8 26-90,23 11 0,0-2 270,-11-15-127,15 11 0,2-1 127,-4-15 0,7 12 0,6 0 179,18-18-359,-4 28 0,3 3 0,20-1 90,5 27-449,-10 19 359,-8 61 0,-3-12-90,-20 15 0,-8 4 0,-10 0 90,-3-5 0,0-2 0,1-14-720,-27 31 450,38-63 270,-17 11 0,33-35 0,2-2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8.827"/>
    </inkml:context>
    <inkml:brush xml:id="br0">
      <inkml:brushProperty name="width" value="0.08571" units="cm"/>
      <inkml:brushProperty name="height" value="0.08571" units="cm"/>
      <inkml:brushProperty name="color" value="#F6630D"/>
    </inkml:brush>
  </inkml:definitions>
  <inkml:trace contextRef="#ctx0" brushRef="#br0">25 553 7533,'-11'21'270,"9"-5"-1,-9-7-89,11-7 0,0 7 0,0-9-270,0-9 90,0-1-360,11-35 360,-9 12-90,20-39 0,-20 13-179,20-8 269,-9 1-90,11 9 90,0 25-90,0-2 270,-11 41-1,8 12 91,-7 29 360,10 37-450,-11-30 0,19 14-180,-16-48 180,40 15-360,-27-31 0,16-16 90,-21-20-90,-10-16 90,7 9-270,-18-8-89,18-20-91,-18-20 450,7 23 180,-42-7-180,24 57 180,-34 13 270,28 13 89,1 57 1,2-32-135,20 17 0,4 3-315,-8-9-270,25 5 0,4-3-90,-13-15-135,27-6 1,3-7 494,-17-12 0,54-11 0,-37-10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9.376"/>
    </inkml:context>
    <inkml:brush xml:id="br0">
      <inkml:brushProperty name="width" value="0.08571" units="cm"/>
      <inkml:brushProperty name="height" value="0.08571" units="cm"/>
      <inkml:brushProperty name="color" value="#F6630D"/>
    </inkml:brush>
  </inkml:definitions>
  <inkml:trace contextRef="#ctx0" brushRef="#br0">169 315 7533,'-27'0'-540,"6"0"450,10 0 990,-13 0-631,8 0 1,-16 0 90,29 9 90,-7-7-270,-1 40-90,8-17 90,-7 56-91,10-38 91,10 46-90,4-45-90,20 20 0,-7-43-180,8-12 180,-11-20-269,0-25 179,-1-13-90,-9-35 90,-4 21 0,-9 5 0,-2 2 90,1 7 0,2-8 0,-4 0 0,-8 11-90,-4-34 180,1 48-90,3-4 0,10 25 180,-11-5-180,8 14 360,-7 19-360,10 6 539,21 66-539,-16-32 270,16 5 0,1 0-180,-17-5 90,22-8 0,-1-1-360,-18-6 270,46-4-450,-38-21-270,29-51 540,-19 9-539,9-56 449,-22 37-270,9-53 270,-20 59 90,9-57 0,-11 68 360,0-26-90,0 43 630,0 1-631,0 35 91,0 5-180,0 18-180,0-11 0,21 6-899,-15-12 89,26 14 900,-19-25 0,11-4 0,0-17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9.492"/>
    </inkml:context>
    <inkml:brush xml:id="br0">
      <inkml:brushProperty name="width" value="0.08571" units="cm"/>
      <inkml:brushProperty name="height" value="0.08571" units="cm"/>
      <inkml:brushProperty name="color" value="#F6630D"/>
    </inkml:brush>
  </inkml:definitions>
  <inkml:trace contextRef="#ctx0" brushRef="#br0">73 77 7533,'-14'-10'0,"-7"-16"449,18 22-89,-7-13-90,-1 8-90,8 7-360,-7-6 180,10 8 0,10 0 0,-7 8 0,8 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9.706"/>
    </inkml:context>
    <inkml:brush xml:id="br0">
      <inkml:brushProperty name="width" value="0.08571" units="cm"/>
      <inkml:brushProperty name="height" value="0.08571" units="cm"/>
      <inkml:brushProperty name="color" value="#F6630D"/>
    </inkml:brush>
  </inkml:definitions>
  <inkml:trace contextRef="#ctx0" brushRef="#br0">168 0 7533,'-37'9'0,"2"1"719,22 0-269,-8 7-90,7-6 90,1 8-181,-8 0 91,18 0-180,-7 0 180,10 9 180,0 10-361,0 2 1,21 6 0,-5-8-180,18-8 360,22-12-1169,-24-9-1080,46-34-720,-17-49 2609,-8 6 0,-23 15 0,-4-2 0,-2-13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1:59.894"/>
    </inkml:context>
    <inkml:brush xml:id="br0">
      <inkml:brushProperty name="width" value="0.08571" units="cm"/>
      <inkml:brushProperty name="height" value="0.08571" units="cm"/>
      <inkml:brushProperty name="color" value="#F6630D"/>
    </inkml:brush>
  </inkml:definitions>
  <inkml:trace contextRef="#ctx0" brushRef="#br0">0 0 9242,'11'27'719,"-9"3"-539,20 16 360,-9 28-360,22-2-616,-9 21 301,2-38 1,0 0 134,1 29 179,-1-24 1,0-2 0,-1 4-2249,18 1 1530,-29-42 589,6-12 0,-33-20 0,-2-8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4.435"/>
    </inkml:context>
    <inkml:brush xml:id="br0">
      <inkml:brushProperty name="width" value="0.06" units="cm"/>
      <inkml:brushProperty name="height" value="0.06" units="cm"/>
    </inkml:brush>
  </inkml:definitions>
  <inkml:trace contextRef="#ctx0" brushRef="#br0">46 19 7533,'-25'0'-1350,"4"-8"1350,21 6 0,0-6 0,0 8 360,0 0-180,31 0-180,-13 0 0,15 0 90,-12 0-90,-8 0 90,20 0-90,3 0-90,20 0 90,-17 0 0,15 0 0,-39 0 90,16 0-90,-18 0 0,10 0 0,-10 0 0,7 8 0,-17-6 0,7 22 0,-10-11 0,10 5 0,-7 7 0,7-13 0,-10 30 0,0-19 0,0 27 0,0-27 0,0 20 90,0-23-90,-10 23 90,7-21 90,-28 21-180,16-31 90,-18 12-90,20-22 90,-8 6-90,8-8 90,-10 0-180,0 0 180,-10-16-180,7 12 0,-7-28 90,20 28-360,-7-20 180,7 22 180,0-7 0,13 1 0,13-2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0.098"/>
    </inkml:context>
    <inkml:brush xml:id="br0">
      <inkml:brushProperty name="width" value="0.08571" units="cm"/>
      <inkml:brushProperty name="height" value="0.08571" units="cm"/>
      <inkml:brushProperty name="color" value="#F6630D"/>
    </inkml:brush>
  </inkml:definitions>
  <inkml:trace contextRef="#ctx0" brushRef="#br0">25 361 7533,'-11'-11'270,"9"-6"-1,-9 15-89,11-14 90,0 5-90,0 0 0,0-14 0,0 12 90,21-39-180,6 18 0,10-7 0,6 1-270,23 5 90,6-10 0,-27 37 360,-10 16-180,2 28 179,1 14-269,-14 18-315,-12-17 1,-3-3-676,-7 1 1,9 21 989,-11-59 0,11-20 0,2-12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0.243"/>
    </inkml:context>
    <inkml:brush xml:id="br0">
      <inkml:brushProperty name="width" value="0.08571" units="cm"/>
      <inkml:brushProperty name="height" value="0.08571" units="cm"/>
      <inkml:brushProperty name="color" value="#F6630D"/>
    </inkml:brush>
  </inkml:definitions>
  <inkml:trace contextRef="#ctx0" brushRef="#br0">48 77 7533,'0'-10'0,"-10"-8"359,-4 8 1,1-9 90,2 8-180,11 3 90,0 8-270,0 0-1080,11 0 900,2 8-1529,22 20 1619,-19-5 0,27 13 0,-17-17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0.496"/>
    </inkml:context>
    <inkml:brush xml:id="br0">
      <inkml:brushProperty name="width" value="0.08571" units="cm"/>
      <inkml:brushProperty name="height" value="0.08571" units="cm"/>
      <inkml:brushProperty name="color" value="#F6630D"/>
    </inkml:brush>
  </inkml:definitions>
  <inkml:trace contextRef="#ctx0" brushRef="#br0">1 294 7533,'11'57'-900,"-9"-9"810,9-1 1529,-1-1-1079,-7-14 90,18 13-90,-18-25-90,8 8 449,-1-1-539,-7-14 360,8-5-360,-11-27 179,0-44-179,0 16-315,-5-13 1,-1-2-496,3 3 405,-2-4 0,0 1-135,5 8 91,0-18-91,0 26 270,10 23 90,14-11 0,3 40-180,29 30 180,-27 0-405,5 7 0,-1 2 135,-4 0 270,38 18 0,-27-42 0,18-4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0.943"/>
    </inkml:context>
    <inkml:brush xml:id="br0">
      <inkml:brushProperty name="width" value="0.08571" units="cm"/>
      <inkml:brushProperty name="height" value="0.08571" units="cm"/>
      <inkml:brushProperty name="color" value="#F6630D"/>
    </inkml:brush>
  </inkml:definitions>
  <inkml:trace contextRef="#ctx0" brushRef="#br0">145 152 7533,'-24'-11'-360,"10"-6"180,4 15 180,-1-6 1529,-2 8-1169,-11 0 0,11 0 89,-9 8-89,20 3 270,-9 25-270,11-5 449,0 50-629,0-43 90,32 40-630,-13-63 180,26 10 180,-21-25-539,0 0 269,-11-8 90,8-3 0,-18-16-270,18-20 630,-18 14-90,18-46-90,-18 44 180,8-46 0,-11 47 0,0-18-180,0 39 270,0-4-270,0 17 359,10 34-269,4-17 270,10 69-270,-1-39-45,-10 2 0,-2 1 45,13 11-1489,11 13 1489,-8-9 45,1-19 0,0 1-495,1 36 225,10-11 0,-1-1 225,-17-1-728,8-10 0,-4-6 458,-23-29-103,-12 18 283,-6-33-360,-51 0 360,24-2-2069,-47-8 2069,47 0 0,-23 0 0,29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1.980"/>
    </inkml:context>
    <inkml:brush xml:id="br0">
      <inkml:brushProperty name="width" value="0.08571" units="cm"/>
      <inkml:brushProperty name="height" value="0.08571" units="cm"/>
      <inkml:brushProperty name="color" value="#F6630D"/>
    </inkml:brush>
  </inkml:definitions>
  <inkml:trace contextRef="#ctx0" brushRef="#br0">48 306 7533,'-13'0'0,"2"0"0,0 0 90,9-9-90,-9 7-270,11-7 270,0 9 0,0 0 90,11 0 0,-9 9 0,20 1-90,-20 9 90,9 8 0,0 3 269,13 50-269,-8-31 90,1 0 0,-2-1-90,-13-14 180,20 19-90,-20-40 180,9 4-450,-11-26 0,-11-10 0,-2-20-270,0-34 270,2 18 90,0-34-270,9 47 135,-4-10 0,1-2 45,5 4 135,0-4 0,0 2-45,0 18 0,11-18 0,-9 30 0,9 3 0,0 11 180,-9 16-180,9-6 0,-11 16 90,11-8 90,-9 1-90,9 6-90,-11-15 0,0 15 90,0-15-90,0 6 0,0 1 0,0-7 180,0 6-180,0-8 540,0 0-451,0-8-89,0 6-89,0-7 89,0 9-90,0 0-180,0-8 90,0 6 90,0-7 0,0 9-900,0 0 811,0-8-1,0 6-720,0-7 900,0 9 0,0-8 0,0-2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3.145"/>
    </inkml:context>
    <inkml:brush xml:id="br0">
      <inkml:brushProperty name="width" value="0.08571" units="cm"/>
      <inkml:brushProperty name="height" value="0.08571" units="cm"/>
      <inkml:brushProperty name="color" value="#F6630D"/>
    </inkml:brush>
  </inkml:definitions>
  <inkml:trace contextRef="#ctx0" brushRef="#br0">169 247 6813,'-27'0'360,"6"0"-90,21 9 0,0-7-180,-11 7 269,-2-1-269,-1-6 0,4 14 0,-1-5 90,9 8 0,-20 17 0,20-4 0,-20 48-270,20-25 40,-9 44 50,11-38 90,14 6 0,4-1-90,1-3 45,17 5 0,5-5-135,-9-27 0,11-4 0,2-11 90,-13-27-270,45-32 270,-59-15-180,0 3 1,-4 0 89,-14-4-270,0-43 270,0 53 0,0-28 180,-10 40-180,7 5 319,-8 18-139,1 9-90,7 9 270,-8 9 0,22 21-90,-8-8 225,21 13 0,5-1-405,-8-11 134,17 12 1,1-2-45,-9-19-180,47 5 180,-45-20 0,24-25-90,-43-4-90,8-59-90,-18 31 1,-3-48-181,-13 47-90,-32-24 270,5 31-90,-40-1 180,37 34-90,-45 1 90,56 9 360,-34 25-270,50-1 540,-6 47-540,33-26 540,13 35-450,3-46 90,29 19-270,-27-41 269,37-3-179,-47-11-89,56-49 89,-65 24-135,23-24 0,-2-4 45,-25 7-135,15-10 0,0 2 135,-16 9-270,27-33 270,-29 48 90,29 5-90,-16 18 450,19 43-450,-11-9 900,10 56-630,-18-37 629,16 36-629,-29-46 360,7 10-540,-10-33-180,0-20 90,0-12-180,0-42 90,0 10-180,0-1 1,0 0-1,0-3-45,0 0 0,0 0 135,0 11 180,0-34-89,11 57 808,13-2-629,-8 41 900,37 31-720,-45-3 44,23 9 1,2-1-495,-14-3 225,14-4 1,0-2-856,-14-11-989,24-4 1349,-41-28 540,9-11 0,0-17 0,2-1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3.315"/>
    </inkml:context>
    <inkml:brush xml:id="br0">
      <inkml:brushProperty name="width" value="0.08571" units="cm"/>
      <inkml:brushProperty name="height" value="0.08571" units="cm"/>
      <inkml:brushProperty name="color" value="#F6630D"/>
    </inkml:brush>
  </inkml:definitions>
  <inkml:trace contextRef="#ctx0" brushRef="#br0">0 87 7533,'0'-30'0,"0"3"-90,0 8 180,0 8 0,0 11 359,11 11-179,-8 8 180,18 25-180,-8-10-90,3 13 0,3 3-90,18 7-135,-8 5 0,1 1-135,10 2-92,-13-14 0,1-3-987,10 3 1259,-1-4 0,-2-11 0,-11-7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3.576"/>
    </inkml:context>
    <inkml:brush xml:id="br0">
      <inkml:brushProperty name="width" value="0.08571" units="cm"/>
      <inkml:brushProperty name="height" value="0.08571" units="cm"/>
      <inkml:brushProperty name="color" value="#F6630D"/>
    </inkml:brush>
  </inkml:definitions>
  <inkml:trace contextRef="#ctx0" brushRef="#br0">49 305 7533,'-13'-21'539,"2"-5"-359,0 16 180,9-9-180,-9 0 0,11 0 0,11-8-270,2 6 270,32-24-360,-16 22 0,27-13 90,-18 17 180,-1 8-90,-2 3 0,-12 8 0,1 0 180,-10 0-90,18 16-90,-16-3 180,18 49-270,-10-35 90,0 51-810,0-52 450,-10 18 91,-4-25-1351,-10-8 1620,0-3 0,0-8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3.679"/>
    </inkml:context>
    <inkml:brush xml:id="br0">
      <inkml:brushProperty name="width" value="0.08571" units="cm"/>
      <inkml:brushProperty name="height" value="0.08571" units="cm"/>
      <inkml:brushProperty name="color" value="#F6630D"/>
    </inkml:brush>
  </inkml:definitions>
  <inkml:trace contextRef="#ctx0" brushRef="#br0">48 133 7533,'-10'-40'359,"7"4"-179,-18 26 270,18-16-540,-7 22 90,10-13 90,0 17-809,0 0 719,21 0 0,-5 17 0,18 4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5.079"/>
    </inkml:context>
    <inkml:brush xml:id="br0">
      <inkml:brushProperty name="width" value="0.08571" units="cm"/>
      <inkml:brushProperty name="height" value="0.08571" units="cm"/>
      <inkml:brushProperty name="color" value="#F6630D"/>
    </inkml:brush>
  </inkml:definitions>
  <inkml:trace contextRef="#ctx0" brushRef="#br0">0 1275 7083,'0'22'1169,"0"3"-899,0-15 270,11 17-360,-9 3 0,20-1 89,-9-1 1,0-9 90,9 9-360,-20-8 0,9-1 180,-11-2-180,0-15 0,0 7 90,0-9 90,0 0-450,0-9 180,0-1-809,0-43 539,-10 3 0,-1-3 180,5-28-225,-5 1 1,1 5 134,10 24 360,0-46-270,0 65 450,21-4 89,-15 34-89,47 21 180,-35 38-180,28-4-90,-22 10 0,0-17 89,0-6 1,10 24-90,-18-30-90,27 18-90,-38-39-360,27-22 180,-19-14-449,1-57 539,-4 34-225,-3-7 0,-3 0 45,-1 15 1,7-57 89,-20 59 90,-4-35 360,1 39-181,2-4 361,11 26 0,0 10 90,0 10 359,22 43-629,-6-17 0,11 8 0,2 1-90,-11-10-270,35 27 90,-37-50-360,30 5 360,-30-25-450,16-20 270,-30-3-359,9-33 449,-11 22-360,0-38 360,0 35-180,0-34 360,0 44-180,0-9 360,0 25 449,21 25-449,-15-1 90,25 39 270,-17-3-270,20 15-271,-18-24 451,16 1-450,-29-22 0,18 0-90,-7-11-1349,-1-28 1259,-2 5-810,-11-30 631,0 22-361,0-33 540,0 30-270,0-18 360,-11 31 180,8 2 0,-7 10 540,20 43-451,4-17 541,20 52-540,-7-35-90,7 4-180,-10-12-90,0-24 270,0 15-270,11-15 180,-8-2-90,7-36 0,-21 2-630,-2-46 360,-11 44-180,-11-59 91,-2 66 89,-13-16 0,-4 3 90,-2 17 90,-56-20 90,56 26 0,-45 8 0,59 11 900,-14 45-721,32-10 811,0 54-720,10-44 269,14 35-449,3-46-180,18 18 180,-8-39-539,11 4 359,-10-25-90,7-20-90,-8-12-90,-10-26 270,-6 16-719,0-47 539,-15 57 45,5-13 0,-1 2 135,-10 24 180,-11-34-180,9 48 180,-20-4-180,20 25 810,-9 37-540,22-10 989,2 45-899,0-37 539,19 37-539,-16-44 630,40 26-1260,-26-50 270,25-12-540,-28-21-269,-3-43 629,-13 20-270,-1-45 180,-7 46 1,8-46 179,-11 45 180,-11-20-90,8 35 360,-7-7-90,10 23 539,10 30-629,4 8 630,-1 38-271,8-23-179,-7 7 0,-1-9 0,8 0 0,-8 0-180,11-8-1170,32 14-179,-34-30-1080,52-14 1440,-66-23 899,35-65 0,-30 31 0,11-34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4.902"/>
    </inkml:context>
    <inkml:brush xml:id="br0">
      <inkml:brushProperty name="width" value="0.06" units="cm"/>
      <inkml:brushProperty name="height" value="0.06" units="cm"/>
    </inkml:brush>
  </inkml:definitions>
  <inkml:trace contextRef="#ctx0" brushRef="#br0">47 0 7083,'-13'10'-360,"3"-1"180,-1-1 270,9 2-90,-8 16-90,10-5 180,0 13-180,0-13-90,10 13 270,-8-13-360,19-3 270,-19-1-179,9-24 89,-11 14 90,10-40 0,-7 11 0,7-23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5.395"/>
    </inkml:context>
    <inkml:brush xml:id="br0">
      <inkml:brushProperty name="width" value="0.08571" units="cm"/>
      <inkml:brushProperty name="height" value="0.08571" units="cm"/>
      <inkml:brushProperty name="color" value="#F6630D"/>
    </inkml:brush>
  </inkml:definitions>
  <inkml:trace contextRef="#ctx0" brushRef="#br0">192 75 7533,'0'-21'270,"0"-3"-1,-11 13 1,9 1-90,-20 1 630,20 9-271,-20 0-179,9 0 0,0 9 1349,-19 26-1259,16-9-90,-19 26-91,22-22-89,2 0 90,11 22-90,0-26 90,11 43-90,2-43-270,32 35-540,49-38 540,-44 4-45,11-19 0,-5-7 45,-34-1 0,44 0 1,-50 0-1,6 8-90,-33 3-720,-24 17 450,17-16-179,-36 13 359,38-23-1979,-8 7 2249,14-9 0,-1 0 0,-2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6.912"/>
    </inkml:context>
    <inkml:brush xml:id="br0">
      <inkml:brushProperty name="width" value="0.08571" units="cm"/>
      <inkml:brushProperty name="height" value="0.08571" units="cm"/>
      <inkml:brushProperty name="color" value="#F6630D"/>
    </inkml:brush>
  </inkml:definitions>
  <inkml:trace contextRef="#ctx0" brushRef="#br0">24 630 7533,'-13'-10'-450,"2"1"720,11 9 0,0 0-270,0-8 449,0 5 1,0-5-360,0 8 360,22 8-360,-17 3 449,37 42-449,-26-17 180,19 36-180,-22-32 180,9 23 0,-20-29 90,9 19-360,-11-41 90,0 5-90,0-17-270,-11-34 90,9 9-90,-20-47 270,9 13-540,0-26 360,2 16-135,10 6 1,2 1 404,-1 1-180,-1 2 0,2 4 270,10 21-180,13-2 180,-8 28 90,26 59-270,-26-22 0,1 19 0,1 2 179,6-7 46,-12 10 0,0 0-45,12-4-90,0 31-90,0-33 0,10-16 90,-7-12-720,8-47 450,-22-5-89,8-31-91,-8 7-270,1-19 540,-4 15-90,-10-27 90,0 43 0,-10-35 180,-4 38-180,-10-13 540,11 34 0,3 4-180,10 25 539,0 37-539,10-10 360,3 46-360,11-39 89,-1 7 1,0-1-450,6-8 135,4 1 0,1-3-315,-5-18-179,16 0 359,-21-20-540,0-28 450,0-3-719,-11-42 629,-2 30-180,-11-46 270,-11 44-90,-2-52 180,0 50 90,-9-41-90,20 54 90,-9-10 540,11 41-90,11 48 179,-9-7-224,13 18 0,2 2-45,-1-1-225,6-2 0,2-2-225,2-9-450,19 26 360,-29-55-809,27 2 719,-38-19 270,27-41 0,-29 18 0,8-30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7.993"/>
    </inkml:context>
    <inkml:brush xml:id="br0">
      <inkml:brushProperty name="width" value="0.08571" units="cm"/>
      <inkml:brushProperty name="height" value="0.08571" units="cm"/>
      <inkml:brushProperty name="color" value="#F6630D"/>
    </inkml:brush>
  </inkml:definitions>
  <inkml:trace contextRef="#ctx0" brushRef="#br0">25 744 7533,'-14'11'449,"4"5"-449,10-13 90,0 13 720,10-5-270,-7 8-181,8 9 1,10-8-180,-5 16 90,16 8 0,2 1-90,-2 8-180,-3 17 0,-2-1-90,-3-20 809,-10 39-719,-4-65 90,-10 11 90,0-32-720,-10-27 1,7 8 89,-8-78 0,1 55-135,8-24 1,1-3 44,-10 16 225,10-4 1,2-3-406,-1-21-86,0 16 626,0-7 193,0 50 77,0-8 809,22 9-719,-17 8 1080,38 45-990,-27-6 179,5 27 1,3 4-90,2-9 179,-12 12 1,-4-2-180,1-21 0,0 30-90,-9-47 435,9 5-1065,-11-25-539,0-29 629,0-7-540,0-55 540,0 34-360,0-3 1,0 0 359,0 1-180,0-5 1,0 2 269,0 11 180,0-40 90,0 58 807,11 20-807,2 24 1079,22 67-899,-9-31 225,-3 12 0,-1 0-225,5-13 134,-5 3 1,1-4-495,4-22 0,8 9 270,-11-34-540,0 0 180,-11 0 180,-3-16-90,1-14-89,-8-10-361,7-32 90,-10 27-719,0-52 809,0 59-90,-10-57 270,-4 67 270,-20-32-180,7 38 0,3-5 630,14 16 629,-1 54-449,8-14-181,3 27 1,0 2-180,3-9-90,16 1 0,5-3-180,-6-13-90,27 18-90,-21-39-360,11-4 270,-19-20-629,27-34 629,-38 12-540,27-48 540,-29 37-179,18-53 179,-18 51-578,7-26 668,-10 25 0,0 7-90,0-6 0,0-18 540,0 29-90,0-10 449,11 45 451,2 62-810,11-23 134,-12 22 1,0 1-225,12-13 0,-6 4 0,-1-1-180,-1-7-360,37 18 180,-45-41-630,34-14 540,-28-19-989,10-34 899,-11 20-539,-2-53 809,-11 42-180,0-52 180,0 43-180,-22-52 360,17 59 269,-16-49-269,21 71 540,0-1-450,0 38 89,10 68-269,-7-30-315,18 12 1,1-1 134,-14-19 90,11-2 0,4-3 0,1-15 0,13 16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8.126"/>
    </inkml:context>
    <inkml:brush xml:id="br0">
      <inkml:brushProperty name="width" value="0.08571" units="cm"/>
      <inkml:brushProperty name="height" value="0.08571" units="cm"/>
      <inkml:brushProperty name="color" value="#F6630D"/>
    </inkml:brush>
  </inkml:definitions>
  <inkml:trace contextRef="#ctx0" brushRef="#br0">49 58 7533,'-14'-19'0,"-7"8"539,18-6-359,-7 15-629,10-7 269,0 9 135,0 0 0,10 0 0,4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8.321"/>
    </inkml:context>
    <inkml:brush xml:id="br0">
      <inkml:brushProperty name="width" value="0.08571" units="cm"/>
      <inkml:brushProperty name="height" value="0.08571" units="cm"/>
      <inkml:brushProperty name="color" value="#F6630D"/>
    </inkml:brush>
  </inkml:definitions>
  <inkml:trace contextRef="#ctx0" brushRef="#br0">48 0 7443,'-13'11'-90,"2"6"1529,1-6-1079,7 16 0,-8-6-1,11 7 1,0-1 270,0 28-450,11-19-540,2 33 270,11-45-2159,11 12 2249,-8-33 0,7-6 0,-10-16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08.844"/>
    </inkml:context>
    <inkml:brush xml:id="br0">
      <inkml:brushProperty name="width" value="0.08571" units="cm"/>
      <inkml:brushProperty name="height" value="0.08571" units="cm"/>
      <inkml:brushProperty name="color" value="#F6630D"/>
    </inkml:brush>
  </inkml:definitions>
  <inkml:trace contextRef="#ctx0" brushRef="#br0">72 630 7533,'-11'19'90,"9"0"809,-20 0 1,9 8-541,0 3 1,2 7-90,11 2-90,0-1 989,0 25-989,0-27 0,11 34-450,-9-56 270,30 3-809,-26-27 89,26-34-179,-30 10-271,20-47 810,-20 37-359,20-36 719,-20 46-90,9-27 90,-11 38 1259,0-13-899,0 34 540,0 4-91,0 34-89,11-4-361,-9 5 91,9-9-90,0-10-180,2 10 180,21-6-540,-18-3-360,16-11 90,-18-42 1,-1 9-1,-2-47 180,-11 13 360,-22-34 0,17 29 0,-20 6 0,-3 3-90,9 6-828,-15-39 648,2 39 90,16 1 90,-19 1 90,22 9-225,2 0 135,11 17 900,0 21-900,0 29 539,4 26 1,3 7-270,6 20 299,-2-18 1,1 9 0,0-8-300,4 28 90,16 1 0,-1-2-1890,-20-14-134,32-16 0,-1-7 1664,-31-22 0,53 1 0,-37-34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11.227"/>
    </inkml:context>
    <inkml:brush xml:id="br0">
      <inkml:brushProperty name="width" value="0.08571" units="cm"/>
      <inkml:brushProperty name="height" value="0.08571" units="cm"/>
      <inkml:brushProperty name="color" value="#F6630D"/>
    </inkml:brush>
  </inkml:definitions>
  <inkml:trace contextRef="#ctx0" brushRef="#br0">48 287 7533,'-13'-11'-900,"-9"-7"1260,20 8-90,-9-9 90,11 8-91,0-5-89,11 14 0,-9-6 0,20 8 180,2 8-450,2 2 270,30 51-180,-27-23 90,0 6 0,-2 2 0,0 4 45,2-5 0,-2 1-45,-8 8-180,23 27 90,-39-58 0,18 2-90,-18-25 90,7-50 0,-10 28-225,0-31 0,0-5 225,0 9-315,0-5 0,0 0 45,0 1-270,5-4 1,1 0 179,-3 15 360,7-53 0,1 63 0,2-14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13.061"/>
    </inkml:context>
    <inkml:brush xml:id="br0">
      <inkml:brushProperty name="width" value="0.08571" units="cm"/>
      <inkml:brushProperty name="height" value="0.08571" units="cm"/>
      <inkml:brushProperty name="color" value="#F6630D"/>
    </inkml:brush>
  </inkml:definitions>
  <inkml:trace contextRef="#ctx0" brushRef="#br0">96 1634 8972,'-13'-10'-180,"2"-7"270,0 14-360,9-5 270,-20 8 0,20 0 90,-20 0-180,20 8 630,-9 20-540,11 4 719,0 31-629,0-29 90,11 27-360,2-47 0,22 12-89,-9-26-181,30-17 180,-37-4-360,23-42 360,-28 18-179,-1-27 179,-2 24 90,-11 8 90,0 4 90,0 17-90,0 0 180,0 0-90,0 8 540,0 11-450,0 19 539,21 28-449,-16-5 630,49 30-630,-36-38 0,28 10-180,-12-33 90,14-28-360,-8-6 45,-9-23 0,-6-6 135,-9-6-90,0-16 0,0-2 180,-3-3-45,-6 3 0,-1 0-45,5 0-164,-14 18 0,-5 0 164,-5-3-45,-3 11 0,-2 1-45,-9-6 180,-29-25-90,37 57 450,-13 23-450,32 23 450,0 66-1,0-32-44,9 8 0,4 3 45,3-1-46,10 8 1,4 0-225,-1-6 45,9 7 0,1-2-225,-7-15 90,11-15 0,2-8 90,-13-16-180,34-29 90,-50-12-360,27-51 181,-38 17-226,10 1 0,2 1 315,-3-2-360,-8 1 1,1 2 179,4 6-450,-11-51 720,0 52-360,0-18 450,0 33-360,0 11 630,-11 11 419,8 25-239,-7 4 809,10 68-899,10-38-91,-5 7 1,4-2-90,14-21 0,1 27 0,0-25-1,11-5-269,2-5-359,11-52-181,-21 0 0,5-56 91,-30 37-271,9-53 450,-11 51-180,0-51 360,0 53-179,0-28 269,-11 40-90,9-12 90,-9 22 719,11 3-629,0 10 540,0 18-360,0-7 179,0 16-359,0-8 90,0 0-180,0-2 0,0-8 0,0 0-90,11 0 180,-9 0-90,9 0 0,-11 0 270,0 0-270,0-8 90,0 6-90,0-6-90,0 8 90,0 0 0,11 0 0,-9 0 0,9-8 0,-11 6 180,0-7-180,0 9 270,0 0-270,0-9 0,0 7 0,0-7 90,0 9 0,0 0 0,0 9-90,0-7 0,0 7 0,0-9 0,0 9 0,0-7 90,0 14-90,0-5 269,11 8-179,-9 17 90,20-4-180,-9 31 90,11-30-90,-11 12 0,9-26 0,-9 0 0,21 0 0,-7-8-360,29-28 181,-27-6-181,27-41 90,-29 5-45,-3 9 0,-3-1 225,-5-23 0,-4 11 0,-3 1 1,-9 5-91,0-40 270,-10 47 179,-14-8-269,8 29 180,-5 20 0,10 12 180,8 39-180,-18-17 450,18 47-451,-7-30 361,20 47-360,4-42 90,1 6 0,4-1-180,8-6-180,29 34 180,-16-57-630,29 3 540,-29-26-720,16-34 361,-30 9-181,-2-64 360,-13 43-45,-10-10 0,-2-2 135,1 1 135,0-6 0,0 1-135,0 5 270,-5 3 0,-1 3-90,4 15 540,-9-34-360,11 55 539,11-18-539,-9 31 629,41-7-809,-24 9 360,58 17-270,-45-13 450,45 46-900,-37-32 90,18 60 0,-31-42 45,-13 16 0,-7 1 225,-7-13-1079,-10 55 449,7-78 540,-8 17 0,1-43 0,-4-1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2:21.426"/>
    </inkml:context>
    <inkml:brush xml:id="br0">
      <inkml:brushProperty name="width" value="0.08571" units="cm"/>
      <inkml:brushProperty name="height" value="0.08571" units="cm"/>
      <inkml:brushProperty name="color" value="#F6630D"/>
    </inkml:brush>
  </inkml:definitions>
  <inkml:trace contextRef="#ctx0" brushRef="#br0">1103 210 7533,'-27'-9'-1350,"-5"7"1440,19-6-90,0 8 90,-9-9-90,20 7 0,-9-6 0,11 8 90,-11-9 90,-2-1 0,0-1 0,-9-5-90,9 14 0,0-16 0,-9 16 0,9-7-90,-11 9 180,-10 0-180,7 0 0,-18 0 0,29 0 0,-27 0 0,27 0 180,-18 0-180,10 0 0,-22 0 0,17 9 90,-27-7-90,40 16 89,-26-16-178,26 14 178,-30-5-89,20-1 180,-20 16-180,30-22 90,-26 21 0,26-6-90,-19 2 90,11 7-90,0 7 90,11-11-180,-8 29 0,18-30 270,-8 30-180,11-30 0,0 13 180,0-18-90,-10 19-90,-4-15 0,1 23 90,2-32-90,1 21 90,7-22-90,-7 33 0,10-22 90,0 29 0,0-28 0,0 20-90,0-23 90,10 15-90,-7-15 90,18 16-90,-18-25 0,18 22 90,-18-21-90,29 23 0,-27-24 90,38 22-90,-38-30 0,16 21 179,-10-23-179,2 15 0,1-15 90,7 15-90,-8-6 90,0 0-90,30 14 0,-35-21 0,45 30 0,-37-30 0,19 30 90,-11-30-90,10 30 0,-7-30 180,18 21-180,-18-23 0,8 15 90,-11-6-90,0 0 0,21 5 90,-16-5 0,16 8 0,1 0-90,-17-9 0,27 7 0,-40-15 0,26 7 0,-26 0 0,40-7 90,-37 7 90,55-18-180,-63 7 90,74-16-90,-63 16 0,55-23 0,-48 21 0,38-30 0,-38 30 90,27-38-90,-30 27 0,20-38 0,-20 30 0,20-30 0,-30 30 0,26-30 0,-36 29 0,25-20 0,-17 23 0,-1-6 0,19 8 0,-27 0 0,27-17 0,-8-12 0,-8 5 90,6-18 0,-22 37-90,10-19 0,-7 22 90,8-15-90,-11 14 0,0-13 0,0 13 90,0-5-90,0-1 89,-11-10 1,8 7-90,-18-22 0,8 30 90,-11-30-90,10 30 180,-18-22-180,27 32 90,-38-12-90,38 15 90,-16-1-90,10-6-90,-2 15 0,-11-6 90,0 0-90,11 6 90,-9-15 0,20 15 0,-30-16 0,26 16 0,-26-15 0,30 15 0,-20-15 0,9 15 0,-11-15 0,11 15 0,-8-15 0,7 7 90,-20-9-90,7 0 90,-8-1-90,11 10 90,-21-15-90,16 21 0,-27-21 0,29 22 90,-7-5-90,10 8 90,10 0-90,4 0 0,-1 0 0,-2 0 0,-11 0 0,11 0 90,-9 0-90,20 0 180,-30 0-180,26 0 90,-36 8-90,36-5 90,-26 5 0,19-8-360,-11 0 180,0 8 0,11-6 90,-8 7 90,7-9-90,-10 8 0,0-6 90,11 6 0,-19-8-90,16 0-90,-29 9 90,18-7-450,-18 24 450,8-22-450,-11 38 271,0-27-361,-11 46 450,9-27-90,13 5 0,5 2-270,2 4 45,-4 6 1,4 3-586,22 3 869,-13 4 0,0 2 0,18 12 0,-2-25 1,-1 1-1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34.041"/>
    </inkml:context>
    <inkml:brush xml:id="br0">
      <inkml:brushProperty name="width" value="0.08571" units="cm"/>
      <inkml:brushProperty name="height" value="0.08571" units="cm"/>
      <inkml:brushProperty name="color" value="#F6630D"/>
    </inkml:brush>
  </inkml:definitions>
  <inkml:trace contextRef="#ctx0" brushRef="#br0">1 552 7173,'0'21'-180,"0"4"180,0-23 90,0 6-90,0 1 0,0-7 90,0 15-180,0-7 90,0 35 0,0-20 0,0 53 0,0-42 0,0 15 0,0 4 0,0 2 90,0-4 0,0 1-90,0 8 45,0 4 0,0 1-135,0-4 135,0 7 0,0-1-135,0-23 90,0 7 0,0 0 0,0-6 0,0 50 90,0-36-90,0-7 0,0 2 0,0 18 0,0-19 0,0-3 0,0-7 0,0 32 0,0-42 0,0 19 0,0-24 0,0 6 0,0-23 0,10 20 0,-7-29 90,8 30 0,-11-29-90,0 12 0,10-17 0,-7 0 90,8 0 0,-11 0-90,10 0 0,-7 0 0,8 0 90,-11-9-90,10 7 0,3-6 0,11 8 0,0-9 0,0 7-90,22-7 90,-17 9 0,48 0 179,-34 0-179,47 0 90,-36 0-45,-3 0 0,-1 0-45,-5 0 90,10 0 0,-1 0-90,-9 0 45,11 0 0,0 0-45,-11 0 0,16-3 0,-2-2 0,-21-6 0,31 5 0,3 2 0,-22-5-312,0 9 1,1 0 401,8-8-90,-8 6 0,7-7 90,-7 9 0,-1 0-90,1-8 45,29 7 0,2 0 45,-18-7-45,14-1 0,1 1 135,-9 3-90,3-7 0,-3-1 90,-19 2-180,20 2 0,-1-1-180,-22-1 270,18 6 0,1 2 0,-8 3-225,8 0 0,-1 0 135,-18 0 135,11 0 0,1 0-135,-4 0 45,-4 4 0,0 0-45,1-1 89,46 5 1,-64 1-180,63-7 1,-55 6 89,37-8 0,-40 0 0,15 0 89,-39 0 91,6 0-180,-12-8 270,-7 6-180,8-7 623,-22 1-713,8 5-90,-7-5 180,10 0-90,0-3-90,-11-16-180,-24-20 180,17 14 0,-25-46 0,30 44 90,-4-17 0,-1-2-89,2 5 44,-5-15 0,0-2 45,5 6 0,-1-13 0,-1-3 0,-6-2 0,6-10 0,2-2 0,0-1 0,-1-7 0,2 2 0,1 22 45,9-9 0,-3 2-45,-13 22 44,19 0 1,1 2 45,-10 12-90,1-50 0,7 66 0,-18-66-90,7 59 1,-9-53 89,-1 45-90,0-36 90,0 54 0,-11-25-90,19 39 270,-37-8-180,34 12 179,-58 8-179,56 0 180,-54 0-180,56 0 0,-36 0 90,-15 0-45,17 4 0,-3 0 45,-37 7-90,19-3 0,4 3 0,12 8 0,-8-9 0,-2-1 0,-1 11 45,-4-10 0,0-2-135,1 3 45,-6-2 0,2-2 45,14-4 0,-10 1 0,1 0 0,12-4-90,-13 0 0,0 0 90,11 0-90,-21 4 0,-1 1 90,8-3-45,-4 6 0,1 1 45,9-7-73,11 2 0,4 0-17,12-4 90,-13 4 0,0 1 0,18-3 0,-19 5 0,3 3 0,32 0 0,-54 18-90,56-16 0,-26 14 90,21-16-90,-10 9 0,18-8 90,-27 5 0,38-5-90,-27 0 90,29-3-449,-8-8 359,11 0-573,0 0 573,0-8 0,0 6 0,0-7 90,0 9-540,0 0 360,-10 0 180,7-8 0,-7 5 0,10-5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5.301"/>
    </inkml:context>
    <inkml:brush xml:id="br0">
      <inkml:brushProperty name="width" value="0.06" units="cm"/>
      <inkml:brushProperty name="height" value="0.06" units="cm"/>
    </inkml:brush>
  </inkml:definitions>
  <inkml:trace contextRef="#ctx0" brushRef="#br0">24 18 7533,'-13'-10'-630,"3"2"540,10 8 90,0 0 90,10 0-90,13 0-90,3 0 90,7 0-90,11 0 90,-6 0 90,60 0-180,-52 0 90,8 3 0,-3 2 0,-20 5 0,33 9 0,-49-10 0,16 16 0,-28-21 0,7 29 0,-10-29 90,0 29-90,10-21 0,-7 14 0,7-16 0,-10 31 90,0-25-180,0 43 90,0-37-90,0 46 90,-10-42 0,-13 41-90,7-52 270,-14 17-180,17-30 0,-10 6-90,0-8 180,-31 0-90,23 0 90,-22-4 0,1 0-180,26 2 180,-56-14-450,77 6 360,-5-9 0,22 1 0,11-1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34.774"/>
    </inkml:context>
    <inkml:brush xml:id="br0">
      <inkml:brushProperty name="width" value="0.08571" units="cm"/>
      <inkml:brushProperty name="height" value="0.08571" units="cm"/>
      <inkml:brushProperty name="color" value="#F6630D"/>
    </inkml:brush>
  </inkml:definitions>
  <inkml:trace contextRef="#ctx0" brushRef="#br0">145 96 7533,'-14'-11'-900,"-7"2"630,8 1 1,-1 6 179,-7-6 90,18 8 90,-7-9 89,-1 7 91,9-15 0,-9 15-270,11-15 90,-11 15 0,9-6-180,-9 8 90,11 0 180,11 0-90,-9 0 0,20 0-90,-20 0 360,51 8-270,-21-6 44,18 6 1,2 1-45,-7-7-135,25 3 0,1-1 135,-18-4-120,9-1 0,16 1 0,-10 1-149,25 7 208,-26-3 1,10 2 0,-8 0-75,-15 3 1,-1 1-1,39 8 0,-3-2-413,-15-4 413,-13 0 0,-2-1-45,-8-10 360,10-2-180,-13-2 90,-14-15-90,-20 15-1,-4-7 1,-10 9 0,0 0-90,-10 0 548,7 0-1717,-8-8 539,1 6 630,7-7 0,-18 1 0,7-2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35.141"/>
    </inkml:context>
    <inkml:brush xml:id="br0">
      <inkml:brushProperty name="width" value="0.08571" units="cm"/>
      <inkml:brushProperty name="height" value="0.08571" units="cm"/>
      <inkml:brushProperty name="color" value="#F6630D"/>
    </inkml:brush>
  </inkml:definitions>
  <inkml:trace contextRef="#ctx0" brushRef="#br0">49 1 7533,'-14'0'-900,"4"8"720,-1-6 450,8 7 0,-7-9 0,10 9-90,0-7 0,0 7 89,10-1-179,-7 2 90,18 9-180,-7 0 90,20 0 0,-7 0 0,50 26-180,-32-29 0,1 14 0,-1-1 90,-5-13-90,16 36 90,-30-29 90,9 39-90,-22-29 180,-23 65 0,-6-50-218,-8 32 128,2-50 0,9 14 0,0-20 0,-8 11-450,18-15-989,-18-2 1079,18-7 270,-8-3 0,11-8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37.942"/>
    </inkml:context>
    <inkml:brush xml:id="br0">
      <inkml:brushProperty name="width" value="0.11429" units="cm"/>
      <inkml:brushProperty name="height" value="0.11429" units="cm"/>
      <inkml:brushProperty name="color" value="#F6630D"/>
    </inkml:brush>
  </inkml:definitions>
  <inkml:trace contextRef="#ctx0" brushRef="#br0">240 1 7707,'-26'0'-989,"-6"0"809,8 0 180,8 0 0,-16 0 0,18 0 0,1 8 82,-8-6 22,8 6-21,-1 0 93,-7 11 24,18 3 13,-7 31 84,10-28-103,21 28-140,-5-24 51,18 1-215,1 6 104,2-7-137,1-7-35,7-14 44,-18-11 41,-4-30 102,-12 10 134,-11-24-12,0 9-16,0-8 22,0 14 23,0-21 51,0 39-29,0-20-132,0 31 242,11 12-508,2 21 89,11 19-89,-11-1 90,41 24-90,-44-36-540,54 16 360,-48-41-449,29-20 845,-18-12 0,8-17 0,-11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38.812"/>
    </inkml:context>
    <inkml:brush xml:id="br0">
      <inkml:brushProperty name="width" value="0.08571" units="cm"/>
      <inkml:brushProperty name="height" value="0.08571" units="cm"/>
      <inkml:brushProperty name="color" value="#F6630D"/>
    </inkml:brush>
  </inkml:definitions>
  <inkml:trace contextRef="#ctx0" brushRef="#br0">96 353 7083,'-13'0'-90,"-8"9"90,7 1-180,1 9 270,-8 0-180,18 0 180,-7 9-180,10 10 90,0 2 180,0 32-180,0-28 90,10 36-180,4-46 180,20 2-180,-18-27 90,27-26 0,-27-13 0,8-10 0,-3-16 0,-18 17 0,7-8 0,1-33 90,-8 23-90,3-9 0,-2-1 0,-14 8-90,4-4 0,-2 3 90,-5 23 0,2-33 0,1 57 90,7 5-90,-8 18 90,11 35-90,0-12 0,11 56 0,-8-34 0,11 3 0,4 0 0,-2 7-135,10 6 0,3 0 135,1 7-45,-2-9 0,0-3 45,-2-2-90,20-1 90,-30-44-90,16-36 90,-30-6-90,9-49 0,-11 28-90,0-53 180,0 50 0,0-33 0,0 48 180,0-3-270,-11 7 180,9 6-90,-9 3 180,11 10 180,0 27-270,0-6 0,0 33 0,0-13-90,21 31 90,-5-29-180,29 35 90,-18-43 0,18 26 0,-29-30 0,16-3-180,-8-11 180,3-25 0,-3 5 0,-14-41 90,-10 19-90,0-29 0,0 31 90,0-4-90,0 1 90,-10-6-90,7 1 90,-18 4-90,18 17 0,-8 0 0,11 0 0,0 0 0,0 9-180,0 1 180,0 9-720,0 0 630,0 9 90,0-7 0,11 15 0,2-6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0.226"/>
    </inkml:context>
    <inkml:brush xml:id="br0">
      <inkml:brushProperty name="width" value="0.11429" units="cm"/>
      <inkml:brushProperty name="height" value="0.11429" units="cm"/>
      <inkml:brushProperty name="color" value="#F6630D"/>
    </inkml:brush>
  </inkml:definitions>
  <inkml:trace contextRef="#ctx0" brushRef="#br0">373 1 6835,'13'0'180,"9"0"0,-20 0-90,9 0 0,-11 0 539,0 0-719,-11 0 90,-2 0 0,0 0 90,-8 8-43,7-6-80,-10 14 172,-42 3-35,31 3 16,-53 5-5,48-8 52,-8-8-265,14 6-48,20-15 151,14 15 153,56 2-167,11 2-294,18 6 189,-16-16-109,-21 6 224,4-4 1,-3 1-274,-9 9 404,11-1 1,-6 1-551,-29-2 818,8 15 40,-13-7 263,-33 10-155,7-10-47,-41-2-230,26-8 72,-47-8-532,45-3 65,-34-25-516,39 5-14,-8-24-282,11 7 118,11-18 904,13 24 0,13-11 1,11 23-1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0.508"/>
    </inkml:context>
    <inkml:brush xml:id="br0">
      <inkml:brushProperty name="width" value="0.11429" units="cm"/>
      <inkml:brushProperty name="height" value="0.11429" units="cm"/>
      <inkml:brushProperty name="color" value="#F6630D"/>
    </inkml:brush>
  </inkml:definitions>
  <inkml:trace contextRef="#ctx0" brushRef="#br0">216 1057 8004,'0'21'376,"0"4"260,0-15-139,0 9-217,0 0-153,0-8-36,0 6 67,0-7 318,0 1-386,0 6 180,-11-15-585,9 6 582,-20-42-482,20 1 234,-8-22 0,-2-6-1,-1-18-550,2 16 1,-1-10 0,0 7 545,4 13 1,0 0-34,-3-23 1,-1-11 0,4 11 116,6 24 0,1 1-67,-10-46 1,1 8 48,7 39-412,-18-26 210,18 74-784,-8 2 220,22 10 626,-8 1 0,18 6 0,-8-7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3.043"/>
    </inkml:context>
    <inkml:brush xml:id="br0">
      <inkml:brushProperty name="width" value="0.08571" units="cm"/>
      <inkml:brushProperty name="height" value="0.08571" units="cm"/>
      <inkml:brushProperty name="color" value="#F6630D"/>
    </inkml:brush>
  </inkml:definitions>
  <inkml:trace contextRef="#ctx0" brushRef="#br0">1 133 6633,'0'-21'540,"10"-4"-90,14 23-360,3-7 179,18 1-179,-8 6-670,1-6 669,18 8 181,5 0-225,-4 0 0,3 0 135,33 0-225,-3 8 0,-2 0 135,0-3-45,10 18 0,-7 4 45,-37-10-225,10 5 0,-11 0-45,-45-11 254,24-3-344,-32-8-540,-11-17 541,-2 5-631,-11-33 630,10 22 270,4-21 0,-1 14 0,-2-7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3.341"/>
    </inkml:context>
    <inkml:brush xml:id="br0">
      <inkml:brushProperty name="width" value="0.08571" units="cm"/>
      <inkml:brushProperty name="height" value="0.08571" units="cm"/>
      <inkml:brushProperty name="color" value="#F6630D"/>
    </inkml:brush>
  </inkml:definitions>
  <inkml:trace contextRef="#ctx0" brushRef="#br0">48 0 7443,'-13'0'270,"2"0"-180,0 0 89,9 0-89,-9 0 90,11 0 0,0 0 0,11 9-90,2-7-90,0 6 0,9 1 180,-9-7-90,11 15-90,0-15-180,32 23 180,-35-20 180,64 20-90,-74-14 0,53-1 0,-48 7 180,18 2-180,-20 1-90,-4 25-90,-31-22 0,5 13 90,-19-17 0,22 0-360,-19 9-450,-16 1 91,16-7-1,-21-5 720,40-17 0,-1-9 0,4-2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3.894"/>
    </inkml:context>
    <inkml:brush xml:id="br0">
      <inkml:brushProperty name="width" value="0.08571" units="cm"/>
      <inkml:brushProperty name="height" value="0.08571" units="cm"/>
      <inkml:brushProperty name="color" value="#F6630D"/>
    </inkml:brush>
  </inkml:definitions>
  <inkml:trace contextRef="#ctx0" brushRef="#br0">121 78 6183,'26'-11'180,"6"3"270,-29-1 360,8-1-630,-11-1-1,10 3 1,-7 8-90,7 0 90,-10 0 0,0-9 270,-10 7-540,7-7 0,-7 9 270,10 0-270,-22 9 90,6-7 0,-18 24 0,10-22-90,0 21 90,0-15-90,0 9 90,10-8-270,4 6 270,10-15-90,21 23 90,-5-20-90,51 28 180,-35-20-90,55 23 180,-44-15 0,26 23 0,-31-20-90,-14 20 0,-14-32-90,-20 22 0,-4-29-270,-10 12 270,0-17-540,-10 0 270,7 0-449,-18-9 539,29 7 180,-16-24 0,19 22 0,-11-12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4.143"/>
    </inkml:context>
    <inkml:brush xml:id="br0">
      <inkml:brushProperty name="width" value="0.08571" units="cm"/>
      <inkml:brushProperty name="height" value="0.08571" units="cm"/>
      <inkml:brushProperty name="color" value="#F6630D"/>
    </inkml:brush>
  </inkml:definitions>
  <inkml:trace contextRef="#ctx0" brushRef="#br0">48 637 7533,'0'30'-630,"0"-11"810,0-2 0,0-15-90,0 6-90,0-8 1439,0 0-1349,0-17 0,0 4-90,0-22 0,0 5 180,0-7-180,0-2 90,0-7 0,0-20-90,0 14 90,2-5 0,-4 0-450,-8-2 180,7-32 0,-18 53 0,18 2 0,-7 24-360,10-14 271,0 24-991,0 2 991,0 2 269,0 15 0,0-6 0,0 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4:25.999"/>
    </inkml:context>
    <inkml:brush xml:id="br0">
      <inkml:brushProperty name="width" value="0.06" units="cm"/>
      <inkml:brushProperty name="height" value="0.06" units="cm"/>
    </inkml:brush>
  </inkml:definitions>
  <inkml:trace contextRef="#ctx0" brushRef="#br0">47 312 7533,'-13'18'-540,"2"1"360,11-1 90,-10-8 0,8 6 450,-9-6-270,11 17 0,0 10 0,0-7-90,0 13 0,11-15-180,1-8 270,1-3-90,8-42 90,-19 11-270,9-53 90,-11 32 90,0-15 0,0-2-180,0 6 90,0-18 0,0 1 0,0 23 360,-11-52-90,9 78 90,-8-19-90,10 31 0,0-6-90,10 16-90,33 11 90,-2-7-225,12 4 0,2 0 135,12-3-180,-2 0 0,1 0 90,0-3 45,-5-1 0,-3-2 225,-15-5-180,21 7-90,-41-9 270,-10 0 0,-3 0 0,-10 0 179,0 0-269,-10 0-90,8 0 0,-9 0-180,11 32 270,0-7-270,0 23 1,0 5 89,0 5-45,-9 17 0,-2 2 135,6-8-270,-24 6 0,-4-5 270,13-24 0,-45 30 0,30-48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4.759"/>
    </inkml:context>
    <inkml:brush xml:id="br0">
      <inkml:brushProperty name="width" value="0.08571" units="cm"/>
      <inkml:brushProperty name="height" value="0.08571" units="cm"/>
      <inkml:brushProperty name="color" value="#F6630D"/>
    </inkml:brush>
  </inkml:definitions>
  <inkml:trace contextRef="#ctx0" brushRef="#br0">168 21 8522,'-13'-11'270,"2"2"-180,11 9-90,-10 0 180,7 0-90,-18 0-90,18 0-90,-18 9 180,18-7-180,-18 7 270,8-1-270,-11 3-180,10 7 270,4 1-90,20 0 0,4 0 0,31 9-90,-5 1 90,29 9 90,-40-8 360,46 14-360,-65-20 630,44 28-360,-52-20-1,-2 23-179,-13-32 0,-22 11-180,9-32-180,-9 6 1,1-16-451,7-11 360,-8-2 90,11-7-989,0-16 1259,11 2 0,13-15 0,13 10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5.143"/>
    </inkml:context>
    <inkml:brush xml:id="br0">
      <inkml:brushProperty name="width" value="0.08571" units="cm"/>
      <inkml:brushProperty name="height" value="0.08571" units="cm"/>
      <inkml:brushProperty name="color" value="#F6630D"/>
    </inkml:brush>
  </inkml:definitions>
  <inkml:trace contextRef="#ctx0" brushRef="#br0">97 115 7533,'24'11'0,"-11"-3"180,-2 1-90,-1-7 179,-7 6-89,8-8 0,-11 9 90,0-7 90,0 6-180,0-8-90,0 0-90,-11 0-180,-13 0 180,-3 0-180,-18 9 90,19-7 180,2 15-90,13-7 0,11 17 90,0-14-90,0 13-180,11-16 0,-9 1 0,41 6 0,-35-15 0,45-20 90,-37-5 0,8-40 0,-3 21-359,-18-30 359,8 47 270,-1-26-270,-7 47 90,8-13 180,-11 17 0,0 25 89,10-2 1,4 66-360,-1-41 135,2 11 0,2-3-315,-1-18 270,18 15 0,-10-61 0,0-14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5.343"/>
    </inkml:context>
    <inkml:brush xml:id="br0">
      <inkml:brushProperty name="width" value="0.08571" units="cm"/>
      <inkml:brushProperty name="height" value="0.08571" units="cm"/>
      <inkml:brushProperty name="color" value="#F6630D"/>
    </inkml:brush>
  </inkml:definitions>
  <inkml:trace contextRef="#ctx0" brushRef="#br0">0 1 7533,'0'29'0,"0"-2"359,0 9-179,0-4 0,0 23 0,0-15 90,0 15-90,0-15-90,11 40 0,2-25-270,4 0 0,1-2-90,-2-7-449,16 24 629,-30-58 90,9-12 0,-11-21 0,0-17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5.662"/>
    </inkml:context>
    <inkml:brush xml:id="br0">
      <inkml:brushProperty name="width" value="0.08571" units="cm"/>
      <inkml:brushProperty name="height" value="0.08571" units="cm"/>
      <inkml:brushProperty name="color" value="#F6630D"/>
    </inkml:brush>
  </inkml:definitions>
  <inkml:trace contextRef="#ctx0" brushRef="#br0">1 152 7533,'0'21'359,"0"-3"-179,0-18-90,0 8 90,21-6 0,-15 6-360,26-8 180,-19 0 0,0-8 270,8-11-180,-7-2-180,10-24 0,-11 22-90,-2-13 90,-11 17 90,0 9 0,0-7 90,0 15-180,0-7 90,-22 9 180,6 0 90,-8 17-180,14-4 180,10 40-90,0-20-360,21 56 270,-5-42-720,15-5 0,5-4 451,-4-15-631,34-6 360,-39-36 450,7-19 0,1-11 0,2-8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5.957"/>
    </inkml:context>
    <inkml:brush xml:id="br0">
      <inkml:brushProperty name="width" value="0.08571" units="cm"/>
      <inkml:brushProperty name="height" value="0.08571" units="cm"/>
      <inkml:brushProperty name="color" value="#F6630D"/>
    </inkml:brush>
  </inkml:definitions>
  <inkml:trace contextRef="#ctx0" brushRef="#br0">192 0 7533,'-13'22'-90,"-9"12"90,9-22 180,0 15 0,-9 1-91,9-7 631,-11 15-270,0-15-90,0 15 359,11 2-539,2-7-270,11 22 270,0-38-450,11 19 270,2-24-90,11 1-90,0 6 0,21-7 1,-15 9 179,36 0 0,-37-8 269,17 5-89,-22-14 180,-11 15-90,-13-6-900,-24 8 450,-13 0-809,-11 1 449,0-2 540,11-7 0,-9 5 0,9-5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7.109"/>
    </inkml:context>
    <inkml:brush xml:id="br0">
      <inkml:brushProperty name="width" value="0.08571" units="cm"/>
      <inkml:brushProperty name="height" value="0.08571" units="cm"/>
      <inkml:brushProperty name="color" value="#F6630D"/>
    </inkml:brush>
  </inkml:definitions>
  <inkml:trace contextRef="#ctx0" brushRef="#br0">1 58 7263,'0'-22'0,"0"5"180,0 17-180,0 0 90,0 9 0,0 10 0,10 10 0,4 9-1,-1 18 1,19-6 90,-5 33-180,10-31-180,19 11 270,-38-42-270,46-21 91,-56-21 89,24-50-90,-32 24 90,0-25-329,0 35 329,0-2 0,0 10 90,-10-24-90,-4 28 180,-10-11-90,11 27 270,2 43-32,11 0-193,14 21 0,4 6-45,1 17-429,13-6 0,3-1 429,-6 12-90,10 6 0,-1-1 0,-17-10 180,-2 4 0,-6-8-1,-15-38 1,-52 17-360,33-42 1,-67-3 268,46-8-628,-17-8-721,3-11 1260,16-11 0,-8-8 0,14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8.158"/>
    </inkml:context>
    <inkml:brush xml:id="br0">
      <inkml:brushProperty name="width" value="0.08571" units="cm"/>
      <inkml:brushProperty name="height" value="0.08571" units="cm"/>
      <inkml:brushProperty name="color" value="#F6630D"/>
    </inkml:brush>
  </inkml:definitions>
  <inkml:trace contextRef="#ctx0" brushRef="#br0">73 0 7533,'-27'0'-1260,"6"0"1260,10 0 180,8 0-180,-7 0 180,10 0-180,10 0 90,-7 0 180,18 17-180,-7-4 180,31 40-90,6-11-225,-16-7 0,1 4 135,26 28-360,-4 9 360,-21-25-450,9 19 360,-20-53-270,-2 25 180,-13-40-90,-11 7-90,-11-9 270,-2-9 0,-11-1 0,0-9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48.391"/>
    </inkml:context>
    <inkml:brush xml:id="br0">
      <inkml:brushProperty name="width" value="0.08571" units="cm"/>
      <inkml:brushProperty name="height" value="0.08571" units="cm"/>
      <inkml:brushProperty name="color" value="#F6630D"/>
    </inkml:brush>
  </inkml:definitions>
  <inkml:trace contextRef="#ctx0" brushRef="#br0">25 572 7533,'-14'-9'-900,"4"7"1440,10-15-360,10 6-180,4-8 180,31-16-180,-5 3 180,18-15-180,-20 9 90,7 1-180,3-19 0,2 6-45,-14 13 0,-2 0 45,-5-5-630,13-11 720,-39 40 0,8-12 0,-11 14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5.860"/>
    </inkml:context>
    <inkml:brush xml:id="br0">
      <inkml:brushProperty name="width" value="0.08571" units="cm"/>
      <inkml:brushProperty name="height" value="0.08571" units="cm"/>
      <inkml:brushProperty name="color" value="#F6630D"/>
    </inkml:brush>
  </inkml:definitions>
  <inkml:trace contextRef="#ctx0" brushRef="#br0">97 1 7533,'-38'0'-1709,"4"0"1709,21 0 0,2 0 180,11 0 449,0 0-629,11 0 180,-9 0 0,20 0-180,-9 8 180,11-6-180,-11 6 90,8 1-270,14 2 270,-16 8-270,55 0 180,-53-1-180,46 2 0,-40-2 180,7 1 0,-20 0 0,-4 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6.109"/>
    </inkml:context>
    <inkml:brush xml:id="br0">
      <inkml:brushProperty name="width" value="0.08571" units="cm"/>
      <inkml:brushProperty name="height" value="0.08571" units="cm"/>
      <inkml:brushProperty name="color" value="#F6630D"/>
    </inkml:brush>
  </inkml:definitions>
  <inkml:trace contextRef="#ctx0" brushRef="#br0">49 1 7533,'-14'19'-630,"-7"-8"180,18 6 270,-7-15 360,10 15 0,0-15-90,0 6 0,0-8 90,0 0-180,10 0 90,-7 9 0,18-7-90,-7 7 90,10-9-180,0 0 90,21 8-270,-16 3-90,38 8 270,-49-9-180,25-1 270,-19-1 0,3-6 0,7 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23.418"/>
    </inkml:context>
    <inkml:brush xml:id="br0">
      <inkml:brushProperty name="width" value="0.06" units="cm"/>
      <inkml:brushProperty name="height" value="0.06" units="cm"/>
    </inkml:brush>
  </inkml:definitions>
  <inkml:trace contextRef="#ctx0" brushRef="#br0">47 111 7533,'-13'0'-630,"3"0"630,-1 0 270,9 0-180,-9 0 180,11 0-270,11 0 90,2 0 179,51-8-179,-21 6 90,45-5-270,-40-2 180,40-1-180,-35-1 0,-4-1 0,0 0-89,12 0-91,-12-7 90,-8 11-360,-38 8 450,7 0-629,-51 8 719,31 2 0,-42 9 0,40-1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7.010"/>
    </inkml:context>
    <inkml:brush xml:id="br0">
      <inkml:brushProperty name="width" value="0.08571" units="cm"/>
      <inkml:brushProperty name="height" value="0.08571" units="cm"/>
      <inkml:brushProperty name="color" value="#F6630D"/>
    </inkml:brush>
  </inkml:definitions>
  <inkml:trace contextRef="#ctx0" brushRef="#br0">48 77 7533,'-13'-19'-1260,"2"8"1350,11-6 0,0 15-90,0-15 0,0 15 0,0-6 90,0 8-180,0 0 90,0 8 0,0 3-180,0 41 180,0-16-45,0 16 0,0 2 45,0-6 45,0 14 0,0-1-45,0-13 180,0 50 90,-10-56-90,7 21-90,-8-31-90,11-5 0,0-19 180,11-8-360,-8-8 270,39-19-270,-23-5 180,47-22-180,-36 22 0,26-4 0,-30 17 180,30 8 0,-27 3 0,17 8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7.308"/>
    </inkml:context>
    <inkml:brush xml:id="br0">
      <inkml:brushProperty name="width" value="0.08571" units="cm"/>
      <inkml:brushProperty name="height" value="0.08571" units="cm"/>
      <inkml:brushProperty name="color" value="#F6630D"/>
    </inkml:brush>
  </inkml:definitions>
  <inkml:trace contextRef="#ctx0" brushRef="#br0">48 58 6453,'-13'-11'-359,"2"3"359,11-1 0,0 7 179,-10-7-179,7 9 0,-8 0 270,11 0-270,0-8 0,0 6 270,11-6 0,2 16 90,22 19-450,-8-12 180,7 19 0,-20-23-540,28-1 270,-34-1 180,45-9 0,-37 8 0,19 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7.524"/>
    </inkml:context>
    <inkml:brush xml:id="br0">
      <inkml:brushProperty name="width" value="0.08571" units="cm"/>
      <inkml:brushProperty name="height" value="0.08571" units="cm"/>
      <inkml:brushProperty name="color" value="#F6630D"/>
    </inkml:brush>
  </inkml:definitions>
  <inkml:trace contextRef="#ctx0" brushRef="#br0">24 0 6543,'-13'10'180,"2"-2"-180,11 1-180,0 1 270,0 9-90,0 9 0,0-7-180,11 32 180,-8-19-359,18 55 359,-19-43 0,9 17 0,-11-27 0,0-6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8.259"/>
    </inkml:context>
    <inkml:brush xml:id="br0">
      <inkml:brushProperty name="width" value="0.08571" units="cm"/>
      <inkml:brushProperty name="height" value="0.08571" units="cm"/>
      <inkml:brushProperty name="color" value="#F6630D"/>
    </inkml:brush>
  </inkml:definitions>
  <inkml:trace contextRef="#ctx0" brushRef="#br0">1 505 7533,'0'32'-810,"0"10"900,0-38-180,0 22 0,0-16 180,0 18 0,0-7-180,0 15 90,0-15 90,10 24-90,-7-22 0,7 21 0,-10-32 0,11 5 90,-8-17 0,7 0 0,-10-8-180,0-20 90,0-3-90,-10-49-90,7 25 225,-4-10 0,3-3-45,15-2 2,-5 3 0,1 1-2,7 3 0,6-1 0,2 3 90,-3 10-90,16-26 0,-14 66 0,3 36 0,-8 1 45,2 24 0,-4 5 135,-12-4-180,4 15 0,-1-1 180,-5-17-180,5 10 0,1-1 90,-4-11-270,20 34 0,-20-48-450,20 12 450,-20-31-629,9-5 809,-11-10 0,0-15 0,0 7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3:58.424"/>
    </inkml:context>
    <inkml:brush xml:id="br0">
      <inkml:brushProperty name="width" value="0.08571" units="cm"/>
      <inkml:brushProperty name="height" value="0.08571" units="cm"/>
      <inkml:brushProperty name="color" value="#F6630D"/>
    </inkml:brush>
  </inkml:definitions>
  <inkml:trace contextRef="#ctx0" brushRef="#br0">48 0 7083,'-13'0'-540,"-8"0"1080,18 0-270,-8 0-180,11 0 180,0 0-180,11 0-180,-8 0 0,29 0 90,-6 0-630,44 0 450,-28 0 180,14 0 0,-21 9 0,2 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2.011"/>
    </inkml:context>
    <inkml:brush xml:id="br0">
      <inkml:brushProperty name="width" value="0.08571" units="cm"/>
      <inkml:brushProperty name="height" value="0.08571" units="cm"/>
      <inkml:brushProperty name="color" value="#F6630D"/>
    </inkml:brush>
  </inkml:definitions>
  <inkml:trace contextRef="#ctx0" brushRef="#br0">72 38 7443,'-26'0'-540,"4"0"630,12 0 90,7-8-90,-8 6 180,11-6-90,0-1-270,0 7 90,0-6 90,0 8 89,0 0-89,0 33 90,11 1-180,2 23-90,11-2 90,-10-15-90,39 23 90,-32-37-179,56 7 89,-58-41-90,45-28 0,-56 3 90,24-31 0,-32 32 90,0-12-90,0 23 270,-11-6 180,-2 8-1,0 76-179,2-24-135,9 42 0,4 9 45,-2-4-180,10 12 0,1 2-760,-5-4 715,5-12 0,-1-3 135,-10-12-214,0 0 0,0-4 124,0-16 0,0 34 90,-11-66 0,-13-3-360,-2-33 565,-30-24 0,37-3 0,-13-11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2.256"/>
    </inkml:context>
    <inkml:brush xml:id="br0">
      <inkml:brushProperty name="width" value="0.08571" units="cm"/>
      <inkml:brushProperty name="height" value="0.08571" units="cm"/>
      <inkml:brushProperty name="color" value="#F6630D"/>
    </inkml:brush>
  </inkml:definitions>
  <inkml:trace contextRef="#ctx0" brushRef="#br0">0 38 7263,'27'0'-158,"37"-8"1,-43-3 0,35-7-1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2.399"/>
    </inkml:context>
    <inkml:brush xml:id="br0">
      <inkml:brushProperty name="width" value="0.08571" units="cm"/>
      <inkml:brushProperty name="height" value="0.08571" units="cm"/>
      <inkml:brushProperty name="color" value="#F6630D"/>
    </inkml:brush>
  </inkml:definitions>
  <inkml:trace contextRef="#ctx0" brushRef="#br0">0 0 7713,'0'10'-270,"22"-2"0,-6 1 0,18 2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2.776"/>
    </inkml:context>
    <inkml:brush xml:id="br0">
      <inkml:brushProperty name="width" value="0.08571" units="cm"/>
      <inkml:brushProperty name="height" value="0.08571" units="cm"/>
      <inkml:brushProperty name="color" value="#F6630D"/>
    </inkml:brush>
  </inkml:definitions>
  <inkml:trace contextRef="#ctx0" brushRef="#br0">312 144 7533,'-37'-10'-90,"13"-7"-90,3 15 180,7-15-90,-10 15 450,0-15-360,0 15 0,11-15 180,-19 7-180,16-1 0,-8-6 90,3 7-1,18-1-89,-18 11 90,18 11-90,-7 16 180,10 3-90,0 8 0,0 16-348,0-3 348,0 15-3157,0 16 3157,0-27 0,0 25 0,0-31 0,0 8 0,0 2-360,0-4 135,0 7 0,0-4-494,0-33 269,0 28 383,0-32-203,10-2 2942,-7-2-2762,18-15 0,-18 7 0,7-9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2.925"/>
    </inkml:context>
    <inkml:brush xml:id="br0">
      <inkml:brushProperty name="width" value="0.08571" units="cm"/>
      <inkml:brushProperty name="height" value="0.08571" units="cm"/>
      <inkml:brushProperty name="color" value="#F6630D"/>
    </inkml:brush>
  </inkml:definitions>
  <inkml:trace contextRef="#ctx0" brushRef="#br0">1 152 7533,'0'-29'-540,"10"2"450,4 16-180,-1-6 90,8 15 180,3-7-359,24 1 89,3 6 270,29-15 0,-16 7 0,18-10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23.900"/>
    </inkml:context>
    <inkml:brush xml:id="br0">
      <inkml:brushProperty name="width" value="0.06" units="cm"/>
      <inkml:brushProperty name="height" value="0.06" units="cm"/>
    </inkml:brush>
  </inkml:definitions>
  <inkml:trace contextRef="#ctx0" brushRef="#br0">231 110 5824,'0'-21'0,"0"5"90,0 8-90,0 6 180,0-6-1,0 0-89,0 6 90,0-15 360,0 15-450,0-14 0,0 14-180,0-6 180,-10 8-180,7 8 0,-38 3 90,33 7 90,-43 8-90,36-5 90,-19 13-90,11-13-90,10 5 90,-7 1 90,17-15-270,-7 36 90,10-31 0,21 42 90,-16-29-90,56 23 90,-50-31 180,50 3-270,-45-25 360,17 0-270,-20-8 90,-3-19 0,0-3 0,-7-48-180,7 34 180,-10-34-90,0 48-270,0-5 270,0-7 0,10 17 0,3-18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3.156"/>
    </inkml:context>
    <inkml:brush xml:id="br0">
      <inkml:brushProperty name="width" value="0.08571" units="cm"/>
      <inkml:brushProperty name="height" value="0.08571" units="cm"/>
      <inkml:brushProperty name="color" value="#F6630D"/>
    </inkml:brush>
  </inkml:definitions>
  <inkml:trace contextRef="#ctx0" brushRef="#br0">301 0 7533,'-26'0'-360,"-6"0"-90,29 9 450,-18-7-90,7 15 180,-9-7 0,9 10-90,-7-2 270,-3 18-90,-3-4 539,-7 56-539,10-30 45,11 7 0,2 2-135,-3 1-270,17-4 0,5-4 270,8-12 90,40 12-1169,5-40 989,14-19 0,-14-11 0,-16-20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3.340"/>
    </inkml:context>
    <inkml:brush xml:id="br0">
      <inkml:brushProperty name="width" value="0.08571" units="cm"/>
      <inkml:brushProperty name="height" value="0.08571" units="cm"/>
      <inkml:brushProperty name="color" value="#F6630D"/>
    </inkml:brush>
  </inkml:definitions>
  <inkml:trace contextRef="#ctx0" brushRef="#br0">0 1 7533,'0'21'989,"0"13"-1259,0-13 270,0 9-90,11 6-269,2-7 179,11 10 90,21 7-180,-15-6-790,36 15 1150,-26-23-3520,-3 4 3430,6-26 0,-27 7 0,19-7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3.553"/>
    </inkml:context>
    <inkml:brush xml:id="br0">
      <inkml:brushProperty name="width" value="0.08571" units="cm"/>
      <inkml:brushProperty name="height" value="0.08571" units="cm"/>
      <inkml:brushProperty name="color" value="#F6630D"/>
    </inkml:brush>
  </inkml:definitions>
  <inkml:trace contextRef="#ctx0" brushRef="#br0">312 1 7533,'-24'0'0,"0"0"-5751,-11 8 5751,9 2 1589,-9 10-1589,11-2 90,0 10 90,11-7 679,-19 24-859,16-13 180,-19 30-449,22-11 269,2 6 0,22-11 0,2-7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4:13.807"/>
    </inkml:context>
    <inkml:brush xml:id="br0">
      <inkml:brushProperty name="width" value="0.08571" units="cm"/>
      <inkml:brushProperty name="height" value="0.08571" units="cm"/>
      <inkml:brushProperty name="color" value="#F6630D"/>
    </inkml:brush>
  </inkml:definitions>
  <inkml:trace contextRef="#ctx0" brushRef="#br0">48 40 7533,'-13'-11'359,"-8"-6"-538,18 15 89,-7-7-270,10 9 180,0 9 0,10 1 90,14 9 900,35 35-630,-17-19-136,4 16 1,-4 4-134,-10 1 44,3 18 0,-3 3-135,-16-6 90,-18 17 0,-7 0 0,-10-8-207,-16-11 0,-7-3 1,-11 4-1,12-33 1,-1 0-1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5:07.207"/>
    </inkml:context>
    <inkml:brush xml:id="br0">
      <inkml:brushProperty name="width" value="0.08571" units="cm"/>
      <inkml:brushProperty name="height" value="0.08571" units="cm"/>
      <inkml:brushProperty name="color" value="#F6630D"/>
    </inkml:brush>
  </inkml:definitions>
  <inkml:trace contextRef="#ctx0" brushRef="#br0">0 1 7533,'35'28'989,"-8"-7"-629,7 15-450,1-7 270,-9 10-90,9-2 90,-11-7-180,0 6-90,0-7 270,11 35-90,-9-29-180,9 35 180,-22-46-630,-2 20 180,-11-31 0,10 3-359,-7-16-630,8 0 1349,-11 0 0,-11-8 0,-2-3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5:07.642"/>
    </inkml:context>
    <inkml:brush xml:id="br0">
      <inkml:brushProperty name="width" value="0.08571" units="cm"/>
      <inkml:brushProperty name="height" value="0.08571" units="cm"/>
      <inkml:brushProperty name="color" value="#F6630D"/>
    </inkml:brush>
  </inkml:definitions>
  <inkml:trace contextRef="#ctx0" brushRef="#br0">0 722 7533,'0'-19'809,"0"1"-539,11-10-90,13-1-4342,-8-18 4612,16-2-180,-8-8 859,2 0-679,12-8 0,2-3-720,5-8 360,-4 7 0,-2 5-270,-13 24 180,6 13-899,-29 18 899,8 26 0,-1 4 0,4 18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5:16.172"/>
    </inkml:context>
    <inkml:brush xml:id="br0">
      <inkml:brushProperty name="width" value="0.08571" units="cm"/>
      <inkml:brushProperty name="height" value="0.08571" units="cm"/>
      <inkml:brushProperty name="color" value="#F6630D"/>
    </inkml:brush>
  </inkml:definitions>
  <inkml:trace contextRef="#ctx0" brushRef="#br0">48 1 7533,'-26'0'0,"4"0"180,22 0-180,0 0 90,0 8-90,0 3 89,0 17-89,11-7 0,2 15 90,22 1 0,-19 3-45,10 4 0,1 1 45,-8 4 0,26 40-90,-32-57 0,19 20-90,-16-37 180,19 2-180,-11-28 0,0-42 0,-11 17 90,-2-35 0,-11 30 90,0-38-90,0 32 90,-11-33-90,9 48 180,-20-4-90,20 26 270,-9 1-270,11 9 0,0 34 0,0-9 180,11 64-270,2-43 90,-2 11 0,2 1-180,11-10 135,-6 9 0,-2 0-45,0-11-45,2 8 0,-4-2 135,-11-14 89,18 57-89,-18-59 540,-14 44-450,6-38 539,-59 13-629,53-25 180,-74-11-90,64-11-540,-46-16 450,41 6-629,2-32-631,13 19 1170,22-21 0,2 17 0,11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14.305"/>
    </inkml:context>
    <inkml:brush xml:id="br0">
      <inkml:brushProperty name="width" value="0.11429" units="cm"/>
      <inkml:brushProperty name="height" value="0.11429" units="cm"/>
      <inkml:brushProperty name="color" value="#F6630D"/>
    </inkml:brush>
  </inkml:definitions>
  <inkml:trace contextRef="#ctx0" brushRef="#br0">1 240 5824,'0'-30'9830,"0"11"-5124,0 2-2810,0 6-812,0 1-272,0-7-296,0 6-129,0 1 2411,0-7-2887,0 15 89,0-7 0,0 9-2709,0 17 2709,0-4 90,0 57-90,0-33 0,0 20 0,0 1 0,0-10 44,0 5 1,0-1-45,0-7 2799,0 27-2889,0-49 90,0 3 0,0-26-2709,0 0 1,0-9 2708,0-27 0,0 11-90,0-54 90,0 52 0,0-68 0,0 57 1309,0-22 1,0-2 1399,0 11-2709,0-38 0,0 59 0,0-5 0,0 22 0,0 5 0,0 18 0,0 35 89,0-12-89,0 56 0,0-43 0,0 11 0,0 1 0,0-10 45,0 6 0,0-3-45,0-15 0,0 43 0,0-62-180,0 25 180,0-40 0,0-2 0,0-19 0,0-11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7.154"/>
    </inkml:context>
    <inkml:brush xml:id="br0">
      <inkml:brushProperty name="width" value="0.11429" units="cm"/>
      <inkml:brushProperty name="height" value="0.11429" units="cm"/>
      <inkml:brushProperty name="color" value="#F6630D"/>
    </inkml:brush>
  </inkml:definitions>
  <inkml:trace contextRef="#ctx0" brushRef="#br0">216 38 6825,'27'0'0,"-6"0"90,-21 0-90,0 0 0,0-8 1011,0 6-200,0-6-269,0 8-542,0 0 90,0-9 668,0 7 0,0-7 0,-11 9-1336,-13 0-180,8 0 0,-26 0 758,36 0 0,-36 0-758,36 9 629,-15 1-444,21 1 1331,0 14 90,0-21-90,0 30 90,11-21-519,13 32 127,-8-22-611,16 22 258,-30-25-92,9 16-187,-11-15 266,0 23-90,0-29 519,-11 19-197,-2-24-307,-22 1-213,19-3-373,-26-8-191,37 0-266,-27-17 177,29 4 456,-18-13-36,18 6 541,-8 1 1,22 0 0,2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7.421"/>
    </inkml:context>
    <inkml:brush xml:id="br0">
      <inkml:brushProperty name="width" value="0.11429" units="cm"/>
      <inkml:brushProperty name="height" value="0.11429" units="cm"/>
      <inkml:brushProperty name="color" value="#F6630D"/>
    </inkml:brush>
  </inkml:definitions>
  <inkml:trace contextRef="#ctx0" brushRef="#br0">24 875 7005,'-10'-11'1268,"7"-6"139,-8 15-2102,11-15 1566,0 6-291,0-16-75,0-28-104,0 3-3985,11-39 4142,-8 38-343,7-19 1393,-10 23-1518,0 1-90,11 1-113,-9 1 148,9-2-52,0-10-232,2 2 103,0 15 143,-2 5 0,-11 17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8.202"/>
    </inkml:context>
    <inkml:brush xml:id="br0">
      <inkml:brushProperty name="width" value="0.06" units="cm"/>
      <inkml:brushProperty name="height" value="0.06" units="cm"/>
    </inkml:brush>
  </inkml:definitions>
  <inkml:trace contextRef="#ctx0" brushRef="#br0">24 37 7173,'-13'-19'90,"3"9"180,10 2 0,0 8-181,10 0 271,3 8 90,10 2-90,-10 0 90,17 23-360,-24-11-3213,24 56 3303,-17-34 0,0 33-1060,8-14 880,-19-4-225,8-7 0,1 0 46,-9 3-1936,8 30 1666,-10-62 449,0 1 0,11-24 0,2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53.055"/>
    </inkml:context>
    <inkml:brush xml:id="br0">
      <inkml:brushProperty name="width" value="0.08571" units="cm"/>
      <inkml:brushProperty name="height" value="0.08571" units="cm"/>
      <inkml:brushProperty name="color" value="#F6630D"/>
    </inkml:brush>
  </inkml:definitions>
  <inkml:trace contextRef="#ctx0" brushRef="#br0">73 1 6273,'0'10'0,"0"-2"0,0-8 90,0 9-90,0-7 0,0 7 0,0-1-90,-11 2-89,8 9 179,-7-8 0,-1 15-90,8-22 180,-7 21-90,10-23 89,0 7-89,0-9 180,0 0-180,0-9 0,0 7 0,0-15 90,0 15-90,0-7 0,0 1 90,0-3 0,0 1 0,0-7-180,0 14 90,0-5 0,0 8 90,-11 0-90,9 8 90,-9 3-90,11 0 0,0 6 90,0-6-90,0-1 90,0-1-90,0-9 0,0 0 0,0-9 0,0 7 0,0-7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56.158"/>
    </inkml:context>
    <inkml:brush xml:id="br0">
      <inkml:brushProperty name="width" value="0.08571" units="cm"/>
      <inkml:brushProperty name="height" value="0.08571" units="cm"/>
      <inkml:brushProperty name="color" value="#F6630D"/>
    </inkml:brush>
  </inkml:definitions>
  <inkml:trace contextRef="#ctx0" brushRef="#br0">49 1 6813,'-27'0'270,"6"0"-360,21 0-90,0 0 270,0 8-90,0-6 0,10 6 0,-7-8 0,8 0 0,-11 0-270,0 0 270,0 9 0,0-7 0,0 7 0,0-9 90,0 0-90,0 8-90,0-6 90,0 7 0,0-9 180,0 0-180,0 8 0,0-6 0,0 6 0,0-8 0,0 0 0,0 9-90,0-7 90,0 6 0,0-8-90,0 0 90,0 9 0,0-7 0,0 6 0,0-8 450,0 0-450,0-8 90,0 6-90,0-7 0,0 9-338,0 0 1,10-8 0,4-3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4.470"/>
    </inkml:context>
    <inkml:brush xml:id="br0">
      <inkml:brushProperty name="width" value="0.08571" units="cm"/>
      <inkml:brushProperty name="height" value="0.08571" units="cm"/>
      <inkml:brushProperty name="color" value="#F6630D"/>
    </inkml:brush>
  </inkml:definitions>
  <inkml:trace contextRef="#ctx0" brushRef="#br0">49 58 7353,'-14'-11'-450,"4"3"270,10-1 180,0 7 90,0-7 0,-11 9 90,8-8-90,-7 6-90,10-6 90,0 8-90,0 0-90,0 8 0,0 11 180,0 2 0,0 32-90,0-28 90,0 70 0,0-55 0,10 49 0,-7-58-3662,18 22 3662,-7-29-810,-1 11 720,-2-15-899,-1-10 809,-7-1 90,8-9 0,-11 8 0,0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4.737"/>
    </inkml:context>
    <inkml:brush xml:id="br0">
      <inkml:brushProperty name="width" value="0.08571" units="cm"/>
      <inkml:brushProperty name="height" value="0.08571" units="cm"/>
      <inkml:brushProperty name="color" value="#F6630D"/>
    </inkml:brush>
  </inkml:definitions>
  <inkml:trace contextRef="#ctx0" brushRef="#br0">11 38 6273,'-3'20'180,"-5"-10"90,29 16-270,-7-14 180,10 15 0,-11 1-90,19 10-90,-16-6 180,18 12-90,-20-32 180,7 5-270,-18-17 90,18-34-90,-18 9-540,18-46 450,-8 37-900,1-28 811,-4 39 179,1-4 0,-8 10 0,7 6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5.586"/>
    </inkml:context>
    <inkml:brush xml:id="br0">
      <inkml:brushProperty name="width" value="0.08571" units="cm"/>
      <inkml:brushProperty name="height" value="0.08571" units="cm"/>
      <inkml:brushProperty name="color" value="#F6630D"/>
    </inkml:brush>
  </inkml:definitions>
  <inkml:trace contextRef="#ctx0" brushRef="#br0">1 133 7533,'0'30'-450,"0"-2"360,0-9-270,0 8 270,0-6 270,11 6 0,13 1-90,-8-7 180,37-2-270,-35-10 360,28-26-360,-22 4-180,-11-23 270,-2 7-270,-11-26 180,0 21-270,0-28 270,0 39-270,-22-13 180,17 18 0,-16 7 0,10 3 0,-2-1 180,-11 7-180,0-6 270,11 16 90,-19 11-90,26-6 90,-15 29-270,21-27 270,21 37-180,-15-37-90,36 19 90,-26-23-90,29-10-180,-18 6 0,8-32 180,-11 12-360,10-23 270,-18 23 0,27-12 270,-38 23 270,27 2-360,-29 10 359,18 26 1,-18-13-360,18 39 0,-18-37-180,7 11-90,-10-19 0,0-24-539,11-12 359,-8-4-90,7-13 270,-10 18 0,11-1 0,-8 8 810,29-6-450,-27 15 0,16 10 0,-10-4 359,23 39-449,-15-37-90,45 28-90,-45-32-179,37 7 179,-30-18-270,9-26 180,-22 9-270,-2-44 540,-11 45-360,-22-28 450,6 40 0,-18-3 180,10 16-90,0 25 90,11-10 89,2 54-359,11-33-360,11 53 91,2-45-631,43 28 810,-14-49 0,28 2 0,-22-25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5.803"/>
    </inkml:context>
    <inkml:brush xml:id="br0">
      <inkml:brushProperty name="width" value="0.08571" units="cm"/>
      <inkml:brushProperty name="height" value="0.08571" units="cm"/>
      <inkml:brushProperty name="color" value="#F6630D"/>
    </inkml:brush>
  </inkml:definitions>
  <inkml:trace contextRef="#ctx0" brushRef="#br0">24 0 8252,'-13'19'360,"2"-1"-450,11 1 360,0 1-90,11 7-180,-8 3-90,18 7 270,-8 2-180,11 24 180,-11-19-360,14 9 0,0 0-540,-17-5 405,18-1 1,-2-5-496,-24-19 810,9 11 0,-11-23 0,0 8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5.986"/>
    </inkml:context>
    <inkml:brush xml:id="br0">
      <inkml:brushProperty name="width" value="0.08571" units="cm"/>
      <inkml:brushProperty name="height" value="0.08571" units="cm"/>
      <inkml:brushProperty name="color" value="#F6630D"/>
    </inkml:brush>
  </inkml:definitions>
  <inkml:trace contextRef="#ctx0" brushRef="#br0">0 287 7533,'0'-21'0,"0"-5"180,0 24-1,0-15-89,0 15-359,0-15 89,0 6 180,11 1 0,23 1 90,-15 1-360,56 6 270,-65-15-720,75 6 720,-74-8-809,53-16 809,-59 11 0,27-12 0,-18 17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6.988"/>
    </inkml:context>
    <inkml:brush xml:id="br0">
      <inkml:brushProperty name="width" value="0.08571" units="cm"/>
      <inkml:brushProperty name="height" value="0.08571" units="cm"/>
      <inkml:brushProperty name="color" value="#F6630D"/>
    </inkml:brush>
  </inkml:definitions>
  <inkml:trace contextRef="#ctx0" brushRef="#br0">49 58 7533,'0'-19'0,"-11"8"90,8 2 90,-7 9-1,10-8-89,0 6 0,-11-7 90,8 9-270,-7 17 270,20-4-180,4 57 0,-1-32 0,3 18 0,0 2 90,0-1-180,0 9 0,3 0 180,5-6-180,-7 3 0,0-4 180,-1-21-90,5 24-180,-21-52 0,0-18 1,0-5-181,11-48-90,-8 16 360,18-20-180,-18 27 0,7 2 90,1 15 1,-8-6 89,7 16 0,1-6 90,-8 6 0,7 1 0,-10 1 809,0 26-809,0-4 1349,11 57-1079,2-32 0,1 33-360,7-41 270,-8 14-270,0-20-180,9 3 270,-20-18-360,30-18 271,-26-1-1,15-1-180,-10-6 90,-9 6 0,9-8-90,-11 9 180,0-7 0,0-2 0,0 6 360,0-12-270,0 23 360,0-6-450,0 8 989,0 25-719,0-11 360,11 39-630,2-30 0,22 14 0,2-27-180,11-1 180,-11-18-179,-2-10 89,-11-2-180,-11-23 360,-2 20-180,-33-28 90,6 28 180,-40-20-90,27 32 180,-37-14-180,47 24 270,-34-7-270,47 9 90,-26 9 90,30 1 89,-9 26-89,22-13 180,2 30-360,0-30 90,19 22 0,-16-33-180,19 5 90,-11-17 0,10-8 0,-18-3-630,16-25 540,-29 13-359,18-29 269,-18 28 180,8-11 90,-11 24-90,10-6 270,-7 15 269,8 10-449,-11-4 360,0 38-180,10-35-90,-7 27-90,8-24-270,-11 10 360,0-10-450,0 15 360,10-21-450,4 22 270,-1-24-540,19-2 630,-27-2-180,16-15 1,-21 15 89,0-15 90,0 6-630,11-24 630,-8 11-360,18-11 450,-18 16 270,7 8-180,-10 3 539,11 33-629,-8-10 270,18 29-360,-18-23-90,7 14 0,1-13-180,2-3 91,1-2 179,17-15 0,-25-2 0,15-11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7.320"/>
    </inkml:context>
    <inkml:brush xml:id="br0">
      <inkml:brushProperty name="width" value="0.08571" units="cm"/>
      <inkml:brushProperty name="height" value="0.08571" units="cm"/>
      <inkml:brushProperty name="color" value="#F6630D"/>
    </inkml:brush>
  </inkml:definitions>
  <inkml:trace contextRef="#ctx0" brushRef="#br0">182 0 7533,'-24'0'0,"0"0"359,0 0-179,11 0 0,2 0 90,0 0-270,-2 0-90,-11 0 180,11 9 0,-9-7-90,20 23 0,2-12 0,13 14-180,11-7 180,0 15-90,0-11-180,21 20 270,-26-23-90,23 23 90,-39-29 0,8 27 0,-11-29 270,-11 23-270,8-23 0,-29 4 0,27-17-989,-37-17 809,36 4-630,-15-23 810,32 15 0,2-15 0,11 6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7.886"/>
    </inkml:context>
    <inkml:brush xml:id="br0">
      <inkml:brushProperty name="width" value="0.08571" units="cm"/>
      <inkml:brushProperty name="height" value="0.08571" units="cm"/>
      <inkml:brushProperty name="color" value="#F6630D"/>
    </inkml:brush>
  </inkml:definitions>
  <inkml:trace contextRef="#ctx0" brushRef="#br0">73 19 7263,'0'-10'180,"0"1"-90,0 9 359,0 0-359,-11 0 0,8 0-180,-7 0 0,10 0 180,0 0 0,-11 0-180,8 0 0,-7 17 90,10-12 180,-11 45-90,8-33-90,-7 52 0,10-43 0,10 27-180,-7-32 270,29-2 0,-27-11-809,27-16 539,-29-3-360,18-16 450,-8 6-180,11-24 180,-10 22 180,-4-12-180,-10 24 450,0 3 90,11 8 359,2 17-629,1-5 0,7 16-90,-18-10 90,18 1-180,-18 0 0,7-8 90,1 6-360,13-15 180,2 6-719,20-8 719,-30-8-180,16 6-90,-19-15-90,0-2 450,-2-3-269,0-4 179,2 6 269,11-7-268,-11 14 268,-2-12 181,-11 23 180,0 2-180,0 2 359,0 32-719,0-28 180,0 37-270,0-39 180,10 21-270,-7-23-539,8 7 539,-1-9-990,14-9 1170,-8 7 0,16-15 0,-18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6.569"/>
    </inkml:context>
    <inkml:brush xml:id="br0">
      <inkml:brushProperty name="width" value="0.06" units="cm"/>
      <inkml:brushProperty name="height" value="0.06" units="cm"/>
    </inkml:brush>
  </inkml:definitions>
  <inkml:trace contextRef="#ctx0" brushRef="#br0">47 132 7533,'-23'18'-180,"10"0"540,3-8-1,10 6-269,0-5-180,0 7 270,0 0-90,0 0 0,0 9 0,0-7-270,10 15 270,3-23-180,10 4-90,-10-24 270,-3-2-270,-10-24-89,10 3-1,13-38 180,-7 26 0,15-34 0,-19 44 180,11-18-180,1 39 360,-12 20 0,9 39-270,-19 4-270,19 34-450,-8-50 720,0 15 0,7-39 0,-7-3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58.434"/>
    </inkml:context>
    <inkml:brush xml:id="br0">
      <inkml:brushProperty name="width" value="0.06" units="cm"/>
      <inkml:brushProperty name="height" value="0.06" units="cm"/>
    </inkml:brush>
  </inkml:definitions>
  <inkml:trace contextRef="#ctx0" brushRef="#br0">0 0 7533,'0'20'1619,"0"-4"-1080,0-16-179,0 9 0,0-7 90,0 15-270,0-15-180,21 30-90,-6-18 180,18 21 90,-9-25-630,19 6 0,-25-14 180,23 6-90,-18-16-449,3-2 359,7-16 450,1-3 0,-9-15 0,9-3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08.171"/>
    </inkml:context>
    <inkml:brush xml:id="br0">
      <inkml:brushProperty name="width" value="0.08571" units="cm"/>
      <inkml:brushProperty name="height" value="0.08571" units="cm"/>
      <inkml:brushProperty name="color" value="#F6630D"/>
    </inkml:brush>
  </inkml:definitions>
  <inkml:trace contextRef="#ctx0" brushRef="#br0">192 551 7533,'-10'11'629,"7"6"-449,-18-15 0,7 7-360,1-1 180,-8-6-90,18 15-90,-7-6 90,-1-1 90,-2 16 90,-1-14 180,-7 32-180,18-21-270,-7 22 180,10-32-90,21 12-90,-16-23 180,27 6-179,-29-16-1,8-28 180,-1 11-90,-7-53 90,7 42 179,-13-24 1,-4-2-180,4 9-45,-1-9 1,-2 1 44,-5 8 0,0-8 0,-2-2 0,-14-7 0,10 16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3.403"/>
    </inkml:context>
    <inkml:brush xml:id="br0">
      <inkml:brushProperty name="width" value="0.11429" units="cm"/>
      <inkml:brushProperty name="height" value="0.11429" units="cm"/>
      <inkml:brushProperty name="color" value="#F6630D"/>
    </inkml:brush>
  </inkml:definitions>
  <inkml:trace contextRef="#ctx0" brushRef="#br0">168 381 6652,'-27'0'90,"6"0"-90,21 0 0,0 0 0,0-9 765,0 7-283,0-15-120,0 6 144,0-16 90,0 6-90,11-24 43,-9 22-85,9-29-317,-11 37-237,0-36 90,0 45 90,0-36-90,0 29 0,0-15-42,0 18-6,0 1 81,0 9-540,0 17 507,0-4 90,11 40-171,-9-20 139,9 31-127,-11-16 69,0 26 0,0-21 253,0 4 1,0 0-254,0-6-45,0 3 0,0-3 126,0-17-49,0 18 37,0-30-69,0 5 0,-11-16-180,9-2 194,-9-9-520,0-9 136,9 7-1,-20-15 5,20 7 261,-9-10-103,1 10 55,-4-7-131,1 7 414,-8-10-10,18 10 146,-8 1-262,11 1 101,-10 6-463,7-7 654,-8 9-442,11 0 106,11 9 99,-8 1 127,39 9-300,-34 1 134,35-2 160,-30-7-237,11-2 56,-11-1 176,9-6-349,-9 6-149,11-8 383,-11 0-857,9 0 407,-20 0-292,9-8 499,-11 6 252,0-6 1,11-1-1,2-1 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4.589"/>
    </inkml:context>
    <inkml:brush xml:id="br0">
      <inkml:brushProperty name="width" value="0.11429" units="cm"/>
      <inkml:brushProperty name="height" value="0.11429" units="cm"/>
      <inkml:brushProperty name="color" value="#F6630D"/>
    </inkml:brush>
  </inkml:definitions>
  <inkml:trace contextRef="#ctx0" brushRef="#br0">1 380 8091,'0'38'2025,"0"-8"-2069,0-2-159,0 0 226,0-8 292,10 8-390,-7-10 200,7 1 263,-10 17-388,11-12 93,-8 29-114,7-30-66,1 4 25,2-19-113,1-8-272,-4-8 603,1-19-169,-8 4 327,7-47-321,-10 42 153,5-22 1,1-3-130,-3 12 334,7-47 115,-10 47-325,0-39-218,0 34-260,-10-18 206,7 29 74,-8 13-265,1-4 140,-4-2-52,1 16-195,-8-5 59,18 17-116,-18 25 314,18-10 90,-18 46 271,18-36-171,-7 45 229,10-37-174,0 47 1,10-35 0,3 19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5.889"/>
    </inkml:context>
    <inkml:brush xml:id="br0">
      <inkml:brushProperty name="width" value="0.11429" units="cm"/>
      <inkml:brushProperty name="height" value="0.11429" units="cm"/>
      <inkml:brushProperty name="color" value="#F6630D"/>
    </inkml:brush>
  </inkml:definitions>
  <inkml:trace contextRef="#ctx0" brushRef="#br0">48 152 6053,'-13'-21'-115,"2"4"-5403,11 17 5498,0 0 1418,-11 0-1316,9 9 772,-9-7-858,11 15 65,0-6-61,0 7 3482,0 27-3392,0-20-90,0 53 90,0-42-90,0 28 0,0-26 0,0-9 0,0 7 90,11 2 90,-9-15-180,9 3 0,0-26 270,2-26-270,0 11 90,9-54-180,-9 33 135,-2-12 0,2-1-135,11 2 0,-11-42-90,-2 47-3482,-11-30 3662,0 39-270,-11-20 270,-2 40-359,-11-3 359,11 16 0,-19 8 0,26 2 848,-15 9 0,10 8 0,-2 3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6.270"/>
    </inkml:context>
    <inkml:brush xml:id="br0">
      <inkml:brushProperty name="width" value="0.08571" units="cm"/>
      <inkml:brushProperty name="height" value="0.08571" units="cm"/>
      <inkml:brushProperty name="color" value="#F6630D"/>
    </inkml:brush>
  </inkml:definitions>
  <inkml:trace contextRef="#ctx0" brushRef="#br0">1 267 7533,'0'29'0,"0"-1"-810,0-9 91,0 8 539,0 3 450,0-1-270,10-2 0,-7-7 89,8-2 1,-11-7-90,0 6 180,21-6 90,5-26-180,1 8 90,16-70-90,-38 38-135,16-13 0,1-1-45,-17 6 0,16-50 0,-21 61-90,0-34 0,0 56-89,-32-12-1,14 26 270,-17 9 0,14 2 0,-3 16 0,-13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1.952"/>
    </inkml:context>
    <inkml:brush xml:id="br0">
      <inkml:brushProperty name="width" value="0.11429" units="cm"/>
      <inkml:brushProperty name="height" value="0.11429" units="cm"/>
      <inkml:brushProperty name="color" value="#F6630D"/>
    </inkml:brush>
  </inkml:definitions>
  <inkml:trace contextRef="#ctx0" brushRef="#br0">216 191 7597,'-24'0'-32,"0"0"-5639,0 0 5665,0 0 1322,11 0-1318,-9 0 860,9 0-949,0 0 353,-19 0-82,26 0 3661,-15-9-4021,21-1 180,0-10-269,11 2 179,34-19 0,-2 23-90,7-8 0,1 2 90,-6 16-90,5-9 0,-1 0 90,-17 11 0,34-7 90,-29 9-180,1 9 90,-14-7 180,-14 15-180,-10-6-90,-10 7 180,7 2 0,-18-2 0,7 2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2.161"/>
    </inkml:context>
    <inkml:brush xml:id="br0">
      <inkml:brushProperty name="width" value="0.08571" units="cm"/>
      <inkml:brushProperty name="height" value="0.08571" units="cm"/>
      <inkml:brushProperty name="color" value="#F6630D"/>
    </inkml:brush>
  </inkml:definitions>
  <inkml:trace contextRef="#ctx0" brushRef="#br0">96 18 7533,'-24'0'-180,"0"0"180,1 0 0,9 0 0,4 0 90,10 0-990,0 0 900,10 0 0,4-8 0,9-2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3.569"/>
    </inkml:context>
    <inkml:brush xml:id="br0">
      <inkml:brushProperty name="width" value="0.08571" units="cm"/>
      <inkml:brushProperty name="height" value="0.08571" units="cm"/>
      <inkml:brushProperty name="color" value="#F6630D"/>
    </inkml:brush>
  </inkml:definitions>
  <inkml:trace contextRef="#ctx0" brushRef="#br0">216 240 7533,'-34'0'-720,"7"0"360,-8 0 180,11 0 90,11 0 90,-8 0 0,18 0 270,-18-9-90,18 7-90,-7-7 0,-1 9-90,8 9 90,-7 1 0,20 18-90,25 10 90,-6-15-180,48 19 180,-55-38-90,63 13 0,-64-17 0,67-33-180,-56 16 180,24-27 90,-43 16-180,9 7 90,-20-6-90,9-10 0,-1 14 0,-7-29 90,-3 28 0,-13-12-90,-11 26 180,-21 1-180,26 18 180,-24 1-90,41 10 180,-20 23-180,20-9 180,2 38-90,13-29-90,11 20 90,11-31-180,2 4 0,0-26 180,8-10-90,-18-10-90,18-43 90,-18 17-90,-3-36 90,-13 40-180,-11-29 180,-11 35-180,-13-35 180,-3 47 90,-29-20-180,27 32 360,-27 36-180,40-7 0,-16 61-90,30-35 135,1 1 0,2 0-135,1 3 0,22-1 0,6-6 0,-9-23 0,45 15 0,-39-42 0,29-33 0,-27 7 0,1-16 0,-4-4 0,-10-1 0,-2-9 0,-7-1-90,-17 8 90,-9-2 0,-7 5 0,-17 20 0,-6-1 0,-3 3 0,-15 20 0,15-1 0,0 2 90,-12 13 0,12 6 0,3 4 90,4 12-180,-11 39 90,45-18-180,22 38 180,13-38-270,35 27 180,-17-46-360,46 10 270,-45-33-270,37-19 360,-41-5-95,7-23 1,-22-10 0,0-14-1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42.836"/>
    </inkml:context>
    <inkml:brush xml:id="br0">
      <inkml:brushProperty name="width" value="0.08571" units="cm"/>
      <inkml:brushProperty name="height" value="0.08571" units="cm"/>
      <inkml:brushProperty name="color" value="#F6630D"/>
    </inkml:brush>
  </inkml:definitions>
  <inkml:trace contextRef="#ctx0" brushRef="#br0">265 58 7533,'0'-21'-900,"0"3"540,0 10 181,0 6 268,0-7-89,0 9 180,0 0-180,-11 0 90,8 0-90,-18 0 0,18 0 0,-18 0 90,18 9-180,-18-7 180,18 15-180,-39-6 90,23 7-90,-16 2 180,25-10-180,10 7 90,0-15 0,0 15 0,0-7 0,21 9 0,-5-8 0,29 14 90,-18-12-90,8 23 90,-11-16 0,-11 25 0,-2-22 90,-22 30-180,-2-30 0,-22 30 90,8-38-180,-29 10 90,38-25-270,-25-8 270,30-3-629,-11-24 629,11 11 0,2-12 0,11 17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43.220"/>
    </inkml:context>
    <inkml:brush xml:id="br0">
      <inkml:brushProperty name="width" value="0.08571" units="cm"/>
      <inkml:brushProperty name="height" value="0.08571" units="cm"/>
      <inkml:brushProperty name="color" value="#F6630D"/>
    </inkml:brush>
  </inkml:definitions>
  <inkml:trace contextRef="#ctx0" brushRef="#br0">25 125 7533,'-14'-10'-810,"4"-7"720,10 6 0,0-8 0,0 0 180,0 9-180,0-7 0,0 15 0,0-15 180,0 15 0,10 2-90,-7 10 90,18 18-90,-18-7 90,18 57-90,-18-46 90,8 63-90,-1-62 90,-7 56-90,8-51 0,-11 14 0,0-1-180,10-12 0,-7 23 180,8-25 0,-11-8-270,0 9-89,10 17 359,-7-21 0,8 19 0,-11-24 0,0 9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1:03.175"/>
    </inkml:context>
    <inkml:brush xml:id="br0">
      <inkml:brushProperty name="width" value="0.06" units="cm"/>
      <inkml:brushProperty name="height" value="0.06" units="cm"/>
    </inkml:brush>
  </inkml:definitions>
  <inkml:trace contextRef="#ctx0" brushRef="#br0">1063 24 7533,'-85'-19'-405,"34"14"0,-8 8-988,-5 10 1,-10 7-1,-3 7 1,5 5 1512,-13 19 0,5 9 0,1 0 71,0-10 1,1 1-1,12 5-131,17 6 0,9 4 0,16-9 120,24 2-90,0 12-90,20-16 1065,-4 0-1065,23-3 0,6-1 89,12 17-89,5-24 0,17 2 0,-7-9-268,-20-11 0,4-6 268,10-4 0,15 0 0,0-4 0,-12-6 0,-4-7 0,-1-5 60,15-1 0,10-3 0,-9-2-60,-11-5 0,-2-5 30,8-2 0,7-3 0,-8 1-30,-7 1 0,0-3 30,16-10 0,9-8 0,-11 2-30,-16-1 0,-7-2 0,-4 4 0,2-4 0,-9 3 1362,-8 2 1,-11-2-1408,-13-11 0,-18-1-994,-28 6 0,-12 4 1039,10-3 0,-6 2-45,-21 4 0,-13 7-683,-12 6 1,-10 5-1,8 3 728,16 2 0,-4 3-333,-14 0 0,-19 0 1,1 2-1,18 5 333,16 5 0,3 8-113,-5 7 1,-12 6 0,0 4 0,15 1 102,5 4 1,6 9 9,-2 12 0,-8 12 0,3 4 0,13-8 0,8-1 0,7 2 0,-5 8 0,-2 7 0,10-6 0,17-12 0,5-2 0,-2 5 0,0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8.840"/>
    </inkml:context>
    <inkml:brush xml:id="br0">
      <inkml:brushProperty name="width" value="0.11429" units="cm"/>
      <inkml:brushProperty name="height" value="0.11429" units="cm"/>
      <inkml:brushProperty name="color" value="#F6630D"/>
    </inkml:brush>
  </inkml:definitions>
  <inkml:trace contextRef="#ctx0" brushRef="#br0">73 58 8148,'-27'0'-1259,"6"0"1529,21 0-270,0 0 90,-11 0 0,8 0-270,-7 0 180,10 0-90,0 0 180,0-9 350,0 7 270,0-7 0,10 9-710,-7 0-90,8 0 90,-11-8 177,0 6 1,0-15-1,0 7 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054"/>
    </inkml:context>
    <inkml:brush xml:id="br0">
      <inkml:brushProperty name="width" value="0.11429" units="cm"/>
      <inkml:brushProperty name="height" value="0.11429" units="cm"/>
      <inkml:brushProperty name="color" value="#F6630D"/>
    </inkml:brush>
  </inkml:definitions>
  <inkml:trace contextRef="#ctx0" brushRef="#br0">73 134 8148,'-14'-10'-650,"-7"1"341,18 9-1,-7-8 458,10 6 360,0-7-145,-11 9-539,9-8 486,-9 6-668,11-15 492,11 15-221,-9-16 133,9 16-129,-1-14 0,-7 5 0,8-8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237"/>
    </inkml:context>
    <inkml:brush xml:id="br0">
      <inkml:brushProperty name="width" value="0.11429" units="cm"/>
      <inkml:brushProperty name="height" value="0.11429" units="cm"/>
      <inkml:brushProperty name="color" value="#F6630D"/>
    </inkml:brush>
  </inkml:definitions>
  <inkml:trace contextRef="#ctx0" brushRef="#br0">49 76 7707,'-24'-10'-822,"10"1"638,4 9 143,10 0 107,0-8 176,0 6-158,0-7-44,0 9-220,0 0 251,0-8-99,0 5 61,0-5 1,10 0-1,4-3 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420"/>
    </inkml:context>
    <inkml:brush xml:id="br0">
      <inkml:brushProperty name="width" value="0.11429" units="cm"/>
      <inkml:brushProperty name="height" value="0.11429" units="cm"/>
      <inkml:brushProperty name="color" value="#F6630D"/>
    </inkml:brush>
  </inkml:definitions>
  <inkml:trace contextRef="#ctx0" brushRef="#br0">73 58 7707,'-27'-11'-1026,"6"3"864,21 8-36,0 0 187,0-9 263,-11 7-308,9-7 176,-9 9-120,11 0-194,0-8 285,11 6-76,-9-6 0,9 8 0,-11 0 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587"/>
    </inkml:context>
    <inkml:brush xml:id="br0">
      <inkml:brushProperty name="width" value="0.11429" units="cm"/>
      <inkml:brushProperty name="height" value="0.11429" units="cm"/>
      <inkml:brushProperty name="color" value="#F6630D"/>
    </inkml:brush>
  </inkml:definitions>
  <inkml:trace contextRef="#ctx0" brushRef="#br0">49 114 7707,'-14'-10'-488,"-7"1"177,18 1 380,-7 6-359,10-7 494,0 1-58,0 5-37,0-13-4,0 14 31,0-7-225,0 1 135,0 6-9,0-7 0,10 1 0,4-3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762"/>
    </inkml:context>
    <inkml:brush xml:id="br0">
      <inkml:brushProperty name="width" value="0.11429" units="cm"/>
      <inkml:brushProperty name="height" value="0.11429" units="cm"/>
      <inkml:brushProperty name="color" value="#F6630D"/>
    </inkml:brush>
  </inkml:definitions>
  <inkml:trace contextRef="#ctx0" brushRef="#br0">49 96 6987,'-14'-11'-296,"4"2"467,-1 1-144,8 6-10,-7-6 174,10-1-23,0 7-132,0-7 158,0 1-61,0 5-179,0-5-174,0 0 360,0 6-90,0-6-50,0 8-65,0 0 1,0 0-1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29.906"/>
    </inkml:context>
    <inkml:brush xml:id="br0">
      <inkml:brushProperty name="width" value="0.11429" units="cm"/>
      <inkml:brushProperty name="height" value="0.11429" units="cm"/>
      <inkml:brushProperty name="color" value="#F6630D"/>
    </inkml:brush>
  </inkml:definitions>
  <inkml:trace contextRef="#ctx0" brushRef="#br0">1 115 7707,'13'-19'-223,"-2"8"-11,-11 2 265,0 1-85,0 6-41,0-15 155,0 15-15,0-7 113,0 1-147,0 5 26,0-14-253,0 15 0,0-6 90,0 8 54,0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0.512"/>
    </inkml:context>
    <inkml:brush xml:id="br0">
      <inkml:brushProperty name="width" value="0.08571" units="cm"/>
      <inkml:brushProperty name="height" value="0.08571" units="cm"/>
      <inkml:brushProperty name="color" value="#F6630D"/>
    </inkml:brush>
  </inkml:definitions>
  <inkml:trace contextRef="#ctx0" brushRef="#br0">49 495 7533,'-13'-11'-1260,"2"3"1530,11-1-180,0 7-90,-11-7 90,9 1-180,-9 6-90,11-6 0,0-1 180,0 7-179,0-6 179,0 8 0,0-9 0,0 7-180,0-7 90,11 9 90,-9 0 0,9-8 0,-11 6 0,0-6 0,0-1 0,0 7 90,0-15-90,0 14 90,0-13 0,0 14-90,0-6 89,0-1 1,0 7-90,0-15 0,0 6-90,0 1 90,0 1-269,0 1 269,0 6-90,0-7 90,0 9 0,0-8 0,0 6 0,0-6 0,0 8 0,0-9 0,0 7 270,0-15-91,0 6-179,0-8 90,0 9-180,0-7 180,0 15-359,0-15 89,0 15 90,0-6 90,0 8 0,0-9 0,0 7 0,0-15 0,0 15 180,0-7-180,0 1 179,0 6-179,0-6 90,0-1 90,0 7 90,0-7-270,0 1 90,0 5 0,0-5-90,0 8-45,0 0 0,-11-8 0,-2-2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2.208"/>
    </inkml:context>
    <inkml:brush xml:id="br0">
      <inkml:brushProperty name="width" value="0.08571" units="cm"/>
      <inkml:brushProperty name="height" value="0.08571" units="cm"/>
      <inkml:brushProperty name="color" value="#F6630D"/>
    </inkml:brush>
  </inkml:definitions>
  <inkml:trace contextRef="#ctx0" brushRef="#br0">120 153 6094,'-27'0'0,"6"0"0,21 0 269,0 0-179,-11 0-90,9 0 0,-9 0 0,11 0 0,0 0 0,0 8 0,0-6 0,0 14 0,0-13 90,0 14-90,0-15 90,0 7-90,0-9 0,0 0 90,11 0-90,-9 0 0,9 0 0,-11 0 90,0 0-90,0-9 90,0 7-90,0-7 0,0 1 0,0-3-3392,0-8 3392,0 9 0,0-16-90,0-3 0,0 6 90,0-11 0,0 23 0,0 1 3302,0 1-3302,0 9 0,0 0 90,-11 0-90,9 9 90,-9 1-90,11 10 90,-11-2-90,9 2 90,-9-1-90,11-1 0,0 2-90,0-2 180,11 10-180,-9-15 270,20 4-180,-20-17 0,9 0 0,-11 0 0,0 0 90,11-9-180,-9 7 90,9-15 90,-11 6-180,0 1 90,0 2 0,0-1 0,0-1 0,0-1 0,0-6 0,0 15-90,-11-7 90,9 9 0,-9 0 0,11 0 0,0 0 0,0 9 0,-11-7 90,9 15-90,-9-6-90,11-1 180,0 7-90,0-15 0,0 23 0,11-20 0,-9 12 0,9-9 180,-11-6-180,0 6 0,0-16 90,0-3-180,11-8 90,-9 0-90,9 0 90,-11 9-90,0-7 90,0 15 0,0-15 0,0 15 0,0-15 0,-11 15 0,9-7 0,-9 9-90,0 0 90,9 9-90,-20 2 90,20 7 0,-20 2 0,20-10-90,-9-1 180,11-1-90,0 2 0,0 1 0,0 6 0,0-15 0,21 15 0,-15-15 0,26 6 0,-30-8 0,9 0 0,-11 0 0,0-8 0,0 6 90,11-15-90,-9 6 0,9-8 0,-11 9 0,0-7 0,-11 15 0,9-15 0,-9 15 0,11-6-90,-11 8 90,9 0-90,-20 8 90,20 3-90,-9-1 90,11 7 0,0-7 0,0 1 0,0-3 0,21 1 0,-15-7 0,15 7 0,-21-9 0,11-9 0,-9 7 90,9-7-180,-11 9 90,0 0 0,0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4.119"/>
    </inkml:context>
    <inkml:brush xml:id="br0">
      <inkml:brushProperty name="width" value="0.11429" units="cm"/>
      <inkml:brushProperty name="height" value="0.11429" units="cm"/>
      <inkml:brushProperty name="color" value="#F6630D"/>
    </inkml:brush>
  </inkml:definitions>
  <inkml:trace contextRef="#ctx0" brushRef="#br0">1 19 12582,'0'-19'0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1:11.125"/>
    </inkml:context>
    <inkml:brush xml:id="br0">
      <inkml:brushProperty name="width" value="0.08" units="cm"/>
      <inkml:brushProperty name="height" value="0.08" units="cm"/>
    </inkml:brush>
  </inkml:definitions>
  <inkml:trace contextRef="#ctx0" brushRef="#br0">1271 215 16391,'-26'-18'-3532,"-5"0"2734,8-1 55,-3 1 251,-7-1 398,0 9 395,-34-23-332,13 27-136,5-10 0,1 0 371,-4 14-43,-11-3 1,-2 2 302,3 11-174,3-1 1,0 5 342,0 16-483,19 1 0,1 3 160,-23 11-255,16 3 1,5 1 88,10-2-223,-3 9 1,7 1 1,22-7-183,2 10 1,6 2-483,12-5 300,24 16 0,7 2-307,0 4-631,1-19 0,12 6 0,-6-7 1147,-18-16 0,4-3 105,32 15 0,15 2 0,-9-10-417,-26-19 0,3-5 635,26 5 1,13-1 0,1-9 157,-9-15 1,0-8 0,1-1 72,11 2 1,2-1 0,-2-2-26,-11-3 1,-1-1 0,0-1-10,15-5 0,1-1 0,-14 0 130,-27 5 1,0-3-144,30-9 1,13-6 0,-19 0 43,-37 7 0,-4-3-143,40-26 1,-7-2-80,-24-4-127,-29-14 0,-11-3-610,-14 5 172,-25-13 1,-13 3-563,-24 18 813,11 22 1,-14-8-1,-4 0 1,8 10 637,-5 5 1,-5 4-524,-5-4 1,-13-4 0,-2 1 0,11 11-17,-4 9 0,-5 8 67,10 4 1,-14 0 0,-7 2 0,4 0 0,12 2 243,7 1 0,8 1 0,-10 4-62,2 3 0,-14 3 1,-6 2-1,1 2 1,9 1-1,16 1 296,-13 10 0,8 6-329,-11 3 1,-7 5 0,14 2-1,21 4 1,7 2 0,-10 4-1,0 0 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4.292"/>
    </inkml:context>
    <inkml:brush xml:id="br0">
      <inkml:brushProperty name="width" value="0.11429" units="cm"/>
      <inkml:brushProperty name="height" value="0.11429" units="cm"/>
      <inkml:brushProperty name="color" value="#F6630D"/>
    </inkml:brush>
  </inkml:definitions>
  <inkml:trace contextRef="#ctx0" brushRef="#br0">1 38 23955,'0'-10'-6541,"0"1"4361,0 9 2737,0 0 1,10-8 0,4-3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4.489"/>
    </inkml:context>
    <inkml:brush xml:id="br0">
      <inkml:brushProperty name="width" value="0.11429" units="cm"/>
      <inkml:brushProperty name="height" value="0.11429" units="cm"/>
      <inkml:brushProperty name="color" value="#F6630D"/>
    </inkml:brush>
  </inkml:definitions>
  <inkml:trace contextRef="#ctx0" brushRef="#br0">25 19 21796,'-14'-10'-6124,"4"1"4381,10 9 2178,0 0 1,10 0 0,4 0-1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4.653"/>
    </inkml:context>
    <inkml:brush xml:id="br0">
      <inkml:brushProperty name="width" value="0.11429" units="cm"/>
      <inkml:brushProperty name="height" value="0.11429" units="cm"/>
      <inkml:brushProperty name="color" value="#F6630D"/>
    </inkml:brush>
  </inkml:definitions>
  <inkml:trace contextRef="#ctx0" brushRef="#br0">0 38 22606,'0'-10'-7691,"0"1"5037,0 1 1238,0 6 637,0-6 141,0 8 556,0 0 0,0 8 0,0 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4.836"/>
    </inkml:context>
    <inkml:brush xml:id="br0">
      <inkml:brushProperty name="width" value="0.11429" units="cm"/>
      <inkml:brushProperty name="height" value="0.11429" units="cm"/>
      <inkml:brushProperty name="color" value="#F6630D"/>
    </inkml:brush>
  </inkml:definitions>
  <inkml:trace contextRef="#ctx0" brushRef="#br0">1 76 23041,'0'-21'-7317,"0"-4"3979,0 23 1669,0-7 668,0 9 2862,0-8-2558,11 6 2367,-9-6-2872,20 8 3031,-20 0-1512,30 0 0,-27 8 0,17 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020"/>
    </inkml:context>
    <inkml:brush xml:id="br0">
      <inkml:brushProperty name="width" value="0.11429" units="cm"/>
      <inkml:brushProperty name="height" value="0.11429" units="cm"/>
      <inkml:brushProperty name="color" value="#F6630D"/>
    </inkml:brush>
  </inkml:definitions>
  <inkml:trace contextRef="#ctx0" brushRef="#br0">48 20 23041,'-13'-10'-6202,"-8"1"5601,18 9 1650,-8 0-204,11 0-462,0 0 19,11 0-100,-8 0-302,7 0 1348,1 0-1348,-8 0 0,18 9 0,-8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186"/>
    </inkml:context>
    <inkml:brush xml:id="br0">
      <inkml:brushProperty name="width" value="0.11429" units="cm"/>
      <inkml:brushProperty name="height" value="0.11429" units="cm"/>
      <inkml:brushProperty name="color" value="#F6630D"/>
    </inkml:brush>
  </inkml:definitions>
  <inkml:trace contextRef="#ctx0" brushRef="#br0">1 39 22417,'0'-10'-8310,"0"1"5898,0 1 1115,0 6 428,0-7 260,0 9 2436,0 0-457,0 9-1845,0-7 0,0 15 0,0-7 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353"/>
    </inkml:context>
    <inkml:brush xml:id="br0">
      <inkml:brushProperty name="width" value="0.11429" units="cm"/>
      <inkml:brushProperty name="height" value="0.11429" units="cm"/>
      <inkml:brushProperty name="color" value="#F6630D"/>
    </inkml:brush>
  </inkml:definitions>
  <inkml:trace contextRef="#ctx0" brushRef="#br0">24 38 22895,'-13'-19'-8316,"2"9"6835,11 1-285,0 9 2285,0 0 1,11 0 0,2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520"/>
    </inkml:context>
    <inkml:brush xml:id="br0">
      <inkml:brushProperty name="width" value="0.11429" units="cm"/>
      <inkml:brushProperty name="height" value="0.11429" units="cm"/>
      <inkml:brushProperty name="color" value="#F6630D"/>
    </inkml:brush>
  </inkml:definitions>
  <inkml:trace contextRef="#ctx0" brushRef="#br0">0 77 22266,'0'-21'-8071,"0"-4"5381,0 23 1255,11-7 3453,-9 9-337,9 0-390,0 0-570,-9 0-721,9 0 514,-11 0 1,11-8-1,2-3 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652"/>
    </inkml:context>
    <inkml:brush xml:id="br0">
      <inkml:brushProperty name="width" value="0.11429" units="cm"/>
      <inkml:brushProperty name="height" value="0.11429" units="cm"/>
      <inkml:brushProperty name="color" value="#F6630D"/>
    </inkml:brush>
  </inkml:definitions>
  <inkml:trace contextRef="#ctx0" brushRef="#br0">1 57 22985,'0'-21'-8970,"0"4"9074,0 17 1,10-8-1,3-2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823"/>
    </inkml:context>
    <inkml:brush xml:id="br0">
      <inkml:brushProperty name="width" value="0.11429" units="cm"/>
      <inkml:brushProperty name="height" value="0.11429" units="cm"/>
      <inkml:brushProperty name="color" value="#F6630D"/>
    </inkml:brush>
  </inkml:definitions>
  <inkml:trace contextRef="#ctx0" brushRef="#br0">0 39 24227,'0'-21'-9312,"0"4"6028,0 17 3880,0 0 0,11 0 0,2 0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6:23.631"/>
    </inkml:context>
    <inkml:brush xml:id="br0">
      <inkml:brushProperty name="width" value="0.08" units="cm"/>
      <inkml:brushProperty name="height" value="0.08" units="cm"/>
    </inkml:brush>
  </inkml:definitions>
  <inkml:trace contextRef="#ctx0" brushRef="#br0">462 37 20932,'0'-20'-4356,"0"3"2993,0 17 2726,0 0-546,-10 9 377,7-7-341,-7 6-124,10 0-1750,-10 3 2353,7-2-808,-18 24-588,9-27 1001,-32 51-1320,26-33-48,-33 29 248,35-24 1105,-27 14-892,17-21 1088,-18 37-987,19-35-500,-19 43 224,29-51 471,-16 42-805,28-52 328,-7 27-693,10-24-528,-10 2 1617,7-3-1108,-7-8 995,10 0-694,0 0 738,10 0 164,-7 0 163,7 0 249,-10 0-1153,0 0 0,0-8 1,0-2-1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5.936"/>
    </inkml:context>
    <inkml:brush xml:id="br0">
      <inkml:brushProperty name="width" value="0.11429" units="cm"/>
      <inkml:brushProperty name="height" value="0.11429" units="cm"/>
      <inkml:brushProperty name="color" value="#F6630D"/>
    </inkml:brush>
  </inkml:definitions>
  <inkml:trace contextRef="#ctx0" brushRef="#br0">25 20 13738,'-24'-19'0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38.372"/>
    </inkml:context>
    <inkml:brush xml:id="br0">
      <inkml:brushProperty name="width" value="0.08571" units="cm"/>
      <inkml:brushProperty name="height" value="0.08571" units="cm"/>
      <inkml:brushProperty name="color" value="#F6630D"/>
    </inkml:brush>
  </inkml:definitions>
  <inkml:trace contextRef="#ctx0" brushRef="#br0">144 182 7083,'0'-21'-450,"0"5"180,0 7 270,0 7 90,0-15-90,0 15 90,0-6-90,-11 8 0,9-9 90,-9 7 0,0-7 0,9 9-90,-9 0 90,11 0 180,-11 0-270,9 0 180,-20 17-180,9-4 180,-11 31-180,11-29 90,2 28-90,11-39 0,0 29 0,0-20 0,0 23 0,0-23 0,11 21 90,-9-30 0,41 13-1,-35-17-89,45-9 0,-37 7-89,19-32 89,-11 19-180,0-38 180,-11 30-180,-2-21 180,-11 23-90,0-15 90,0 15-180,-11-6 180,-2 8-90,-11-9 90,10 16 90,-18-14-90,17 24 180,-20 2-180,22 2 180,-9 32-180,9-20 180,0 39-90,2-30-1,11 30 1,0-30-90,0 21 90,11-22-180,2 5 180,0-8 0,9-8-90,-20-3 90,20-8-90,-9-8 0,11-3 90,-11 1-90,8-15-180,-18 12-90,8-15 270,-11 18 0,0-16 0,0 13 0,0-14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46.353"/>
    </inkml:context>
    <inkml:brush xml:id="br0">
      <inkml:brushProperty name="width" value="0.08571" units="cm"/>
      <inkml:brushProperty name="height" value="0.08571" units="cm"/>
      <inkml:brushProperty name="color" value="#F6630D"/>
    </inkml:brush>
  </inkml:definitions>
  <inkml:trace contextRef="#ctx0" brushRef="#br0">97 210 7533,'-14'10'-540,"4"-2"180,10-8 270,-11 9 0,8-7 90,-18 7 0,18-9 180,-7 0-180,-1 0-180,9 0 0,-9 0-89,11 0 89,0-9 180,0 7 0,0-15 0,0 6 0,0 1 0,0-7 0,0 6 0,0 1 0,0-15 0,0 21 0,0-22 0,0 24 180,11-15-180,-9 15 269,9-15-89,-11 15-90,0-15-90,0 15 180,10-15-180,-7 15 0,8-15 0,-11 6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6:46.978"/>
    </inkml:context>
    <inkml:brush xml:id="br0">
      <inkml:brushProperty name="width" value="0.08571" units="cm"/>
      <inkml:brushProperty name="height" value="0.08571" units="cm"/>
      <inkml:brushProperty name="color" value="#F6630D"/>
    </inkml:brush>
  </inkml:definitions>
  <inkml:trace contextRef="#ctx0" brushRef="#br0">49 0 7533,'-11'11'-450,"8"-3"630,-7-8-360,-1 0 270,8 9 90,-7-7-90,10 6 0,0-8-630,0 0 540,10-8 0,4-3 0,10-8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6.706"/>
    </inkml:context>
    <inkml:brush xml:id="br0">
      <inkml:brushProperty name="width" value="0.08571" units="cm"/>
      <inkml:brushProperty name="height" value="0.08571" units="cm"/>
      <inkml:brushProperty name="color" value="#F6630D"/>
    </inkml:brush>
  </inkml:definitions>
  <inkml:trace contextRef="#ctx0" brushRef="#br0">97 39 7533,'-24'0'0,"11"0"-6020,-9 0 5840,20 0 1409,-20 0-1139,20 0 1039,-9 0-859,11 0-720,0 0 180,0-9 1118,11 7 0,2-15 0,11 6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7.388"/>
    </inkml:context>
    <inkml:brush xml:id="br0">
      <inkml:brushProperty name="width" value="0.08571" units="cm"/>
      <inkml:brushProperty name="height" value="0.08571" units="cm"/>
      <inkml:brushProperty name="color" value="#F6630D"/>
    </inkml:brush>
  </inkml:definitions>
  <inkml:trace contextRef="#ctx0" brushRef="#br0">120 296 7533,'-13'11'-1439,"2"6"1169,0-7 450,9 1-1,-9-3-179,11 1 0,0-7-89,0 15 628,0-15-539,0 7 630,0-9-90,0 0-361,0-9-269,0-2 90,11 1 90,-9-7 0,9 6-270,-11-16 1,11-11 89,-9-2 180,9-7-270,-11 10 90,0-10 90,-11 7 0,9 11-180,-20 3 180,20 24 0,-9 2 0,11 10 0,0 10 0,0 6 0,11-4 90,2 31-90,11-19 90,0 55-90,-11-43-1651,3 7 0,0-1 1741,0-5 0,8 50-90,-13-62 0,-11 52 0,0-60 0,-11 26 0,-2-42 0,-22 6 0,8-15 0,-7 6 0,10-8 3482,0 0-3482,11 0 89,-19-8 1,26 6-90,-15-15 90,21 15-270,11-15 270,2 15-180,32-7 90,-15 9-539,36 9 89,-37-7 450,38 7 0,-48-1 0,13 2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7.702"/>
    </inkml:context>
    <inkml:brush xml:id="br0">
      <inkml:brushProperty name="width" value="0.08571" units="cm"/>
      <inkml:brushProperty name="height" value="0.08571" units="cm"/>
      <inkml:brushProperty name="color" value="#F6630D"/>
    </inkml:brush>
  </inkml:definitions>
  <inkml:trace contextRef="#ctx0" brushRef="#br0">48 0 7533,'-13'0'-720,"2"8"630,1-6 180,7 15 0,-8-6 0,11 8-90,0-8 90,0 6 0,11-15 0,-8 6-180,7-8 180,1 0-180,2-8 180,1-3-360,7-8 270,-19 0-90,-2 0 90,-2 8-90,-19 3-90,18 8 90,-18 0-180,18 8 270,-8-6 0,11 6 0,0-8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18.135"/>
    </inkml:context>
    <inkml:brush xml:id="br0">
      <inkml:brushProperty name="width" value="0.08571" units="cm"/>
      <inkml:brushProperty name="height" value="0.08571" units="cm"/>
      <inkml:brushProperty name="color" value="#F6630D"/>
    </inkml:brush>
  </inkml:definitions>
  <inkml:trace contextRef="#ctx0" brushRef="#br0">72 152 7533,'-24'-10'-180,"11"1"180,-9 1 0,20 6-360,-9-15 270,11 15 0,0-15 0,0 6 540,11-8-360,2 1 180,32-2-180,-15 10-90,26 1-180,-19 9 90,21 17 90,-18-4-180,-5 31 180,-24-20 0,-11 45 0,-11-42 180,-2 51-90,-11-52 0,-11 18 0,19-33 90,-16-3-180,29-8 0,-7 0 0,10-8 0,21-3 0,-16 1 0,49 1 0,-36 9-90,38 26 90,-29-12 179,-3 22-179,-14-17 0,-10 0 180,0 0 90,-10 17-270,-4-13 90,-31 39-90,27-37 90,-46 27-809,56-39 719,-24 4 0,21-17 0,-2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20.488"/>
    </inkml:context>
    <inkml:brush xml:id="br0">
      <inkml:brushProperty name="width" value="0.11429" units="cm"/>
      <inkml:brushProperty name="height" value="0.11429" units="cm"/>
      <inkml:brushProperty name="color" value="#F6630D"/>
    </inkml:brush>
  </inkml:definitions>
  <inkml:trace contextRef="#ctx0" brushRef="#br0">1 171 8365,'0'19'2032,"0"0"-1295,0 0-413,10 9-384,-7-7 329,18 6-384,-7 26 137,-1-17 436,8 44-700,-18-46 286,8 19-251,-11-40 422,0-5-142,0-19 224,10-33-106,-7 10-207,8-63-20,-11 48-329,0-31 252,0 50-208,0-14 1,0 29 179,10-18-195,-7 31 363,29 2-335,-16 2 3,29 6-17,-29 0-199,48-14 198,-53 12-92,42-31 81,-40 13 250,11-24 152,-11 15 131,-2-15-56,-11 23 70,0-4-197,0 26 452,0 27-474,0-2 19,0 63 56,11-40-81,-7 5 0,5 0 1,26 4-1,2 25 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22.372"/>
    </inkml:context>
    <inkml:brush xml:id="br0">
      <inkml:brushProperty name="width" value="0.08571" units="cm"/>
      <inkml:brushProperty name="height" value="0.08571" units="cm"/>
      <inkml:brushProperty name="color" value="#F6630D"/>
    </inkml:brush>
  </inkml:definitions>
  <inkml:trace contextRef="#ctx0" brushRef="#br0">25 0 5914,'-14'11'0,"4"6"0,10-15 180,0 15-180,0-6 89,0 7 1,0 1 0,0 26-90,0-12 90,0 48-90,0-45 90,0 42-90,0-53 0,0 53-90,0-50 0,0 33-90,0-48 180,10 12 0,4-31 0,10 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36:24.123"/>
    </inkml:context>
    <inkml:brush xml:id="br0">
      <inkml:brushProperty name="width" value="0.08" units="cm"/>
      <inkml:brushProperty name="height" value="0.08" units="cm"/>
    </inkml:brush>
  </inkml:definitions>
  <inkml:trace contextRef="#ctx0" brushRef="#br0">0 56 22372,'0'-21'-5077,"0"4"3535,0 10 501,10 5 2777,-7-6-1636,18 8 604,-9 0-244,1 0-460,-3 0 1022,1 0 89,-9 8-1659,9 2-1035,-1 24 536,-8-11-75,9 28-240,-11-29 340,0 21 1,0-23 89,0 23 1390,0-29-125,0 27 166,0-37-309,0 20 240,0-22-430,30 15 180,-12-23 1487,57-13-232,-34-3-501,12-11 1,2-1 792,1-1-923,-11 4 0,-3 1 850,-6 10-22,8-4 5,-19 22-1632,-1-7 0,-4 1 0,-7-2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7:22.669"/>
    </inkml:context>
    <inkml:brush xml:id="br0">
      <inkml:brushProperty name="width" value="0.08571" units="cm"/>
      <inkml:brushProperty name="height" value="0.08571" units="cm"/>
      <inkml:brushProperty name="color" value="#F6630D"/>
    </inkml:brush>
  </inkml:definitions>
  <inkml:trace contextRef="#ctx0" brushRef="#br0">349 0 7533,'-13'19'-990,"-9"-8"810,9 6-89,0-7-1,-8 10 270,18-10 359,-29 32-179,16-25 270,-29 44-360,29-37 180,-27 20-180,27-23 180,-29 32-180,29-36 0,-5 25 0,10-40-180,8 15 90,3-15-90,24 7 270,3-1-91,29 11-178,-6 2-181,22 23 270,-21-20 0,5 12 0,-19-17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09.302"/>
    </inkml:context>
    <inkml:brush xml:id="br0">
      <inkml:brushProperty name="width" value="0.08" units="cm"/>
      <inkml:brushProperty name="height" value="0.08" units="cm"/>
      <inkml:brushProperty name="color" value="#008C3A"/>
    </inkml:brush>
  </inkml:definitions>
  <inkml:trace contextRef="#ctx0" brushRef="#br0">1 703 6362,'10'-21'408,"-7"4"-360,8 17-50,-11 0 127,0 0-161,0-8 152,0 6-95,0-7 115,0 9-215,0-8 247,0 6-31,0-7 89,0 1-270,0 6 134,0-15 0,0 15 90,0-15-133,0 15 133,0-15-180,0 15 180,0-15-91,0 15 181,0-15-270,-11 15 120,8-15-311,-7 15 219,10-7-28,0 1 90,0-3 0,0 1-90,0-15 0,0 21 151,0-30-140,0 29 230,0-29-241,0 22 90,0-24-90,0 15 90,10-23-163,-7 21 81,18-22 25,-18 24-474,29-32 199,-27 36-366,17-34 457,-22 47-29,0-21-287,0 23 465,10-6 0,-18 8 0,6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09.868"/>
    </inkml:context>
    <inkml:brush xml:id="br0">
      <inkml:brushProperty name="width" value="0.08" units="cm"/>
      <inkml:brushProperty name="height" value="0.08" units="cm"/>
      <inkml:brushProperty name="color" value="#008C3A"/>
    </inkml:brush>
  </inkml:definitions>
  <inkml:trace contextRef="#ctx0" brushRef="#br0">49 778 6721,'-27'0'-449,"6"-8"376,21 6 454,0-7-135,0 9 97,0 0-266,0-8-40,0 6 280,0-6-181,0-1-62,0 7 16,0-15 90,11-2-14,-9-2 250,30-23-394,-26 21 174,15-30-168,-21 21-28,21-23 27,-16 23 75,38-37-105,-38 33 4,27-36 7,-29 41-288,40-39 190,-35 42-340,24-33 256,-32 48-378,10-20 457,3 29-480,1-13 293,-4 25 209,-20 28 66,-4-11 8,1 45 0,-8-37 0,8 22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0.819"/>
    </inkml:context>
    <inkml:brush xml:id="br0">
      <inkml:brushProperty name="width" value="0.08" units="cm"/>
      <inkml:brushProperty name="height" value="0.08" units="cm"/>
      <inkml:brushProperty name="color" value="#008C3A"/>
    </inkml:brush>
  </inkml:definitions>
  <inkml:trace contextRef="#ctx0" brushRef="#br0">121 684 7801,'-11'49'-561,"8"-11"165,-18-3 290,18-13-61,-18 14 202,18-15-33,-7 7 18,-1 7 47,9-11 106,-20 12-150,20-26 417,-9-1-356,11-9-69,0-9 336,11-18-261,-9 4 257,20-39-151,-20 37-216,19-54 21,-7 52 28,10-43-48,-11 47 228,8-38-122,-18 36 3,18-28-87,-18 32 89,29-15-7,-27 15-98,27-32 17,-18 36-106,20-34 192,-18 39-96,16-15 73,-19 7-53,11 2-28,0 7-20,11-14 5,-8 20-114,18-20 39,-19 23-68,20-7 88,-30 1-19,16 6 22,-30-6 16,20 8-104,-20 0 214,30 0-5,-16 0-1,19 0 0,-11 8 65,0 3-104,0 7-90,0 1 90,0-8 0,0 6-40,-11-6 1,19 7 0,-16-7 25,18 6-166,-20-15-179,-4 6 359,-10-8-450,11 9 360,-8-7-270,7 7 270,-10-9-359,-10-17 359,7 12-90,-18-20 180,18 23 0,-18-6 90,18 8-180,-18-9 90,7 7 0,1-7 90,2 9-90,11 0 719,-21 0-539,16-8 180,-16 6-360,21-7 270,0 9 90,0 0-360,10 0 0,-7 0 89,18 0-89,-18 0 180,18 0-180,-8 0 270,33-8-270,-17 6 0,27-15 0,-40 15 180,48-23-360,-43 20 90,56-20 90,-47 14-90,26 1 90,-30-7 0,19 15 2,-29-6 2,16-1-1,-18 7-1,10-7 1,0 1-90,0 6 90,-11-6 0,-3 8-183,1 0 179,-8-9 3,18 7-272,-8-7 378,1 9-147,7-8 128,-18 6-543,7-7 452,-10 9-90,0-8-272,11 6-178,-8-6 160,7 8 368,-10 0 1,11-9 0,2-2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1.802"/>
    </inkml:context>
    <inkml:brush xml:id="br0">
      <inkml:brushProperty name="width" value="0.06" units="cm"/>
      <inkml:brushProperty name="height" value="0.06" units="cm"/>
      <inkml:brushProperty name="color" value="#008C3A"/>
    </inkml:brush>
  </inkml:definitions>
  <inkml:trace contextRef="#ctx0" brushRef="#br0">72 1179 7533,'-13'10'0,"2"-2"0,11 1 0,-10-7-180,7 7 180,-7-1-90,-1-6 0,8 6 90,-7-8 90,10 0 90,10 0-180,-7 0 270,18-8-360,-8-3 270,33-7-91,-28-2 1,46-7 0,-45 15-90,26-14 90,-32 16-180,19-10 180,-26 10-90,26-7 0,-30 6 90,30-16-180,-26 14 180,26-12-180,-30 14 90,20-8 0,-20 9 0,9-8-90,0 16 270,-9-23-180,19 21 0,-18-21 0,8 23 0,-1-15 90,-7 6 0,8-8-90,-11 9 90,0-7-90,0 15 0,0-15 0,0 15 90,10-15-90,-7 6 0,8-16 0,-1 6-90,-7-15 90,8 23 0,-1-20-90,-7 20-180,8-15 90,-1 10-89,-7 7-1,8 3-180,-11 8-90,0 0 450,0 8 0,0-6 0,0 15-89,0-15 179,-11 23 0,8-12 90,-7 23-180,10-23 269,-11 29-179,8-36-89,-7 28 268,10-24-179,0 9 0,0-8 360,-11 6-360,8-15 450,-7 7-270,10-18 180,0-1-270,0-1 0,0-15-1,10 13 1,-7-14 0,8 8 0,-11 0 90,0 0 90,0-8-180,0 14 0,0-21 0,0 22-90,0-16-90,0 9 90,0-8 0,0 6 90,0-15-90,0 14 90,0-22-90,0 29 0,-11-35 90,8 44-90,-7-45-90,10 45 90,0-44 90,0 43-90,0-27 0,0 24 0,0-1 0,0-6 0,0 6-90,0-8 90,0 0-180,0 8-180,0-5 90,10 14-269,-7-15 269,18 15-360,-18-6 540,8 8-629,-1 0 629,-7 0 90,8 8 0,-11-6 0,0 15 0,0-15 0,0 6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3.136"/>
    </inkml:context>
    <inkml:brush xml:id="br0">
      <inkml:brushProperty name="width" value="0.06" units="cm"/>
      <inkml:brushProperty name="height" value="0.06" units="cm"/>
      <inkml:brushProperty name="color" value="#008C3A"/>
    </inkml:brush>
  </inkml:definitions>
  <inkml:trace contextRef="#ctx0" brushRef="#br0">1 1539 7263,'0'-21'-90,"0"-4"0,0 23 90,0-15 90,0 15-180,0-15 180,10 6-180,-7-8 90,18-8 90,-7 5 0,20-13-90,-18 14 360,16-16-360,-19 17 210,22-24-6,-19 20 5,27-36-91,-27 42-28,18-49-90,-10 50 0,0-28 34,0 26-214,0-8 99,0 6-7,0-7-176,0 17 174,-11-14 90,-2 21-90,0-13 56,-9 9-86,9 6 87,-11-6-178,0 8-3,0 0-146,11 0 90,-9 0-359,9 8 629,-11-6 0,0 15 0,0-15 84,-11 23 35,9-21 16,-20 22 0,20-16 241,-20 10-163,20-10 164,-9-1-79,11-1 422,0-6-666,0 7 75,0-9-117,0 0 27,11 0-15,-9 0 105,41-9-173,-25 7-63,17-6 191,-14 8-111,-7-9 79,10 7 46,0-7-67,-11 9-31,40 0-17,-42 0 7,63 0-12,-55 0-68,37 9 24,-29-7-39,7 7 51,-10-9-126,0 0 180,0-9-508,-11-1 566,-2-1-526,-11-6 509,0 15-636,0-7 375,0 9 220,-11 0 0,9 0-32,-41 0-26,35 0 77,-34 9 62,39-7 313,-18 7-117,18-9 83,-8 0-90,11 0 90,11 0-270,-8 0-1,18 0-17,-8 0-43,11 0 26,0 0-22,0 0 0,0 0-89,0 0 89,11 0 1,-19 0 179,47 0-359,-52 0-1,53 0 237,-48 0-540,29 0 270,-18 0 180,7 0-269,-20 0-91,7 0 90,-8 0 90,11-9 0,-10 7-270,7-7 181,-18 1 89,18 5 180,-18-5 0,7 8 0,-10 8 0,0-5 0,0 14 0,0-15 0,0 7 90,0-1-90,0-6 719,0 6-449,0-8 540,0 0-720,11 0-1,-8 0 1,7-8 0,1-3 0,-8 1 0,7-7 0,-10 6 90,11-16-90,-8 6 90,7-49-90,1 40-135,-5-22 0,1 1 45,6 21 45,5-21 0,-4-1-45,-8 14-45,10-10 0,0-1 45,-14 4 90,20-18-270,-9 25 90,11 0-90,-11 17 0,-2-13 180,-11 30-360,0-30 271,0 30-631,0-21 630,0 14-720,0 0 541,0 3 269,0 0 0,0 6 0,0-6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3.537"/>
    </inkml:context>
    <inkml:brush xml:id="br0">
      <inkml:brushProperty name="width" value="0.08" units="cm"/>
      <inkml:brushProperty name="height" value="0.08" units="cm"/>
      <inkml:brushProperty name="color" value="#008C3A"/>
    </inkml:brush>
  </inkml:definitions>
  <inkml:trace contextRef="#ctx0" brushRef="#br0">48 1084 6541,'-27'0'180,"6"-8"-107,21 5 28,0-5 176,0 0-182,0-3 88,0-8-91,0 0 182,0-17-181,0 13 7,21-55-5,-15 48-48,15-17 1,0-1 49,-15 21-184,26-43 94,-19 47 181,0-38-184,-2 27 271,0-55-188,2 51 93,11-48-362,-11 61 97,-2-20 172,-11 26-290,10 0 5,-7 0 178,8-8-176,-11 14-274,0-29 451,0 36-265,10-36 302,-7 29-525,8-15 377,-11 18 154,0 1 1,0 9 0,0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4.136"/>
    </inkml:context>
    <inkml:brush xml:id="br0">
      <inkml:brushProperty name="width" value="0.06" units="cm"/>
      <inkml:brushProperty name="height" value="0.06" units="cm"/>
      <inkml:brushProperty name="color" value="#008C3A"/>
    </inkml:brush>
  </inkml:definitions>
  <inkml:trace contextRef="#ctx0" brushRef="#br0">73 969 6633,'-27'0'-180,"6"0"270,10 0-90,8 0 0,-7-8 270,10 6 0,0-7 0,0-8-180,0 5 90,10-24-90,-7 15 0,29-40-1,-27 33-89,38-42 90,-27 38-180,19-22 180,-22 14-90,29-32 0,-34 36 90,24-26 0,-21 42-90,2-33 90,1 28-90,7-28 0,-18 40 0,18-21 0,-18 21-90,18-14 90,-18 8 0,29-17 0,-27 21 0,27-27 0,-30 29 90,30-6-90,-26 3 0,15 14 0,-10-6 90,2 8 0,0 0-90,-2 0 180,0 0 0,13 0-180,2 0 90,-2 0-90,-3 0 90,14 0 0,-16 0-180,34 8 90,-37-6 0,51 14 0,-46-14 0,43 15 0,-48-15 180,40 7-180,-27-1 90,27-6-90,-30 7 0,20-9-90,-20 0-360,41 0 180,-35 0 0,34 0-269,-50-9-631,16 7 811,-18-6 359,10-1 0,-11 7 0,-2-6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4.435"/>
    </inkml:context>
    <inkml:brush xml:id="br0">
      <inkml:brushProperty name="width" value="0.06" units="cm"/>
      <inkml:brushProperty name="height" value="0.06" units="cm"/>
      <inkml:brushProperty name="color" value="#008C3A"/>
    </inkml:brush>
  </inkml:definitions>
  <inkml:trace contextRef="#ctx0" brushRef="#br0">1 361 7173,'0'-21'719,"10"4"-629,14 17 0,3 0 90,8 0-90,-11 0 0,0 0 180,63-8-180,-47-3 135,40 3 0,3-3-135,-30-8 89,14 10 1,-1-1 0,-13-18 45,14 2 0,0-2-135,-14-8 90,9 4 0,-4 3-450,-29 8-360,37-7 450,-36 18-89,26 1-181,-40 9-270,37 0 181,-34 0-451,47 0 720,-47 0 270,55 0 0,-63 0 0,32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8:14.602"/>
    </inkml:context>
    <inkml:brush xml:id="br0">
      <inkml:brushProperty name="width" value="0.06" units="cm"/>
      <inkml:brushProperty name="height" value="0.06" units="cm"/>
      <inkml:brushProperty name="color" value="#008C3A"/>
    </inkml:brush>
  </inkml:definitions>
  <inkml:trace contextRef="#ctx0" brushRef="#br0">0 266 7533,'0'-21'270,"0"-5"-91,0 24-89,11-14 0,-8 14 0,18-15-450,3 6 271,3-8-271,28-8 180,-25 5 180,36-13 0,-15 5 0,21-7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09.733"/>
    </inkml:context>
    <inkml:brush xml:id="br0">
      <inkml:brushProperty name="width" value="0.06" units="cm"/>
      <inkml:brushProperty name="height" value="0.06" units="cm"/>
    </inkml:brush>
  </inkml:definitions>
  <inkml:trace contextRef="#ctx0" brushRef="#br0">70 1 7533,'-26'0'-360,"-4"0"180,27 8 180,-7-6-180,10 30 270,0-17 0,0 28-90,0-15 135,4 29 0,2 4-45,-3-4-258,1 6 1,2 0 167,4-8-3221,-7 43 3221,7-34-1152,-9 4 0,-2-1 1152,1-2-516,0 19 0,0 3 516,0-6-199,-1 8 0,2-1 378,9-21-179,-9-7 0,1 0 180,8-1 598,-10 37-508,0-43 172,-5 10 1,0 0-353,2-13-1,-7 22 1,0-1-90,7-22 262,-2 11 0,0-2-172,5-21-90,0 55 0,10-66 0,-8 26 0,-1 4-90,9-16 45,-9 11 0,-2 0 45,1-18-630,0 50 361,0-55 2376,0 40-2287,0-49 1151,0 17-1330,-10-25 1440,7 6-1171,-7-17 224,10 0-314,0-17 225,0 6 0,0-32 0,0 5 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4.318"/>
    </inkml:context>
    <inkml:brush xml:id="br0">
      <inkml:brushProperty name="width" value="0.06" units="cm"/>
      <inkml:brushProperty name="height" value="0.06" units="cm"/>
      <inkml:brushProperty name="color" value="#008C3A"/>
    </inkml:brush>
  </inkml:definitions>
  <inkml:trace contextRef="#ctx0" brushRef="#br0">288 76 6813,'0'-21'-450,"0"-4"450,0 23 90,0-7-90,0 9 90,0 0 0,0-8-180,0 6 270,0-6-180,0 8 270,-10 0-270,-4 0 270,-20 8-270,18-6 180,-27 15-90,27-15 0,-19 15-90,22-7-90,2 9-90,11 0 270,0 9-180,11-16 90,2 30-90,11-35 90,0 35 0,-10-29 90,-4 39-90,-10-26 360,0 35-360,0-37 179,-21 20-89,16-24-90,-38 8 90,27-18-539,-29-10 449,18-10-900,3-26 720,14 13-269,10-30 449,0 30 0,10-13 0,4 17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4.634"/>
    </inkml:context>
    <inkml:brush xml:id="br0">
      <inkml:brushProperty name="width" value="0.06" units="cm"/>
      <inkml:brushProperty name="height" value="0.06" units="cm"/>
      <inkml:brushProperty name="color" value="#008C3A"/>
    </inkml:brush>
  </inkml:definitions>
  <inkml:trace contextRef="#ctx0" brushRef="#br0">72 266 7533,'0'30'-990,"0"-3"810,0-16 360,0 6 0,0-7-180,0 1 90,21 6-90,-5-15 90,29 15 0,-18-15 0,18-2 0,-18-19 270,8-27-360,-11 3 180,-11-20-90,-3 23-1,-31-32 1,5 36-90,-18-17 0,-1 34-359,-24 9 89,17 1 0,-14 18 180,32 1 90,11 26 0,-9-4 0,9 15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5.234"/>
    </inkml:context>
    <inkml:brush xml:id="br0">
      <inkml:brushProperty name="width" value="0.06" units="cm"/>
      <inkml:brushProperty name="height" value="0.06" units="cm"/>
      <inkml:brushProperty name="color" value="#008C3A"/>
    </inkml:brush>
  </inkml:definitions>
  <inkml:trace contextRef="#ctx0" brushRef="#br0">24 1 7533,'0'19'-900,"-10"9"540,7 10 900,-8 2-270,11 6 0,0-8-180,0 8 270,0 28-540,0-19 180,0 34-180,11-55 180,-8 19 0,7-32 0,-10-2 0,0-11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5.402"/>
    </inkml:context>
    <inkml:brush xml:id="br0">
      <inkml:brushProperty name="width" value="0.06" units="cm"/>
      <inkml:brushProperty name="height" value="0.06" units="cm"/>
      <inkml:brushProperty name="color" value="#008C3A"/>
    </inkml:brush>
  </inkml:definitions>
  <inkml:trace contextRef="#ctx0" brushRef="#br0">0 134 7533,'0'-21'-1080,"0"4"1260,22 9-90,-6-3 90,18 0-540,-10 3 90,0 0 180,11 6-179,-9-15 269,20 15 0,-20-15 0,9 6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5.900"/>
    </inkml:context>
    <inkml:brush xml:id="br0">
      <inkml:brushProperty name="width" value="0.06" units="cm"/>
      <inkml:brushProperty name="height" value="0.06" units="cm"/>
      <inkml:brushProperty name="color" value="#008C3A"/>
    </inkml:brush>
  </inkml:definitions>
  <inkml:trace contextRef="#ctx0" brushRef="#br0">25 0 7533,'-13'0'-360,"2"0"270,11 9 180,0 10 0,0 2 0,0 14-90,0-5 450,0 8 89,21 42-449,-16-31-45,12 11 0,-2 2 225,-12 4-873,18 9 693,-18-21 0,8-33 0,-11 6-270,0-8 0,0-9-269,0 7 449,0-15-630,0-10 963,0-4-693,0-41 270,10 19 0,-7-21 0,8 25 0,-1-6 0,-7 15 180,18-6-270,-18 8 360,18 0 360,-7 8-360,10 11 90,-1 11-90,1 8-91,22 9 1,-28-7-90,36-2-269,-28-19 179,12-11 0,7-16 0,-19 6-360,9-41 360,-22 35-90,-2-51 90,-11 52 90,-11-26 0,9 39 540,-30 13-360,16 21 270,-8 51-271,13-26 1,10 7 0,2 0-90,-1-7-270,21 43 90,-5-64-449,30 17 179,-20-39 360,9 5 0,-11-16 0,0-3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6.818"/>
    </inkml:context>
    <inkml:brush xml:id="br0">
      <inkml:brushProperty name="width" value="0.06" units="cm"/>
      <inkml:brushProperty name="height" value="0.06" units="cm"/>
      <inkml:brushProperty name="color" value="#008C3A"/>
    </inkml:brush>
  </inkml:definitions>
  <inkml:trace contextRef="#ctx0" brushRef="#br0">48 21 6273,'-27'-11'-179,"6"2"448,21 9-89,0 0-90,0 9 0,0-7-90,0 15 90,0-6-90,0 7 360,0 18-180,11 12-90,13 28 0,2-6 0,-7-4 0,-3 1 0,-3 5-1,-8-12 1,1-4-180,5-16 180,-9 4-269,9-31 268,-11-4-268,0-20 179,10-8 0,-7 0 0,18-17 0,-18 13-180,18-30 180,-7 38-180,20-10 90,-18 25 0,16 8 0,-18 3 0,-1 42 180,-2-17-90,-11 27 0,0-33 90,-22 14 90,17-29 0,-27 10-180,29-25-180,-18 9 270,18-7-90,14-2 0,-6-2 0,38-15 0,-27 6 0,50-42 0,-34 18 45,7-9 0,0-1-135,-10 0 90,6-35-90,-25 46 180,-10-19-90,0 41 180,-32-5-180,14 26 90,-28 18-90,22-4 0,0 13 179,11-9-179,2-5 0,11 13-89,0 4 178,0-8-898,43 30 629,0-35 180,39 18 0,-10-33 0,0-2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7.116"/>
    </inkml:context>
    <inkml:brush xml:id="br0">
      <inkml:brushProperty name="width" value="0.06" units="cm"/>
      <inkml:brushProperty name="height" value="0.06" units="cm"/>
      <inkml:brushProperty name="color" value="#008C3A"/>
    </inkml:brush>
  </inkml:definitions>
  <inkml:trace contextRef="#ctx0" brushRef="#br0">145 19 7533,'-27'-8'-450,"6"6"360,10-6 90,-2 8 360,-1 0-180,-7 0 90,18 0 359,-18 0-359,18 8-270,-7 2 0,10 9 540,10 25-810,4-18 0,20 35 0,-18-38 90,16 30 180,-18-30 0,10 38 90,-11-35-90,-3 35 0,-10-38-180,0 22 180,0-24-629,-21-2 449,16-11-630,-27-8 450,29-8 360,-7-3 0,10-16 0,0-2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7.335"/>
    </inkml:context>
    <inkml:brush xml:id="br0">
      <inkml:brushProperty name="width" value="0.06" units="cm"/>
      <inkml:brushProperty name="height" value="0.06" units="cm"/>
      <inkml:brushProperty name="color" value="#008C3A"/>
    </inkml:brush>
  </inkml:definitions>
  <inkml:trace contextRef="#ctx0" brushRef="#br0">0 1 8162,'11'29'360,"-9"8"-180,9-8-270,0 9 180,-9 0 0,20 0 90,-20 0-360,20 25 90,-20-10-270,14 1 0,0 0 181,-10-6-136,15 7 0,0-6 135,-15-30 180,15 32 0,-21-41 0,0 9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7.485"/>
    </inkml:context>
    <inkml:brush xml:id="br0">
      <inkml:brushProperty name="width" value="0.06" units="cm"/>
      <inkml:brushProperty name="height" value="0.06" units="cm"/>
      <inkml:brushProperty name="color" value="#008C3A"/>
    </inkml:brush>
  </inkml:definitions>
  <inkml:trace contextRef="#ctx0" brushRef="#br0">48 58 7533,'-26'-11'0,"4"3"-270,22 0 0,0 6 270,11-6 180,2-1 0,1 7-180,28-7-360,-23 9-539,58 0 629,-45 0 270,24 0 0,-32 9 0,0 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8.001"/>
    </inkml:context>
    <inkml:brush xml:id="br0">
      <inkml:brushProperty name="width" value="0.06" units="cm"/>
      <inkml:brushProperty name="height" value="0.06" units="cm"/>
      <inkml:brushProperty name="color" value="#008C3A"/>
    </inkml:brush>
  </inkml:definitions>
  <inkml:trace contextRef="#ctx0" brushRef="#br0">288 0 6903,'-14'0'-630,"4"0"900,-1 0 0,8 0-270,-7 0 270,-1 0-180,-2 0 0,-1 0 0,-7 0-90,8 0 180,-22 9-90,9 1 90,-20 35-91,20-11 1,2 46-90,13-36 90,43 36-270,-13-47-45,27-3 1,6-6 44,-15-12-225,39-4 0,0-7 225,-33-12 20,17-1 1,0-3 0,-20-7 0,18-5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1.501"/>
    </inkml:context>
    <inkml:brush xml:id="br0">
      <inkml:brushProperty name="width" value="0.06" units="cm"/>
      <inkml:brushProperty name="height" value="0.06" units="cm"/>
    </inkml:brush>
  </inkml:definitions>
  <inkml:trace contextRef="#ctx0" brushRef="#br0">47 532 7533,'-26'-10'-630,"6"-7"450,20 15 180,10-14-90,3 14-4161,10-14 4251,10 14 725,13-15-725,3 7 135,2 1 0,6 0 44,3 3 1,1 2-314,0-1 0,1 1 179,-7 3 0,0 2 45,0 3 0,-2 1-90,16-3 45,1 2 0,1 0 134,6-4-44,16-6 0,7-4-90,-34 1 0,1-2 15,2-1 0,5-1 0,-4 1-15,1-3 0,-1 1-45,30 0 0,-2 2 45,-39 6 0,2 2-75,21-2 0,11 1 0,-11-1 1234,-24 1 0,-1 0-1234,17-1 0,8 0 0,-2 0 30,13-3 0,2-1-30,0 2 0,8-1 0,-4 0 30,-23 2 0,-4 1 0,8-1-18,0 0 0,10 0 0,3-1 0,-5 1 0,-13 1-456,12 0 1,-2 0 473,-1 1 0,12 1 0,-2 0 0,-16 1-45,-18 3 0,-2 0-15,18-2 0,9-2 0,-10 2 60,-24 1 0,0 0 0,30-7 0,12-2 0,-13 3 0,-28 5 0,-1 0 0,27-8 0,12-3 0,-12 4 0,-27 7 0,-2 0 90,18-6 0,7-2 0,-12 3-90,10 5-56,3-2 1,-1 0 55,-18 4 0,21 8 90,-43-6-90,-22 15 0,9-15 525,-19 13-525,19-13 359,-8 15-179,0-15 597,-3 14-777,-10-14 1448,0 30-1448,0-17 180,-10 60-180,-3-29 0,6 14 0,1 7 0,-1-17 0,4 0-45,11 22 0,4 0 90,-5-20 0,2 0-90,7 30 0,1-1 45,-5-33 0,-1 2-30,-2 17 0,-2 10 0,0-8-30,0-15 1,-1 0 59,-1 22 0,-2 10 0,-1-10 0,-2-21 0,0 2 60,3 34 0,1 14 0,0-14-60,-3-34 0,0-2-822,2 17 1,0 9 0,1-14 821,7 4 134,-1 9 1,3 1-135,12-9-525,-11 17 1,-5 0 614,2-23-90,-10-5 0,-2-2 90,1 1-90,0-4 0,0-1 0,0 3-1026,-4-2 1,-3-2 1025,-5-12-66,-22 28 156,19-40-180,-47 21 90,42-37-90,-65 27 0,34-29 713,-8 1 0,-3 0-623,-17 6-687,29-14 0,0 0 777,-38 11 448,21-7 0,-2 1-538,-28 10-45,15-11 0,5 0-45,23 8 90,-25-16 0,-1 0 0,13 15 0,-1-14 0,-2-2 0,-20 8 0,3 0-98,12-6 0,-4-2 98,5 4 0,4 1 0,12-1 0,3 0-45,3-4 0,-1 2 90,-8 5 0,4 2-45,-10 1 166,-18-2 1,1 2 13,27 9-271,-26-10 0,-3 0 91,19 9-29,1-13 1,-13-3-1,14 1 119,9 5-355,-24-7 0,3-2 265,33 1-269,-53 0 269,46 8 45,-7-6 0,-2-1-45,-10 7 134,-5-7 1,-1-2-135,7 1 90,-1-4 0,1 0-90,13 1-93,-4-4 0,2-2 3,4-1 477,-5 5 1,0 0-388,2-3 0,3 7 0,1 2 0,1-1 270,-35 8-270,36-6 0,-37 6 0,47-8 0,-43 8 0,53-6 89,-64 14-89,51-13 324,-2 8 0,-5 2-324,-31 7 89,7 0 332,9-4-242,2-7-89,23-7-90,-16 6 180,24-16-90,-11-2 0,16-8 0,-36-1 0,46 9-180,-54 1 180,62 9 2800,-52-7-2890,47 5 834,-19-6-834,-9 8 0,15-8 0,-16 5 139,11-13-49,7 6-90,-7 0 89,9-6-89,12 14 0,-9-15 90,19 15-180,-19-14 180,18 6-90,-7-17 90,10 7 0,0-31-90,0 27 0,10-67 0,-7 60-270,7-52 270,-10 52-359,0-30 359,0 28-990,0-42 810,0 48-1349,0-39 540,0 35-450,11-30 1439,1 28 0,11-17 0,1 21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8.233"/>
    </inkml:context>
    <inkml:brush xml:id="br0">
      <inkml:brushProperty name="width" value="0.06" units="cm"/>
      <inkml:brushProperty name="height" value="0.06" units="cm"/>
      <inkml:brushProperty name="color" value="#008C3A"/>
    </inkml:brush>
  </inkml:definitions>
  <inkml:trace contextRef="#ctx0" brushRef="#br0">1 76 7533,'0'-20'-360,"0"-6"450,0 24-270,0-15 90,0 15 270,0-7-90,0 9 0,0 0 270,0 34-270,0-9 89,11 64-269,2-34 180,-1 2 0,0 2-359,1 6 224,-1-6 0,-3-2-225,-6-10-540,8 39 810,-11-60 0,0 18 0,0-25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8.612"/>
    </inkml:context>
    <inkml:brush xml:id="br0">
      <inkml:brushProperty name="width" value="0.06" units="cm"/>
      <inkml:brushProperty name="height" value="0.06" units="cm"/>
      <inkml:brushProperty name="color" value="#008C3A"/>
    </inkml:brush>
  </inkml:definitions>
  <inkml:trace contextRef="#ctx0" brushRef="#br0">120 1 7533,'-26'0'-810,"-6"0"630,29 0 450,-8 0-90,11 0-90,0 0-90,0 8 0,0-5 90,0 5-90,-10 1 180,7-7-180,-8 15 0,11-7 360,-10 17-270,7-5 89,-7 22-89,10-21-270,0 22 270,0-24-359,21-2 89,-16-11 0,27-8 90,-19-8-360,22-20 450,-19 5-90,5-21 180,-21 31-90,11-21 270,-8 30 90,7-12-270,-10 24 0,22 28 0,-6-11-900,29 36 810,-19-38 0,-2 5 0,8-11 0,-5-7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8.917"/>
    </inkml:context>
    <inkml:brush xml:id="br0">
      <inkml:brushProperty name="width" value="0.06" units="cm"/>
      <inkml:brushProperty name="height" value="0.06" units="cm"/>
      <inkml:brushProperty name="color" value="#008C3A"/>
    </inkml:brush>
  </inkml:definitions>
  <inkml:trace contextRef="#ctx0" brushRef="#br0">145 1 7533,'-38'0'-540,"4"0"360,20 0 630,4 0-180,10 0 0,-11 0-181,8 0 361,-18 0-360,18 0 0,-7 16 0,10-3 0,0 31 0,10-21-180,4 30-180,10-30-270,21 47 361,-26-42-91,23 49 270,-39-51-450,8 26 360,-11-30 0,-11 5 0,8-16-629,-18-11 719,8-11 0,-1-16 0,4-3 0,10-8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9.316"/>
    </inkml:context>
    <inkml:brush xml:id="br0">
      <inkml:brushProperty name="width" value="0.06" units="cm"/>
      <inkml:brushProperty name="height" value="0.06" units="cm"/>
      <inkml:brushProperty name="color" value="#008C3A"/>
    </inkml:brush>
  </inkml:definitions>
  <inkml:trace contextRef="#ctx0" brushRef="#br0">120 1 7533,'-13'0'-720,"-8"0"1170,18 0-180,-18 9 0,18 1-181,-18 1 1,18 6 0,-18-7 180,18 26-360,-8-13 0,11 38 0,0-35-179,22 35 89,-6-38-270,18 39 450,-20-38-90,-4 38 0,-10-48 90,0 20 90,0-23 0,0 0-90,0-3 0,0-25 0,0-21 90,0-4-180,11-38 90,2 44 0,11-25-90,-10 40 90,17-16 0,-15 25 270,19-5-90,-11 25-90,0 37-180,0-9 90,-11 27 90,9-33-90,-20 6-270,9-15 0,-11 15-90,11-16-180,2 8 540,11-18 0,-11-18 0,-2-13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09.420"/>
    </inkml:context>
    <inkml:brush xml:id="br0">
      <inkml:brushProperty name="width" value="0.06" units="cm"/>
      <inkml:brushProperty name="height" value="0.06" units="cm"/>
      <inkml:brushProperty name="color" value="#008C3A"/>
    </inkml:brush>
  </inkml:definitions>
  <inkml:trace contextRef="#ctx0" brushRef="#br0">49 0 7533,'-24'0'-1170,"11"0"990,2 0 180,11 0 0,0 0 0,0 9 0,0 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1.037"/>
    </inkml:context>
    <inkml:brush xml:id="br0">
      <inkml:brushProperty name="width" value="0.06" units="cm"/>
      <inkml:brushProperty name="height" value="0.06" units="cm"/>
      <inkml:brushProperty name="color" value="#008C3A"/>
    </inkml:brush>
  </inkml:definitions>
  <inkml:trace contextRef="#ctx0" brushRef="#br0">73 191 7533,'-24'-28'-630,"10"16"450,4-5 450,-1 25-90,8 3 270,-7 32-360,10-8 0,0 28 89,10-14-44,10 8 0,6 1-135,16 6 45,13 1 0,2-8 45,-9-32-45,18-4 0,-1-8-135,-28-21 45,24-11 0,-2-7 45,-25-9-45,2-13 0,-5-2 45,-18 4-90,-6-7 0,-3 0 90,-4 16-269,0-42 269,0 56-180,0-4 180,0 19-90,10 41 270,4-8 89,20 47-269,-7-38 90,21 6 0,2-2-90,-10-10 0,30-3 0,2-6-180,-25-11 135,9-18 0,0-5 45,-2 0-135,-13-17 1,-3-5 44,2 0 0,-20-11 0,-5-1 90,-4 11 0,-11-31 0,0 57 90,-11-14-90,8 24 360,-18-7-360,18 18 179,3 35 1,14-8 0,31 53-270,-16-54 90,13 3 0,4-6-180,-1-17 180,6-11 0,-1-8-90,-7-20-292,13-22 202,-21 8 180,-19-9 0,16 8-269,-9-17 179,-7 17-381,6-16 381,-22 23 0,-11 5 0,8 18 270,-18 51-270,18-14 90,-7 52 90,10-37 809,32 28-988,-24-29 89,31-12 0,7-4 0,-11-5 89,44-4-89,-41-26 180,-4-18-180,-20 3 643,-4-29-643,-20 30-270,-14-38 360,-3 36-90,-39-37 0,12 39 0,-28-13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1.516"/>
    </inkml:context>
    <inkml:brush xml:id="br0">
      <inkml:brushProperty name="width" value="0.06" units="cm"/>
      <inkml:brushProperty name="height" value="0.06" units="cm"/>
      <inkml:brushProperty name="color" value="#008C3A"/>
    </inkml:brush>
  </inkml:definitions>
  <inkml:trace contextRef="#ctx0" brushRef="#br0">0 228 7263,'0'30'-450,"11"23"540,2-28-180,1 28 0,-4-32 180,1 6-180,-8-7 180,18-1 0,-18-1 0,18-7 360,-18 6-360,-3-24 359,-24-19-359,8-9 360,-16-45-360,18 36-360,1-28 360,2 40-630,11-46 271,0 48-181,22-40-180,-6 58 630,18-5 0,1 9 0,2-2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1.803"/>
    </inkml:context>
    <inkml:brush xml:id="br0">
      <inkml:brushProperty name="width" value="0.06" units="cm"/>
      <inkml:brushProperty name="height" value="0.06" units="cm"/>
      <inkml:brushProperty name="color" value="#008C3A"/>
    </inkml:brush>
  </inkml:definitions>
  <inkml:trace contextRef="#ctx0" brushRef="#br0">62 247 6993,'24'-10'180,"-11"-7"-180,8 6 0,-7-8-180,10 0 180,-11 0 90,8-17-270,-18 13 90,18-21 90,-18 23-90,-3 2 90,-13 10 0,-33 9 0,17 9 90,-27 10 90,30 2 0,-9 40-180,22-25 0,13 36 90,24-32-990,45 15 541,-24-23 226,32-5 1,-39-18 0,9-9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2.450"/>
    </inkml:context>
    <inkml:brush xml:id="br0">
      <inkml:brushProperty name="width" value="0.06" units="cm"/>
      <inkml:brushProperty name="height" value="0.06" units="cm"/>
      <inkml:brushProperty name="color" value="#008C3A"/>
    </inkml:brush>
  </inkml:definitions>
  <inkml:trace contextRef="#ctx0" brushRef="#br0">110 172 7533,'0'-30'0,"0"3"-360,0 8 180,0 1 180,0-2-90,0 10 360,0-7-180,0 15 0,0-16-90,0 16 90,-11-6 0,9 8 0,-20 0 0,9 0 0,0 8-1,2 3-89,1 8 90,7 0 0,-8 1 90,1 15-180,7-3 90,3 48 0,13-33 0,11 33-180,0-40-270,21 23 270,-15-21-179,26 39 89,-30-37 0,-2 36 90,-13-45 0,-32 17 90,15-40 0,-36 5-90,26-17 0,-40-25 0,26 2 0,-4-49 90,23 27 0,11-43-90,0 44 135,9-10 0,3 2-45,4 12 0,6-13 0,2 2 0,2 24 0,9-26 0,-22 34 0,9-8 0,-9 14 90,11-21-90,0 30 0,10-21 0,-18 23 90,27 19-90,-27-3 90,29 47 0,-29-35 90,27 60-90,-38-55-90,38 38 0,-27-48 90,8-2-270,-3-10 0,14-18 270,-17-10-450,35-36 360,-37 19-180,8-59 90,-13 57 90,-11-42-90,-11 48 450,-13-4-360,-2 25 450,-19 37-270,18-1 0,3 55-180,13-35 179,22 43-538,13-51-631,34 33 990,-4-55 0,15 18 0,-21-23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2.733"/>
    </inkml:context>
    <inkml:brush xml:id="br0">
      <inkml:brushProperty name="width" value="0.06" units="cm"/>
      <inkml:brushProperty name="height" value="0.06" units="cm"/>
      <inkml:brushProperty name="color" value="#008C3A"/>
    </inkml:brush>
  </inkml:definitions>
  <inkml:trace contextRef="#ctx0" brushRef="#br0">145 19 7533,'-27'0'-360,"-5"-9"180,19 7 90,-1-6 90,4 8 450,-1 0-180,8 0-1,-18 8-269,18 3 450,-7 34-360,10-20 90,0 28-90,0-32 0,21 14 0,-5-13 0,40 13-270,-37-22 180,23 12-180,-28-14-180,10 17 360,-11-16-270,-3 31 180,-10-28-269,-31 29 179,12-31-180,-37 4-180,29-17 540,3-9 0,3-1 0,8-9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3.401"/>
    </inkml:context>
    <inkml:brush xml:id="br0">
      <inkml:brushProperty name="width" value="0.06" units="cm"/>
      <inkml:brushProperty name="height" value="0.06" units="cm"/>
    </inkml:brush>
  </inkml:definitions>
  <inkml:trace contextRef="#ctx0" brushRef="#br0">0 202 7083,'26'0'-360,"-6"0"270,-20-8 180,0 6 0,0-7-180,0 9 540,0 0-360,11 0-90,-9-7 90,19 5-90,-19-6 90,19 8-180,2 0 90,2 0 90,19 0-180,-18 0 270,48 0-90,-20 8-90,36-6 90,-31 5-180,-13-7 90,-2 0 0,22 0 0,-22 0 45,18 1 0,2-2-45,-16-6 89,11 6 1,0 0-90,-7-7 180,45 8 0,-43 0-180,44 0 90,-57 0-90,30 0 0,4 0 90,-19 0-90,18-4 0,1-1 0,-13 3 0,-2-6 0,0 0 0,10 6 45,-1-2 0,0 0-45,-2 4-45,9-4 0,-1 0 135,-13 2-135,16-6 0,0 0 135,-19 6-90,16-11 0,2 1 0,-8 8-315,-14-5 1,-2 2 314,-5 7 0,19-9-90,-18 7-3003,38-6 2913,-33 8-237,4 0 0,2 0 417,7 0 0,-7 0 0,0 0 0,4 8 0,1-7 0,-1 0 0,-5 16 0,20-15 0,1-2 0,-19 8-181,5-7 0,-3-2 181,-22 1 0,16 4 0,1 0 0,-9-2 0,4-2 0,2 0 0,4-2 528,20-14-528,3 6 2988,-20-1-2988,23-5 45,-23 10 0,-1 2 45,16-6-90,-7 5 0,-4 2 90,-28 3-90,60 0 0,-52 0-45,17 0 0,0 0 135,-17 0-135,12 0 0,2 0 45,-6 0-270,43 0 180,-56 0 1200,13 0-2100,0 8 1463,-34-6-653,22 5 180,-42 2 0,0 1 0,0 9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3.768"/>
    </inkml:context>
    <inkml:brush xml:id="br0">
      <inkml:brushProperty name="width" value="0.06" units="cm"/>
      <inkml:brushProperty name="height" value="0.06" units="cm"/>
      <inkml:brushProperty name="color" value="#008C3A"/>
    </inkml:brush>
  </inkml:definitions>
  <inkml:trace contextRef="#ctx0" brushRef="#br0">48 0 7623,'-26'0'269,"4"9"-179,22-7 90,0 6 0,0-8-180,0 9 180,0 1-360,0 1 90,22 31 0,-6-25 270,18 28-270,-10-27 360,11 18-180,-19-12 180,16 28-180,-30-37 0,9 27-90,-11-29 90,-21 31-90,5-29-180,-19 19-180,22-32 0,2 7 360,11-18-809,0-19 809,11 5-180,2-21 180,11 31-360,0-29 540,0 27 180,11-29-450,-19 23 360,16-7-270,-30 18 90,20 2 89,-20 8-179,20 0 0,-20 0 180,20 16-180,-20-3 360,30 48-360,-16-33 180,19 33-180,-22-40-90,19 6 0,-16-16 90,19-3-90,-11-16 90,10-28-180,-7 11-90,-3-36 270,-14 38-89,-10-22 89,11 32 269,-8-12-269,7 23 0,-10 2 0,0 10 360,0 26-270,11-13 0,2 22-180,11-24 180,11 7-90,-19-18-90,26-1 90,-26-9 0,19-17 0,-22 12 0,9-20 0,-20 14 0,9-7 0,-11-2-90,0 10 90,-11-7 0,9 6-180,-41-25 180,35 13-180,-56-13 90,46 26 180,-38 1 90,40 9 180,-16 26-360,29-12 90,-8 39-90,11-29 0,22 20 90,-17-23-180,38-2 180,-27-11-360,29-8 270,-18 0-360,28-17 360,-36 13-180,34-30 180,-47 30 0,26-21 0,-30 23 0,20-15 90,-20 14-90,9-5 0,-11 8 180,0 0-180,0 8 0,0-5 0,0 14 90,11-15 90,2 15-180,0-7 90,19 10-180,-27-10 0,38-1 90,-27-9-180,19-9 180,-22 7-180,19-15 180,-16 15 180,18-7-270,-20 9 270,-4 0-180,1 9-989,-8 2 899,18-1 90,-18 7 0,7-6 0,-10 7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3.904"/>
    </inkml:context>
    <inkml:brush xml:id="br0">
      <inkml:brushProperty name="width" value="0.06" units="cm"/>
      <inkml:brushProperty name="height" value="0.06" units="cm"/>
      <inkml:brushProperty name="color" value="#008C3A"/>
    </inkml:brush>
  </inkml:definitions>
  <inkml:trace contextRef="#ctx0" brushRef="#br0">73 1 7533,'-27'8'-1170,"-5"-6"1170,29 6 0,-7-8 0,10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4.787"/>
    </inkml:context>
    <inkml:brush xml:id="br0">
      <inkml:brushProperty name="width" value="0.06" units="cm"/>
      <inkml:brushProperty name="height" value="0.06" units="cm"/>
      <inkml:brushProperty name="color" value="#008C3A"/>
    </inkml:brush>
  </inkml:definitions>
  <inkml:trace contextRef="#ctx0" brushRef="#br0">1 1 7533,'0'21'-1439,"0"12"1888,0-29-179,0 22-90,10-16 90,-7 18 0,29 10-360,-27 2 270,27 15-270,-29-23 180,18 12-270,-7-31 180,-1 3-180,-2-16 90,-1-25 90,-7 2-90,18-49 90,-18 36 0,7-42 0,-10 53 0,0-20 0,0 35 270,11 18-90,2 13-90,22 43 0,-19-20-45,10 1 0,1-1-45,-8-9 0,26 26 89,-31-48 91,7 4-90,-19-25 0,20-19-90,-20 3-360,20-37 181,-20 36-721,9-37 810,-11 48-809,11-20 899,2 23 0,0 1 0,-2 2 0,0 8 0,-9 8 0,9 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4.952"/>
    </inkml:context>
    <inkml:brush xml:id="br0">
      <inkml:brushProperty name="width" value="0.06" units="cm"/>
      <inkml:brushProperty name="height" value="0.06" units="cm"/>
      <inkml:brushProperty name="color" value="#008C3A"/>
    </inkml:brush>
  </inkml:definitions>
  <inkml:trace contextRef="#ctx0" brushRef="#br0">1 58 7533,'0'-20'-720,"0"10"450,0-7 90,0 15 540,10-6-360,-7 8 90,8 0 180,-11 0-180,0 0 0,0 33 0,10-16-90,-7 52 0,8-43-270,-11 44 0,0-45 270,0 19 0,10-25 0,4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5.102"/>
    </inkml:context>
    <inkml:brush xml:id="br0">
      <inkml:brushProperty name="width" value="0.06" units="cm"/>
      <inkml:brushProperty name="height" value="0.06" units="cm"/>
      <inkml:brushProperty name="color" value="#008C3A"/>
    </inkml:brush>
  </inkml:definitions>
  <inkml:trace contextRef="#ctx0" brushRef="#br0">97 1 7533,'-27'0'-630,"-5"0"450,19 0 0,-1 8 90,4-6 90,10 7 0,0-9-90,0 8-269,0-6 359,10 15 0,14-7 0,14 8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5.335"/>
    </inkml:context>
    <inkml:brush xml:id="br0">
      <inkml:brushProperty name="width" value="0.06" units="cm"/>
      <inkml:brushProperty name="height" value="0.06" units="cm"/>
      <inkml:brushProperty name="color" value="#008C3A"/>
    </inkml:brush>
  </inkml:definitions>
  <inkml:trace contextRef="#ctx0" brushRef="#br0">3 1 6813,'-2'18'-90,"4"1"0,22 9 90,0 1 90,-10 10-90,-4-2 0,1 1 90,-9 26-90,20-12-360,-9 39 360,0-47-270,-2 9 270,-11-51 0,0-12 0,11-28 0,2-11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5.520"/>
    </inkml:context>
    <inkml:brush xml:id="br0">
      <inkml:brushProperty name="width" value="0.06" units="cm"/>
      <inkml:brushProperty name="height" value="0.06" units="cm"/>
      <inkml:brushProperty name="color" value="#008C3A"/>
    </inkml:brush>
  </inkml:definitions>
  <inkml:trace contextRef="#ctx0" brushRef="#br0">25 58 7533,'-11'-22'0,"9"-3"-540,-9 23 270,11-6 90,0 8 270,0 0-90,11 8 0,-9 3 0,9 7 90,-11 10-270,0-7 270,11 15-90,-9 2 90,20 53-90,-20-33-45,9 9 0,-1-2 45,-7-17-270,8 32 90,-1-50 180,-7 5 0,8-13 0,-11 6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6.152"/>
    </inkml:context>
    <inkml:brush xml:id="br0">
      <inkml:brushProperty name="width" value="0.06" units="cm"/>
      <inkml:brushProperty name="height" value="0.06" units="cm"/>
      <inkml:brushProperty name="color" value="#008C3A"/>
    </inkml:brush>
  </inkml:definitions>
  <inkml:trace contextRef="#ctx0" brushRef="#br0">0 1 7533,'14'10'-720,"-4"7"360,-10-7 180,11 9 1,-9-8 358,20 6 1,-9 10 90,0-4 180,19 47-180,-16-17-90,8 23 0,-2-27-91,-20-14 1,9-16 0,-11 0 180,0-8-360,0-3 180,0-25 0,0 5-180,0-58 90,0 41 0,21-49 0,6 54-180,10-11 180,-2 24-449,10 2 359,-16 9-540,27 51 450,-40-21-90,5 67 360,-31-53-180,-4 11 0,-9-28 270,-1-8-90,10 1-90,4-10 0,-1-1 270,-2-1 270,-1-6-450,4-2 90,10-11-180,10-7 89,46-10 1,-21 6-269,53-13 179,-59 14-270,48-32 270,-45 28-90,13-45 90,-34 44 0,-11-34-90,-11 45-90,-13-28 180,8 31-90,-37-7 270,45 19 180,-34 36-360,39-2 629,3 46-359,3-44 180,39 33-360,-12-45-180,60 11 180,-45-24-270,15-9 0,0-4-540,-12 0 720,43-23 0,-44 4 0,1-17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7.069"/>
    </inkml:context>
    <inkml:brush xml:id="br0">
      <inkml:brushProperty name="width" value="0.08" units="cm"/>
      <inkml:brushProperty name="height" value="0.08" units="cm"/>
      <inkml:brushProperty name="color" value="#008C3A"/>
    </inkml:brush>
  </inkml:definitions>
  <inkml:trace contextRef="#ctx0" brushRef="#br0">97 0 7533,'-27'0'-180,"6"9"388,10 1 235,-2 9-308,-1 0 11,4 0 165,10 9-326,10 27 120,-7-2-269,18 29 190,-18-31-309,8 3 9,-1-15 1,4 7-23,-1-14 22,8 3-180,-7-15 452,-1-10 0,-2-1 0,-11-9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7.234"/>
    </inkml:context>
    <inkml:brush xml:id="br0">
      <inkml:brushProperty name="width" value="0.08" units="cm"/>
      <inkml:brushProperty name="height" value="0.08" units="cm"/>
      <inkml:brushProperty name="color" value="#008C3A"/>
    </inkml:brush>
  </inkml:definitions>
  <inkml:trace contextRef="#ctx0" brushRef="#br0">25 58 7533,'0'10'67,"-11"-1"-790,8-1 374,-7-6-203,10 15 1014,0-15-184,10 7-191,-7-1-3195,50-6 3091,-21-2-649,18-7 1,2-5 564,-7-9 101,32-7 1,-50 1 0,7-3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4.132"/>
    </inkml:context>
    <inkml:brush xml:id="br0">
      <inkml:brushProperty name="width" value="0.06" units="cm"/>
      <inkml:brushProperty name="height" value="0.06" units="cm"/>
    </inkml:brush>
  </inkml:definitions>
  <inkml:trace contextRef="#ctx0" brushRef="#br0">1 220 7533,'0'-28'-1080,"0"10"810,0 2 91,0-3 179,10 7 0,-8-12-90,9 13 270,-1 2-91,3-16 91,0 13 90,7-15-90,-17 17 0,7 1 0,-10 9 0,10 0 359,-7 17-359,17-5 180,3 55-360,3 11 90,7 1-135,-16-7 0,0-1-45,8-11-1166,-2 12 1,-2 1 1255,-6-2-95,1 2 0,-1 9 5,-7 11 0,-3-1 90,2-14 0,-1-1 0,-1 10 0,0-3 0,0-25 0,0-5 0,8 38 0,-2-20 0,1 11 0,-1-8 0,-4-16 0,1 0 0,5 16 0,3 8 0,-4-11-1058,-7 19 1058,6-37 0,-1-2 90,-10 19-90,0-14 225,0 22 0,0 3-45,0 6 163,2-21 1,3 10 0,-2-10-344,-1 19 90,3-13 0,1 0 0,4 6-90,-5-13 0,3-1-90,15 8 45,-16 0 0,-1-1 45,4-14-45,-9-6 0,-2-2 45,1-12-360,0 48 360,0-40-720,0 40 631,0-55-1351,0 3 1440,10-23 0,3-20 0,10-11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7.700"/>
    </inkml:context>
    <inkml:brush xml:id="br0">
      <inkml:brushProperty name="width" value="0.08" units="cm"/>
      <inkml:brushProperty name="height" value="0.08" units="cm"/>
      <inkml:brushProperty name="color" value="#008C3A"/>
    </inkml:brush>
  </inkml:definitions>
  <inkml:trace contextRef="#ctx0" brushRef="#br0">24 0 7533,'-13'11'-512,"2"5"621,11 3 3,0 12-9,0-2-5,11 7-95,-8 2 181,18 27-80,-8-12-101,-1 13 1,0-1-90,1-19 85,-6 14 0,-3-8-89,-4-37 180,0 11-267,0-35 267,0-2-176,0-16-182,0-19 270,0 3-450,11-53 448,-9 47-450,20-49 447,-9 65-91,0-12 91,-2 35 175,0 10-99,-9 10 14,20 10 175,2 66 6,2-42-90,2 23 1,0-2-269,1-28 133,4 5 0,1-6-133,-5-21 95,27 10-104,-29-33 94,-3-28 2,-3 11-90,-18-54 97,7 44 0,-20-54 3,7 62-86,-29-33 86,16 56 172,-8-13-183,3 26-1,18 1 93,-8 9-90,11 17 3,0-4-90,32 31 89,-13-28-351,58 25-8,-23-44 358,-3-2 1,1-3-1,4-11 1,11 0-1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8.503"/>
    </inkml:context>
    <inkml:brush xml:id="br0">
      <inkml:brushProperty name="width" value="0.08" units="cm"/>
      <inkml:brushProperty name="height" value="0.08" units="cm"/>
      <inkml:brushProperty name="color" value="#008C3A"/>
    </inkml:brush>
  </inkml:definitions>
  <inkml:trace contextRef="#ctx0" brushRef="#br0">1 315 6723,'0'-30'-563,"0"12"586,0 9-12,0 9 59,0 0 6,10 0-85,-7 0 182,18 9-79,-7 1 256,10 35-175,-1-20-94,12 36-69,-8-37 175,29 20-90,-27-23 0,27-10-9,-30-14-274,-2-32 185,-13 3-444,-11-40 540,0 36-446,0-50 91,-11 58 86,-23-42 184,5 56-6,-27-20-9,29 32 173,-8 19-90,22-3 274,2 56-174,11-42-84,22 50-92,-17-53-82,38 19 82,-27-33 94,18 6-96,-20-15-7,7-2-98,3-27 97,-8 3-175,26-37 178,-26 35-262,19-34 272,-11 44-184,21-9 362,-26 34-88,13 18 83,-22 5 95,4 40-88,-1-27 87,8 34-179,-18-53-173,18 7-5,-18-33-100,8-25 190,-11 10-541,10-71 537,-7 54-269,18-63 179,-18 69-181,18-26 362,-18 39-258,18-4 431,-18 26 271,7 27-358,-10-11 183,22 53-361,-6-50 85,18 42 4,-10-47-185,32 13 95,-13-26-190,26-18 88,-32-14 2,-2-40 99,-11 17-178,-11-52 94,-2 50 2,-11-42 95,0 64-87,-11-17 359,9 40-372,-30 10 261,26 13 280,-15 43-454,21-20-265,21 53 264,-15-59-448,36 32 268,-15-49 182,-1 7 1,17-10 0,-16 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9.349"/>
    </inkml:context>
    <inkml:brush xml:id="br0">
      <inkml:brushProperty name="width" value="0.08" units="cm"/>
      <inkml:brushProperty name="height" value="0.08" units="cm"/>
      <inkml:brushProperty name="color" value="#008C3A"/>
    </inkml:brush>
  </inkml:definitions>
  <inkml:trace contextRef="#ctx0" brushRef="#br0">24 0 7533,'-13'30'1041,"2"22"-424,11-17-135,0 19-301,0-16-60,0 1 145,0-2-22,11 1-343,10 11 0,3-1-88,-3-3-118,18 13 1,-3-4-280,-28-28 505,24 17 1,-21-24 0,2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9.517"/>
    </inkml:context>
    <inkml:brush xml:id="br0">
      <inkml:brushProperty name="width" value="0.08" units="cm"/>
      <inkml:brushProperty name="height" value="0.08" units="cm"/>
      <inkml:brushProperty name="color" value="#008C3A"/>
    </inkml:brush>
  </inkml:definitions>
  <inkml:trace contextRef="#ctx0" brushRef="#br0">11 154 6813,'-3'-11'-663,"-5"2"578,30 1 78,-9 6-181,22-15 186,-19 15-2,26-24 4,-26 14 1,19-25 0,-11 8-1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19.800"/>
    </inkml:context>
    <inkml:brush xml:id="br0">
      <inkml:brushProperty name="width" value="0.06" units="cm"/>
      <inkml:brushProperty name="height" value="0.06" units="cm"/>
      <inkml:brushProperty name="color" value="#008C3A"/>
    </inkml:brush>
  </inkml:definitions>
  <inkml:trace contextRef="#ctx0" brushRef="#br0">25 1 7173,'-14'19'-180,"4"-1"90,10 1 180,0 8-90,0 3 90,10 8 0,-7 9-90,18-7 180,3 40-90,-8-25-90,7 16 0,-3 0-90,-15-17 45,9 2 0,4-9-45,-5-34 0,1-29 90,-4-10-270,-10-54 270,0 36-90,0-8 0,0-2 90,0 6-270,0-14 1,0 1 179,0 21 0,11-30 0,-8 60 360,18 18 359,-8 38-629,1-1 51,7 18-51,-18-25 90,18 1-90,-8-2-270,22 27 90,-19-37 180,16 24 0,-19-49 0,11 6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0.165"/>
    </inkml:context>
    <inkml:brush xml:id="br0">
      <inkml:brushProperty name="width" value="0.06" units="cm"/>
      <inkml:brushProperty name="height" value="0.06" units="cm"/>
      <inkml:brushProperty name="color" value="#008C3A"/>
    </inkml:brush>
  </inkml:definitions>
  <inkml:trace contextRef="#ctx0" brushRef="#br0">145 1 7533,'-38'0'-270,"4"0"180,21 0-180,2 0 180,0 0 180,9 9-180,-20-7 180,20 15 180,-9 19-180,11-11 270,11 53-270,-9-50 0,20 41-1,-20-46-178,20 5 178,-9-20-178,11-25 89,-11 4-270,-2-22 180,-11 5-180,0-16 180,0 6 90,0 10-90,0 13 270,0 17 90,0 0-270,0 9 90,10 1-180,-7 10 180,8 7-450,10-6 180,-5 6-180,29-7 90,-18-10 180,7-1 90,-10-9-359,-10-9 269,7-1 90,-18-18 0,29-10 0,-6-11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0.335"/>
    </inkml:context>
    <inkml:brush xml:id="br0">
      <inkml:brushProperty name="width" value="0.06" units="cm"/>
      <inkml:brushProperty name="height" value="0.06" units="cm"/>
      <inkml:brushProperty name="color" value="#008C3A"/>
    </inkml:brush>
  </inkml:definitions>
  <inkml:trace contextRef="#ctx0" brushRef="#br0">0 1 6993,'0'30'180,"0"6"180,0-7-1,0 18-1193,0 1 923,11 18-658,-8 1 658,18 9 91,-14-21 0,-1 0-90,18 30-270,-2 0 0,2-2 90,5-17 104,-7-10 1,1-9 0,1-28 0,0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0.499"/>
    </inkml:context>
    <inkml:brush xml:id="br0">
      <inkml:brushProperty name="width" value="0.06" units="cm"/>
      <inkml:brushProperty name="height" value="0.06" units="cm"/>
      <inkml:brushProperty name="color" value="#008C3A"/>
    </inkml:brush>
  </inkml:definitions>
  <inkml:trace contextRef="#ctx0" brushRef="#br0">25 1 7533,'-14'0'-540,"4"0"180,10 0 720,0 0-90,10 0-90,14 0 0,3 0-630,7 0 180,1 0 0,-8 0-90,18 0 360,-18 0 0,7 0 0,-10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1.635"/>
    </inkml:context>
    <inkml:brush xml:id="br0">
      <inkml:brushProperty name="width" value="0.06" units="cm"/>
      <inkml:brushProperty name="height" value="0.06" units="cm"/>
      <inkml:brushProperty name="color" value="#008C3A"/>
    </inkml:brush>
  </inkml:definitions>
  <inkml:trace contextRef="#ctx0" brushRef="#br0">24 58 7533,'-13'-11'0,"2"2"-270,11 1 270,0 6 180,0-15-450,0 15 180,0-6 0,0 8 90,0 0 90,0 8 90,22 28-180,-17-3 90,38 48-90,-38-37 90,27 45-90,-30-45 0,20 27 90,-20-39-180,9-4 90,-11-19-90,0-43 90,0 17-450,0-70 450,0 50-270,0-52 270,0 47-180,11-14 360,-9 27-360,9 1 360,-11 18-90,11 1 90,2 18 360,22 52-540,-19-20 90,6 15 0,-2 1 0,-14-10-45,15 6 0,0-1 44,-16-14-178,17 40 89,-22-63-180,0 10 180,0-25 90,0 0-90,0-8 0,0-19 90,0-6-450,10-46 180,-7 32-180,18-41 90,-18 54 180,8-27 0,-11 46 90,10-10 90,-7 33 360,18 20-270,-18 3 90,8 24-180,-11-24 0,21 22 0,-16-30-270,38 13 90,-38-25 0,27-2 0,-29-9 90,18-26-90,-18 11 90,18-37-180,-18 37 180,18-19 0,-18 32 90,7 2-180,1 11-360,13 25 450,-8-13 0,16 13 0,-19-18 0,11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1.769"/>
    </inkml:context>
    <inkml:brush xml:id="br0">
      <inkml:brushProperty name="width" value="0.06" units="cm"/>
      <inkml:brushProperty name="height" value="0.06" units="cm"/>
      <inkml:brushProperty name="color" value="#008C3A"/>
    </inkml:brush>
  </inkml:definitions>
  <inkml:trace contextRef="#ctx0" brushRef="#br0">72 0 7533,'-26'0'-90,"4"0"180,12 0-90,7 0-360,-8 0 180,11 0-270,0 0 180,0 9 270,0 1 0,11 9 0,2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4.820"/>
    </inkml:context>
    <inkml:brush xml:id="br0">
      <inkml:brushProperty name="width" value="0.06" units="cm"/>
      <inkml:brushProperty name="height" value="0.06" units="cm"/>
    </inkml:brush>
  </inkml:definitions>
  <inkml:trace contextRef="#ctx0" brushRef="#br0">1 85 7533,'0'-21'-540,"0"-3"270,0 22 90,0-15 90,0 15 90,0-6-90,0 8 810,0-8-90,0 6-540,0 10-1,10 4 181,13 48-180,-7-18 90,14 46-180,-27-29 90,17 31 0,1 5 0,-13 5-1191,2-14 0,2 17 1,-3-14 1100,-8-27 0,-2-1 30,1 16 0,0 9 0,0-9-169,-1-21 1,2 2 138,1 22 0,1 12 0,2-10 45,1-20 0,1 1-68,-1 13 1,1 14 0,2-1-1,2-14 23,6-12 0,2-2 0,-4 27 0,0 11 0,1-17 0,20 6 225,-18-14 0,-3-2-225,8-3 135,-10-1 0,-2 0 3120,1 10-3030,0 19 0,-3 1-315,-7-15-841,4-5 0,-1-3 661,-5-16-943,10 37 1033,-7-52-540,7 15 361,-10-41 359,0-7 0,0-4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2.216"/>
    </inkml:context>
    <inkml:brush xml:id="br0">
      <inkml:brushProperty name="width" value="0.06" units="cm"/>
      <inkml:brushProperty name="height" value="0.06" units="cm"/>
      <inkml:brushProperty name="color" value="#008C3A"/>
    </inkml:brush>
  </inkml:definitions>
  <inkml:trace contextRef="#ctx0" brushRef="#br0">25 78 6723,'-13'10'-270,"2"7"270,11-7 0,0 1 450,0 14-450,11-4 90,-9 18-90,20-10 180,-20 7-90,20-15 0,-20-2-180,9-11 180,-11-16-90,0-19-180,0 4 0,0-13 180,0 8-630,0-27 540,0 19-179,11-25 359,-9 39 179,19 4-179,-18 9-90,18 18 0,-18 1 360,8 9-180,-1 9 270,-7 1-360,8 1-90,10 14 0,-5-20-360,8 3 360,-3-19-180,-18-16 180,8-3-90,-11-33 90,0 19-90,0-19 90,0 33 0,0-6-90,0 15 0,10-15 180,-7 23-90,18-3 0,-18 15 0,18 27-360,-8-20 360,1 28 0,18-32 0,-6 7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2.333"/>
    </inkml:context>
    <inkml:brush xml:id="br0">
      <inkml:brushProperty name="width" value="0.06" units="cm"/>
      <inkml:brushProperty name="height" value="0.06" units="cm"/>
      <inkml:brushProperty name="color" value="#008C3A"/>
    </inkml:brush>
  </inkml:definitions>
  <inkml:trace contextRef="#ctx0" brushRef="#br0">48 0 7533,'-13'0'-450,"-8"0"270,18 9 180,-8-7 0,11 6-180,0 1 180,0-7 0,0 15 0,0-6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2.918"/>
    </inkml:context>
    <inkml:brush xml:id="br0">
      <inkml:brushProperty name="width" value="0.06" units="cm"/>
      <inkml:brushProperty name="height" value="0.06" units="cm"/>
      <inkml:brushProperty name="color" value="#008C3A"/>
    </inkml:brush>
  </inkml:definitions>
  <inkml:trace contextRef="#ctx0" brushRef="#br0">0 134 7533,'0'29'-270,"0"-10"450,0-2-360,0-6 180,0 7 0,0 2-90,0-2 90,0 2 180,0-2-270,11 1 270,-8 9-90,18-16-360,-18 14 180,7-41 0,-10 11 0,0-23 180,0 7-360,0-7 90,0 6 90,0-6 90,0-1-270,0-1 270,0-1-179,0-23 268,0 36 1,0-25-180,0 40 360,0-6 90,11 8-180,-9 8 0,20 11-90,-20 2 90,9 15-90,0-15-90,2 41 0,0-36 90,-2 45-90,0-48 0,-9 4-90,20-18-90,-9-18 270,0-1-270,9-35 180,-20 11-180,9-54-90,-11 50 180,11-40 90,-9 54 90,9-3 0,-11 18-90,10 26 180,-7-4 180,18 48-270,-18-34-180,18 43 90,-18-55-90,8 19 90,-11-23-360,10 7 360,4-7-270,-1 6 180,8-15-270,-7 15 91,-1-15 269,-2 6 0,-11-16 0,0-3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3.366"/>
    </inkml:context>
    <inkml:brush xml:id="br0">
      <inkml:brushProperty name="width" value="0.06" units="cm"/>
      <inkml:brushProperty name="height" value="0.06" units="cm"/>
      <inkml:brushProperty name="color" value="#008C3A"/>
    </inkml:brush>
  </inkml:definitions>
  <inkml:trace contextRef="#ctx0" brushRef="#br0">25 19 7533,'-14'-10'-90,"4"1"180,10 9 539,0 0-719,0 9 180,0 1 0,0 10-180,0 7 90,0 2 90,10 1 0,-7 5-180,18 4 180,-8 1-719,11 23-1,-10-37-180,-4 7 810,-10-41 0,11-11 0,2-11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3.466"/>
    </inkml:context>
    <inkml:brush xml:id="br0">
      <inkml:brushProperty name="width" value="0.06" units="cm"/>
      <inkml:brushProperty name="height" value="0.06" units="cm"/>
      <inkml:brushProperty name="color" value="#008C3A"/>
    </inkml:brush>
  </inkml:definitions>
  <inkml:trace contextRef="#ctx0" brushRef="#br0">25 1 6993,'-14'8'-90,"4"-6"90,10 7 90,0-9-90,0 0-540,0 8 540,0-6 0,0 15 0,0-7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4.100"/>
    </inkml:context>
    <inkml:brush xml:id="br0">
      <inkml:brushProperty name="width" value="0.06" units="cm"/>
      <inkml:brushProperty name="height" value="0.06" units="cm"/>
      <inkml:brushProperty name="color" value="#008C3A"/>
    </inkml:brush>
  </inkml:definitions>
  <inkml:trace contextRef="#ctx0" brushRef="#br0">48 247 7173,'-26'0'270,"4"0"90,22 0-271,0-8 1,0 6 0,0-7 0,0 9-809,11 0 719,2 0-450,11 17 450,0-4 0,0 31 90,-10-21 0,-4 30-180,-10-29 180,0 12 0,0-18 0,0-7-90,0-3 0,0-8 360,0 0-181,0-8 1,0 6-180,0-7 90,0 9-180,0 0-90,11 0 1,-8 0 269,7 0-90,1 9-90,-9 10 0,9 2-270,-11 32 270,0-19 0,0 29 0,0-32 90,-11 22 0,-2-38 0,-11 19 0,0-32 0,11-10 0,2-14 0,11-32 0,0 19-90,0-34 90,0 35 0,0-29 0,0 23 270,22-32-270,-6 28 135,1-9 0,0 0-135,-4 5 90,9-49-90,-9 63 180,0-10-180,-2 33 90,-11 3-180,0 16 90,-11 53 0,9-21 179,-4 16 1,1 2-180,5-12 0,11 52 0,-9-63-719,41 35 629,-24-55-900,58 10 990,-45-33 0,24-19 0,-32-14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4.367"/>
    </inkml:context>
    <inkml:brush xml:id="br0">
      <inkml:brushProperty name="width" value="0.06" units="cm"/>
      <inkml:brushProperty name="height" value="0.06" units="cm"/>
      <inkml:brushProperty name="color" value="#008C3A"/>
    </inkml:brush>
  </inkml:definitions>
  <inkml:trace contextRef="#ctx0" brushRef="#br0">97 57 7533,'-11'-21'-180,"8"4"180,-7 17 180,10-8 0,0 6-1,-11-7 1,8 9-180,-18 9 180,18 2 90,-18 16-90,18-6 90,-7 32-270,10-28-90,0 28 0,10-32 90,14 15-180,-8-15 270,6 6-90,-22-7-90,10-2 90,-7 1 0,8 1 90,-11 7-90,0-6 0,0 15 0,0-15-360,0-2 180,0-10 180,0-9 0,-11 0 0,-2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5.620"/>
    </inkml:context>
    <inkml:brush xml:id="br0">
      <inkml:brushProperty name="width" value="0.06" units="cm"/>
      <inkml:brushProperty name="height" value="0.06" units="cm"/>
      <inkml:brushProperty name="color" value="#008C3A"/>
    </inkml:brush>
  </inkml:definitions>
  <inkml:trace contextRef="#ctx0" brushRef="#br0">230 1 7083,'-37'0'-270,"13"0"360,13 0-90,11 0 180,0 8 90,0-6-270,0 15 270,0 2-180,0 10 449,21 43-449,-15-25 225,15 18 0,0 0-405,-15-20-45,26 49 315,-30-72-90,19 5-270,-18-8 0,18 0 90,-18-8 0,8-3 0,-11-8-180,-11-8 135,-2 6-674,-22-24 809,-2 22-90,-22-21 0,19 22 0,-16-5 0,30 16 720,-9 20-540,22-4 629,24 37-629,5-44 180,50 33-360,-34-46 90,45 13-90,-47-17 0,36-25 90,-37 10-90,17-21 180,-22 9-450,-11 6 270,8-7-269,-18-7 269,8 3-180,-11-40 270,10 36 0,-7-25-90,8 48 450,-11-4-360,0 26 360,0 10-181,0 2 1,31 49-629,-23-41 449,46 49 0,-38-55 0,18 13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5.749"/>
    </inkml:context>
    <inkml:brush xml:id="br0">
      <inkml:brushProperty name="width" value="0.06" units="cm"/>
      <inkml:brushProperty name="height" value="0.06" units="cm"/>
      <inkml:brushProperty name="color" value="#008C3A"/>
    </inkml:brush>
  </inkml:definitions>
  <inkml:trace contextRef="#ctx0" brushRef="#br0">72 1 7533,'-24'0'-90,"11"0"90,2 0-990,1 0 541,7 9 269,-8 1 180,11 1 0,11 6 0,2-7 0,11 10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6.045"/>
    </inkml:context>
    <inkml:brush xml:id="br0">
      <inkml:brushProperty name="width" value="0.06" units="cm"/>
      <inkml:brushProperty name="height" value="0.06" units="cm"/>
      <inkml:brushProperty name="color" value="#008C3A"/>
    </inkml:brush>
  </inkml:definitions>
  <inkml:trace contextRef="#ctx0" brushRef="#br0">97 58 7533,'-13'-11'-540,"2"2"270,11 1 90,-11 6 90,9-7 450,-9 9-90,0-8-90,9 6 180,-9-6-91,0 8-358,9 8 358,-9 19-89,11-3 180,0 54-180,0-15-90,0 15-559,0-6 559,0-24 0,0 18 270,11 18-270,2-12-90,4-13 0,1-1 180,-2-2-45,5-5 0,0-5-46,-5-12-1708,19 10 1439,-22-33-449,-2-3 269,-11-8 157,0 0 1,0-8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2:16.857"/>
    </inkml:context>
    <inkml:brush xml:id="br0">
      <inkml:brushProperty name="width" value="0.06" units="cm"/>
      <inkml:brushProperty name="height" value="0.06" units="cm"/>
    </inkml:brush>
  </inkml:definitions>
  <inkml:trace contextRef="#ctx0" brushRef="#br0">195 0 7533,'-48'0'359,"4"0"451,21 9-270,10-7-180,-8 6-91,19-8-89,-19 0 0,19 0 0,-8 9-720,-1 1 450,19 8-89,5 17 89,2-13-450,47 29 360,-52-20-90,52 13 270,-47-15-90,18 30 0,-20-25 360,-13 35-270,-13-38-360,-20 4 360,7-25-1349,-28-18 1349,37-13 0,-14-15 0,31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5.483"/>
    </inkml:context>
    <inkml:brush xml:id="br0">
      <inkml:brushProperty name="width" value="0.06" units="cm"/>
      <inkml:brushProperty name="height" value="0.06" units="cm"/>
    </inkml:brush>
  </inkml:definitions>
  <inkml:trace contextRef="#ctx0" brushRef="#br0">0 1 6993,'13'18'810,"-3"9"-631,-10 1-89,0 9 270,11 23-270,2-1-2171,-2-7 1,1 3 2259,0 24-134,0 8 0,-3 5-430,-8-33 1,1 0 339,7 21 0,2 8-118,-6-12 1,-2 5 0,2 1 72,5 7 0,2 1 0,-1 1 90,-2-1 0,-1 0 0,1 5 0,1-4 0,2 6 0,0-3 0,-2-12-709,-3 2 0,1-5 709,2-5 0,1 5 0,-1-4 0,-3 12 0,-1-7 682,-1-26 0,2 4-652,4 27 0,0 14 0,-2-13-30,-6-28 0,-1 0-88,8 19 1,2 10-1,-3-15 88,-6 7 33,7-12 0,0-3-33,-7-8 1832,7 28-1832,-10-72-360,0 4 337,0-16 1,-10-16 0,-3-4-1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6.233"/>
    </inkml:context>
    <inkml:brush xml:id="br0">
      <inkml:brushProperty name="width" value="0.06" units="cm"/>
      <inkml:brushProperty name="height" value="0.06" units="cm"/>
      <inkml:brushProperty name="color" value="#008C3A"/>
    </inkml:brush>
  </inkml:definitions>
  <inkml:trace contextRef="#ctx0" brushRef="#br0">96 39 7533,'-37'0'0,"13"0"0,2 0-270,20 0 180,-9 0 0,11 0 90,0 0 540,21 0-720,-5 0 0,40 0-90,-26 0-180,36-9 450,-37 7 0,27-15 0,-18 7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6.484"/>
    </inkml:context>
    <inkml:brush xml:id="br0">
      <inkml:brushProperty name="width" value="0.06" units="cm"/>
      <inkml:brushProperty name="height" value="0.06" units="cm"/>
      <inkml:brushProperty name="color" value="#008C3A"/>
    </inkml:brush>
  </inkml:definitions>
  <inkml:trace contextRef="#ctx0" brushRef="#br0">192 39 7533,'-24'-9'0,"0"7"-180,0-6 0,11-1 630,-8 7-181,7-7 1,1 9-180,-8 0-180,8 9 90,-1 1 270,4 26 0,10-4 180,0 48-180,0-25-180,4-1 0,2 0 89,8 9-134,1 16 0,4 0 135,8-12-540,-4 14 1,-1-5 269,-6-38-1170,16 41 991,-29-57 269,7 6 0,1-28 0,2-10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5:39:26.650"/>
    </inkml:context>
    <inkml:brush xml:id="br0">
      <inkml:brushProperty name="width" value="0.06" units="cm"/>
      <inkml:brushProperty name="height" value="0.06" units="cm"/>
      <inkml:brushProperty name="color" value="#008C3A"/>
    </inkml:brush>
  </inkml:definitions>
  <inkml:trace contextRef="#ctx0" brushRef="#br0">73 133 7533,'-38'-8'899,"14"6"-899,14-6 540,10 8 359,0 0-719,10 0-90,14 0 90,3-9-270,18 7 0,-18-15 270,29 15-90,-27-15-1259,48 6 1079,-45-7 90,24 7 0,-21-6 0,2 7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4:40.165"/>
    </inkml:context>
    <inkml:brush xml:id="br0">
      <inkml:brushProperty name="width" value="0.06" units="cm"/>
      <inkml:brushProperty name="height" value="0.06" units="cm"/>
    </inkml:brush>
  </inkml:definitions>
  <inkml:trace contextRef="#ctx0" brushRef="#br0">95 75 6453,'0'11'-90,"-10"5"90,7-14 90,-8 15-90,1-15-4161,7 7 4161,-7-9 90,10 8 769,0-6-679,0 14-180,0-5 0,0 7 90,0 18-90,0-14 0,0 14 90,0 32 0,0-20-90,0 41 0,0-33 0,0 8-90,0-23 90,0 3 0,0-1 0,0-9 0,0 19 0,10-7 0,-7-15 3392,7 4-3392,-10-8 0,0-6 0,0 14 0,0-14-90,0 14 90,0-14 0,-10 14 0,-3 3 0,0-8 0,2 5 0,11-16 0,0-9 0,0 16-3482,0 2 3482,0 3 0,0 5 0,0 7-90,-10-10 180,7 38-90,-7-46 0,10 41 0,0-49 3392,0 43-3392,0-5 0,0-11 0,0 16 0,0-31 0,0 17 0,0-15 0,0 4 0,0-8 0,0 11 90,10 9-90,-7-7 0,7 12 0,-10-30 0,11 47-180,-8-26 180,7 13 0,-10-21-90,0-8 90,0 2 0,0 9 0,0 15 0,0-11 0,0 3 0,-10-10 0,7-14 90,-8 48-180,1-24 90,7 28-90,-7 6 90,10-25 0,0 18 0,0-10 0,0-20 0,0 3 90,10-1-90,-7-21-3392,18 28 3392,-18-28 0,7 12 90,0-16-180,3 24 90,1-18 0,-4 19 0,-10-25 3392,0-1-3392,0 26 0,0-3 0,10 7 0,-7 20 0,8-33 0,-11 52 0,0-51 0,0 15 0,0-32 0,0 0-90,0 24-3392,0-18 3482,0 19 0,0-26-2268,0 10 2178,0-8 90,0 7 90,0 8 90,0 13-90,0 18-90,0-16 0,0 2-90,0-15 180,0-6-180,0 38 90,0-43 2358,0 34-2358,0-31 90,0 9-90,0-9-780,0 14 780,0-20-90,0 21 180,0-7-180,0-6 0,10 21 90,-7-13 0,7 0 0,-10-12 0,0-10-90,0-7 1026,0 34-936,0-11-2350,0 13 2440,0-20-1137,-10 10 1047,7-14 957,-7 13-957,10 1 16,0 3-106,0 17 1224,0-5 0,0 4-1134,0 0 0,0-1 0,0 0 0,0 0 0,0 1 0,0-6 0,0-8 3392,10 14-3392,-7-2 0,7 6 0,-10-2-577,0-3 667,10 9-180,-7 5 90,3-14 0,-1 2-3201,-5 25 3111,0 7 90,0-40 0,0 6 90,0 35 296,0-39-341,0 10 0,0-2-45,0-21 0,0 34 0,0-9 0,0 15 0,0-15 0,3-2 0,4-2 0,6-9-45,-7 4 0,1 0 45,14-3-90,-18 37 90,18-50 0,-19 32 0,9-32 0,-11 19 0,0-15 90,10-5-90,-7-20-2268,7-14 2268,-10 6 2268,0-16-2268,0-2 0,0-25 0,-10 12 90,7-29-90,-7 21 0,10-14 0,-11-26 0,9 25 90,-19-49-90,18 51 0,-1-11 0,-2-2 0,-5 0 0,9-33 0,-9 37 0,11 13-659,-10-30 659,7 26-346,-7-10 346,10-6 0,-11 0 0,-2 0 90,-10-25-90,9 50 0,4-44 0,10 46 90,0-27-90,0-5 2894,0 20-2804,0-48-2272,0 25 2182,0-3 0,0 9-1032,0 27 1122,0 6-180,0-42 90,0 9 0,0-13-1800,0 5 1800,0 29 90,0-14 1231,0 2-1321,0 11 1099,0-28-1099,0 36 0,0-25-90,0-6 90,0 20 0,0-24 0,0 40-1614,0-16 1614,0 14 141,0-5-51,0-15-1,0-9-89,10-17 1537,-7 21-1537,8 13 2625,-11 5-2715,0 7 90,10-29 0,-7 35 0,7-35 0,-10 29 0,0-14 0,0 7 0,10 9 914,-7 2-914,8 1 0,-11 5 90,0-39-90,0 33 0,0-33 0,0 39 0,0-39 0,0 33 0,0-33 0,0 39-2897,0-14 2897,0 14 0,0-23 0,0 13 0,0-23-2268,0 23 2268,0-12 0,0 5-226,0-9 316,0-1-90,0 3 0,0-1 2188,0-1-2188,0 7 0,0-28 0,0 33 0,0-20 0,0 21 121,0-15 1,0-6-32,0-43-1148,0 29 0,0 0 1058,0-23-1517,0 28 1517,0 16-179,0-47 179,0 45-43,0-6 0,0 0 43,0 13 152,0-44-152,0 52 0,0-42 90,10 36 0,-7-32-90,18 7-332,-19-9 332,9 17 132,-10 2 1,-2 0-133,1 4 476,1-8 0,-2 0-476,-10 8 0,9-29 0,-9 32 76,5-3 0,2 0-76,1 3 0,-1-7 0,-2-1 0,-5 6 82,-2-22-82,0 34 2053,-8-21-2053,18 35-220,-17-19 310,17 18-90,-18-4 0,18-32-90,-7-31-550,19 35 1,3 0 639,-7-39 45,9 42 0,3 6-246,7 6 291,-8-28 1937,15 32-1937,-28-7-90,18 9 90,-19 0 3059,9-1-3059,-11-24-180,0 35 635,0-22-545,0 38 187,0 1-187,0-7 0,-11 15 0,9-6-90,-19 8-89,18 0 89,-7 8 90,10-6-3392,0 15 3392,0-15 0,0 15 0,0-15 0,0 6-2179,0 0 2179,0-6 0,0 6-90,0 1 2269,0 1-2179,0 58 0,0-20-45,-5 17 0,-1 18-68,4-2 1,2 13-1,0 3 1,-1-9-181,1-14 1,0-6 0,0 10 256,1 7 0,-2 13 0,2 4 0,-1-6 0,2-16 36,4 8 0,-1-10-45,-5 20 0,0-3 0,0-37 0,0 2 135,-6 8 0,-2 9 0,1 1-270,1 10 0,1 3 1,0 7 179,0-20 0,0 5 0,0 2 0,0 1 0,1-4 0,1 10 0,0-2 0,1-2 0,0-4-610,1 8 0,2-5 1,-1-7 609,0 4 0,0-8 0,0-11 0,0-4-139,0-10 0,0 0 139,0 7 0,0 1 0,0 5 0,0-3 0,0 24 0,1-31 0,-2 0-78,-9 44 78,7-2 715,-4-36 0,3 3-850,13 6 0,3-2 1077,4 25-942,9-22 0,5-2 0,9 7 0,-10-21 0,0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17.296"/>
    </inkml:context>
    <inkml:brush xml:id="br0">
      <inkml:brushProperty name="width" value="0.06" units="cm"/>
      <inkml:brushProperty name="height" value="0.06" units="cm"/>
    </inkml:brush>
  </inkml:definitions>
  <inkml:trace contextRef="#ctx0" brushRef="#br0">72 887 6543,'-13'-67'30,"-1"0"0,2 9 0,4 6 60,8-12-180,0-7-1009,0 28 1099,0-20 374,0 1-374,0 27 270,0-33-180,0 37-3182,0 2 3271,0 4-59,0 23-30,0-7 509,0 9-689,0 0 0,0 9 90,0 1 3269,0 9-3359,0 24 90,0-10 0,9 25 0,2 4 0,-5 9 90,10 23 0,-1 3 0,-12-6 90,7 1 0,1-2-81,-9-14 81,9 22-90,-11-69-180,0-13 180,0-24 0,0-2-270,0-16 270,0-4-90,0-32 0,0-15-45,0 26 0,0-1 45,0-36-90,-5 26 0,-1-6-1606,1-16 0,-3 0 1651,-3 24 1,-1-2-945,0-42 1,0 14 1167,-1 57-179,3-42 360,-1 73-360,8 10 0,-7 12-1553,10 75 1553,10-34 0,-8-10 0,-1 3 1277,10 44-1277,-11-32-267,0-9 1,0 0 176,0 3-294,0 21 474,0-39 1821,0-7-1911,0-27 550,0-24-909,0-13 359,-11-36-180,8-3 3085,-7-31-3130,9 46 0,2 2 177,-1-21 1,0-14-1,0 47 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1.180"/>
    </inkml:context>
    <inkml:brush xml:id="br0">
      <inkml:brushProperty name="width" value="0.06" units="cm"/>
      <inkml:brushProperty name="height" value="0.06" units="cm"/>
    </inkml:brush>
  </inkml:definitions>
  <inkml:trace contextRef="#ctx0" brushRef="#br0">24 197 6004,'0'-20'90,"-11"3"-90,9 9 0,-9 6 89,11-7-89,0 9 90,0-8-90,0 6 0,0-6 0,0 8 270,0 0-270,0 8 0,0 3 0,0-1 0,0-2 90,0 1-90,11-7 0,-9 6-90,9-8 180,-1-8-90,-7 6 0,7-15 90,-10 15 0,0-7-90,-10 1 0,7 6 90,-18-6-90,19 8 0,-9 0-3302,11 8 3212,0-6 90,0 15 90,0-15-90,0 6 0,11-8 0,2-8 0,0-2-90,18-18 90,-26 16-90,16-21 90,-21 21 90,0-15-90,0 17 3482,-21-7-3482,6 15 0,-19 2 90,21 18-360,2-5-180,11 11 270,0-22 1,0 7 179,11-9 0,2 0 0,10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1.679"/>
    </inkml:context>
    <inkml:brush xml:id="br0">
      <inkml:brushProperty name="width" value="0.06" units="cm"/>
      <inkml:brushProperty name="height" value="0.06" units="cm"/>
    </inkml:brush>
  </inkml:definitions>
  <inkml:trace contextRef="#ctx0" brushRef="#br0">0 1 6633,'39'19'180,"3"-1"-90,-18 9-270,2-6 270,8 6-270,0 8 270,-8-20-360,8 18 180,-21-23-90,8 1 1,-19 5-1,19-13 180,-18 5 0,7-8 0,-10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1.928"/>
    </inkml:context>
    <inkml:brush xml:id="br0">
      <inkml:brushProperty name="width" value="0.06" units="cm"/>
      <inkml:brushProperty name="height" value="0.06" units="cm"/>
    </inkml:brush>
  </inkml:definitions>
  <inkml:trace contextRef="#ctx0" brushRef="#br0">107 19 6453,'-13'-11'-359,"3"3"359,10 8 89,-11 0-89,9 0 0,-9 0 180,11 8-180,0 3 90,0 16-90,0 10 90,0 11-90,-10 16 0,-3-15-3302,0 5 3302,2-17-180,11 9-90,-10-7-297,7-1 0,3-19 0,13-11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2.230"/>
    </inkml:context>
    <inkml:brush xml:id="br0">
      <inkml:brushProperty name="width" value="0.06" units="cm"/>
      <inkml:brushProperty name="height" value="0.06" units="cm"/>
    </inkml:brush>
  </inkml:definitions>
  <inkml:trace contextRef="#ctx0" brushRef="#br0">58 1 7533,'-34'76'-1080,"28"-26"990,-12 22-5840,39-38 5750,-8-32 532,0 15 0,-2-15 1,-11 6-1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3.757"/>
    </inkml:context>
    <inkml:brush xml:id="br0">
      <inkml:brushProperty name="width" value="0.06" units="cm"/>
      <inkml:brushProperty name="height" value="0.06" units="cm"/>
    </inkml:brush>
  </inkml:definitions>
  <inkml:trace contextRef="#ctx0" brushRef="#br0">0 1 5824,'14'20'0,"-4"-3"0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6.600"/>
    </inkml:context>
    <inkml:brush xml:id="br0">
      <inkml:brushProperty name="width" value="0.06" units="cm"/>
      <inkml:brushProperty name="height" value="0.06" units="cm"/>
    </inkml:brush>
  </inkml:definitions>
  <inkml:trace contextRef="#ctx0" brushRef="#br0">0 112 7533,'0'29'-1350,"0"-2"1530,0-9-180,0 16 0,0-3 180,11 13-180,1-14 0,1 4-4071,18 19 4161,-26-10 499,26 18-499,-28-33 270,17-10-180,-17-18-180,7-10 0,-10-24 3169,0 11-2989,0-35-270,10 33 0,-7-59 90,17 56-90,-17-64 0,17 58 0,3-43 90,3 44-90,18-10 90,-19 25 0,9 16 0,-21 4 673,-3 16-583,-20 41-90,-14-14 0,9 26 270,-26-2-270,26-34 90,-19 16-180,11-32 270,0 6-180,0-12 269,0 11-269,10-22 90,3 7 0,10-9 360,20 0-270,-4 7 450,68 4-720,-48-1 270,59 6-91,-67-14-358,47 23-181,-44-21 0,23 20 90,-31-22-359,0 6-91,0-8 810,-10 0 0,7-8 0,-7-2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4.396"/>
    </inkml:context>
    <inkml:brush xml:id="br0">
      <inkml:brushProperty name="width" value="0.06" units="cm"/>
      <inkml:brushProperty name="height" value="0.06" units="cm"/>
    </inkml:brush>
  </inkml:definitions>
  <inkml:trace contextRef="#ctx0" brushRef="#br0">0 1 6273,'0'31'270,"0"10"-180,0-37-90,11 21 0,-8-22-90,7 5 180,-10-8-180,0 0 90,10-8 0,-7 5 0,8-13 0,-11 5 0,0 1 0,0-7 0,0 15 90,0-6-90,-11 0 90,8 6-90,-7-6 90,0 24 0,7-12-180,-8 21 180,11-15-90,0 1 0,0 5 0,0-5 0,0 0 0,0-3-3482,0-8 3482,0 0 0,11 0 0,-8 0 0,7-8 0,-10-3 0,0-8 0,0 9 3392,0-7-3302,0 15 0,0-6-90,0 8-1006,0 0 1,10 0 0,4 0-1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5.162"/>
    </inkml:context>
    <inkml:brush xml:id="br0">
      <inkml:brushProperty name="width" value="0.06" units="cm"/>
      <inkml:brushProperty name="height" value="0.06" units="cm"/>
    </inkml:brush>
  </inkml:definitions>
  <inkml:trace contextRef="#ctx0" brushRef="#br0">0 36 5914,'0'-20'359,"0"4"-179,0 16 90,21 16-180,-16-12-90,27 21 0,-19-6 90,21 2 0,-8-3-90,8 7-180,10-4 180,-15 8-270,5-2-90,-13-17 360,-19 7 0,19-15 0,-8 6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5.413"/>
    </inkml:context>
    <inkml:brush xml:id="br0">
      <inkml:brushProperty name="width" value="0.06" units="cm"/>
      <inkml:brushProperty name="height" value="0.06" units="cm"/>
    </inkml:brush>
  </inkml:definitions>
  <inkml:trace contextRef="#ctx0" brushRef="#br0">141 1 7533,'-26'8'-1350,"5"19"1530,21 13-180,0 8-5570,0 5 5570,-10-22 1409,7 13-1499,-7-7 949,-1 2-769,-2 32-90,0-36-270,-8 25 270,19-48 0,-9 5 0,22-17 0,2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5.797"/>
    </inkml:context>
    <inkml:brush xml:id="br0">
      <inkml:brushProperty name="width" value="0.06" units="cm"/>
      <inkml:brushProperty name="height" value="0.06" units="cm"/>
    </inkml:brush>
  </inkml:definitions>
  <inkml:trace contextRef="#ctx0" brushRef="#br0">1 132 7533,'0'-21'-1350,"31"-21"1261,-12 27 89,15-11 89,-14 9-89,-6 15 0,-1-6 180,7 8-180,-17 0 90,8 16-90,-11-12 90,0 38-90,0-28 0,-11 47 0,8-36 90,-17 35 0,17-38-90,-7 30 0,10-37 0,0 26 0,0-37-90,10 12 0,-7-16-180,28 0 91,-26 0-669,27 0 0,-9 0 0,14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6.365"/>
    </inkml:context>
    <inkml:brush xml:id="br0">
      <inkml:brushProperty name="width" value="0.06" units="cm"/>
      <inkml:brushProperty name="height" value="0.06" units="cm"/>
    </inkml:brush>
  </inkml:definitions>
  <inkml:trace contextRef="#ctx0" brushRef="#br0">24 56 6813,'-13'-31'-630,"2"6"810,22 25 0,-9 8-90,9-6 0,-1 23 0,3-12-90,0 14 90,19 0-90,-27-7 90,16 15-270,-11-14 270,-7 6-270,39 17-668,-34-11 0,23 13 0,-31-19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6.600"/>
    </inkml:context>
    <inkml:brush xml:id="br0">
      <inkml:brushProperty name="width" value="0.06" units="cm"/>
      <inkml:brushProperty name="height" value="0.06" units="cm"/>
    </inkml:brush>
  </inkml:definitions>
  <inkml:trace contextRef="#ctx0" brushRef="#br0">226 0 7533,'-76'35'-900,"21"-12"990,34 37-90,-2-19 0,7 15 0,-5-19-90,21-1 90,0-15-450,-11 14 450,9-22 0,2 4 0,13-17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7.063"/>
    </inkml:context>
    <inkml:brush xml:id="br0">
      <inkml:brushProperty name="width" value="0.06" units="cm"/>
      <inkml:brushProperty name="height" value="0.06" units="cm"/>
    </inkml:brush>
  </inkml:definitions>
  <inkml:trace contextRef="#ctx0" brushRef="#br0">47 19 6363,'24'-11'90,"-11"3"-90,-3 8 0,1 0 0,-9 0 0,9 8-4251,-11 3 4341,0-1 769,0 7-859,0-7-90,0 17 0,0 2 90,-11 17-2268,9-23 2358,-19 10 2178,8-15-2088,-11 2-90,1 8-90,10-18 90,13-1-90,2-9 90,30 0-180,4-9 90,3 7 0,16-7 0,-29 9 3392,8 9-3392,-21 1 0,-13 17 0,-13-5 0,-21 21 0,8-20-180,-29 20 180,27-22-848,-17 6 0,22-9 0,-1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7.778"/>
    </inkml:context>
    <inkml:brush xml:id="br0">
      <inkml:brushProperty name="width" value="0.06" units="cm"/>
      <inkml:brushProperty name="height" value="0.06" units="cm"/>
    </inkml:brush>
  </inkml:definitions>
  <inkml:trace contextRef="#ctx0" brushRef="#br0">47 0 6453,'-26'0'-90,"5"0"180,21 8 0,0-6 180,0 15-270,11 10 90,-9-12-270,19 18 270,-18-31-90,7 6 0,-10 0 0,11-6 0,2 7 0,0-18-180,8-18 180,-19 13-180,9-28 180,-11 38 0,0-21 0,0 23 0,0-6 0,-11 8 90,9 0 90,-9 0-180,1 8 90,7 3-180,-7-1 90,10 7 90,0-15-270,0 6 0,0-8 180,0 8-449,0-5 449,0 5 0,10 0 0,3 3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8.048"/>
    </inkml:context>
    <inkml:brush xml:id="br0">
      <inkml:brushProperty name="width" value="0.06" units="cm"/>
      <inkml:brushProperty name="height" value="0.06" units="cm"/>
    </inkml:brush>
  </inkml:definitions>
  <inkml:trace contextRef="#ctx0" brushRef="#br0">24 37 7533,'-14'-19'-1170,"4"9"1440,10 2-270,0 8 0,0 0 180,21 8-90,-5 2-90,18 9 180,-11 8-1839,1-6 1659,-1 5-615,5 20 0,-1 2 525,-6-11-339,6 19 1,-2-2 248,-12-31-410,0 12 0,8-17 0,-8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8.279"/>
    </inkml:context>
    <inkml:brush xml:id="br0">
      <inkml:brushProperty name="width" value="0.06" units="cm"/>
      <inkml:brushProperty name="height" value="0.06" units="cm"/>
    </inkml:brush>
  </inkml:definitions>
  <inkml:trace contextRef="#ctx0" brushRef="#br0">329 1 7533,'-41'45'-405,"-1"1"0,-8 16-2470,22-17 0,4-2 2875,8-2 0,-7 13 935,-9 8-935,27-27-1389,-26 25 1389,18-39 0,0-2-519,2-11 519,11-8 0,11-8 0,2-3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8"/>
    </inkml:context>
    <inkml:brush xml:id="br0">
      <inkml:brushProperty name="width" value="0.06" units="cm"/>
      <inkml:brushProperty name="height" value="0.06" units="cm"/>
    </inkml:brush>
  </inkml:definitions>
  <inkml:trace contextRef="#ctx0" brushRef="#br0">268 110 7533,'-13'-28'-1709,"3"10"1709,10 2 0,0 14 90,0-6 0,0 0 89,0 6-268,0-7 718,0 1-629,0 6 90,0-6 0,0 8-90,-21 8 0,6 2-3212,-29 33 3302,8-18-1846,-10 58 1936,10-46-230,17 16 0,5 4 140,1-11-90,23 32 90,6-50-225,48 7 45,-23-23 90,15 4 90,-22-16-270,-22 0 1,29-16-91,-33 12 0,23-29 90,-31 21 90,-31-23 0,23 23 180,-53-12-90,43 14 540,-26-1-360,21-5 2362,0 14-2452,10-6 2882,34 0-3151,-14 6 179,55-7 0,-44 18-180,46 9 90,-36-5 90,26 35 180,-28-31 89,7 66 1,-20-47 309,-3 25-489,-10-10 98,0-27-728,-10 44-449,8-36 989,2 13 0,2-18 0,8-9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8.545"/>
    </inkml:context>
    <inkml:brush xml:id="br0">
      <inkml:brushProperty name="width" value="0.06" units="cm"/>
      <inkml:brushProperty name="height" value="0.06" units="cm"/>
    </inkml:brush>
  </inkml:definitions>
  <inkml:trace contextRef="#ctx0" brushRef="#br0">48 1 6633,'-26'10'-180,"5"-2"270,21 9 0,0-5 0,0 32-90,0-21 180,10 36-180,3-33-3302,0 9 3302,8-19-90,-8-6-90,11 9 180,-1-9-360,11-1 360,-18-9 0,15 0 0,-17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8.747"/>
    </inkml:context>
    <inkml:brush xml:id="br0">
      <inkml:brushProperty name="width" value="0.06" units="cm"/>
      <inkml:brushProperty name="height" value="0.06" units="cm"/>
    </inkml:brush>
  </inkml:definitions>
  <inkml:trace contextRef="#ctx0" brushRef="#br0">142 1 7533,'-52'16'-540,"10"-11"540,42 19 90,0 3-90,0 4 0,0 39 90,0-26-180,0 18 180,0 8-540,0 10 0,0-2-613,0 1 0,-21-48 1,-5 4-1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2.648"/>
    </inkml:context>
    <inkml:brush xml:id="br0">
      <inkml:brushProperty name="width" value="0.06" units="cm"/>
      <inkml:brushProperty name="height" value="0.06" units="cm"/>
    </inkml:brush>
  </inkml:definitions>
  <inkml:trace contextRef="#ctx0" brushRef="#br0">1 38 6723,'0'-21'-180,"0"5"180,0 16 180,0 0-90,0 8-180,0-6 270,0 31-180,0-27-90,0 36 180,0-30-180,0 7 180,10-11-180,-7-8-90,7 0 180,-10-8-180,0-3 180,0-7-180,0 7 1,0-5-1,0 14 90,0-6 90,0 8 0,0 0 0,0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3.389"/>
    </inkml:context>
    <inkml:brush xml:id="br0">
      <inkml:brushProperty name="width" value="0.06" units="cm"/>
      <inkml:brushProperty name="height" value="0.06" units="cm"/>
    </inkml:brush>
  </inkml:definitions>
  <inkml:trace contextRef="#ctx0" brushRef="#br0">1 1 6993,'10'31'540,"3"18"-1715,21-34 1265,-8 29-360,29 2 270,-16-5-629,8 21 539,-13-31 117,-10 13 1,-21-24 0,-6 7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3.596"/>
    </inkml:context>
    <inkml:brush xml:id="br0">
      <inkml:brushProperty name="width" value="0.06" units="cm"/>
      <inkml:brushProperty name="height" value="0.06" units="cm"/>
    </inkml:brush>
  </inkml:definitions>
  <inkml:trace contextRef="#ctx0" brushRef="#br0">189 1 7533,'-39'35'209,"0"0"1,-2-1 0,8 1-749,20 19 269,0-11 180,3 36-180,10-38-360,0 13 361,0-25-1,0-10 270,0-11-1063,0-8 0,0-8 0,0-2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3.857"/>
    </inkml:context>
    <inkml:brush xml:id="br0">
      <inkml:brushProperty name="width" value="0.06" units="cm"/>
      <inkml:brushProperty name="height" value="0.06" units="cm"/>
    </inkml:brush>
  </inkml:definitions>
  <inkml:trace contextRef="#ctx0" brushRef="#br0">0 93 7533,'11'-37'-1619,"2"9"1888,10 9-179,-10 10 180,39 9-360,-41 0 360,62 26-270,-65-12 0,34 21 90,-40 8-90,9-18 270,-11 27-180,0 10-3662,0-25 3662,0 49-630,-11-28 540,9 2 0,-9-14 0,11-30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4.011"/>
    </inkml:context>
    <inkml:brush xml:id="br0">
      <inkml:brushProperty name="width" value="0.06" units="cm"/>
      <inkml:brushProperty name="height" value="0.06" units="cm"/>
    </inkml:brush>
  </inkml:definitions>
  <inkml:trace contextRef="#ctx0" brushRef="#br0">24 151 6633,'-13'-19'0,"3"8"180,20-14-450,3 13 270,21-23 0,-8 14 0,8-6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9.428"/>
    </inkml:context>
    <inkml:brush xml:id="br0">
      <inkml:brushProperty name="width" value="0.06" units="cm"/>
      <inkml:brushProperty name="height" value="0.06" units="cm"/>
    </inkml:brush>
  </inkml:definitions>
  <inkml:trace contextRef="#ctx0" brushRef="#br0">118 75 7533,'-13'-31'-1529,"-8"-2"1529,18 31 0,-7-6 90,0 8-90,7 0 0,-7 0 179,10 0 91,-11 16-270,8-12 270,-7 37-180,10-10 0,0 9 0,0-5-90,0-16-90,0-9 90,0-2 0,0-8-90,0 0 0,0-8 90,0-2 0,0-9-180,0 1 90,0-1 90,0 1 0,0 7-90,0 3 270,0 8-180,0 0-90,-10 0 180,7 8-90,-8 10-360,11 11 360,11 0 0,-8-1 0,7-9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9.664"/>
    </inkml:context>
    <inkml:brush xml:id="br0">
      <inkml:brushProperty name="width" value="0.06" units="cm"/>
      <inkml:brushProperty name="height" value="0.06" units="cm"/>
    </inkml:brush>
  </inkml:definitions>
  <inkml:trace contextRef="#ctx0" brushRef="#br0">48 1 7533,'-26'0'-810,"5"0"1170,42 16-360,-16-12 0,47 28 90,-34-19-270,37 22 180,-29-14 0,8 6-180,-21-16 270,19 5-720,-6 3 361,0 2-579,-5-3 0,-21-10 0,0-8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29.879"/>
    </inkml:context>
    <inkml:brush xml:id="br0">
      <inkml:brushProperty name="width" value="0.06" units="cm"/>
      <inkml:brushProperty name="height" value="0.06" units="cm"/>
    </inkml:brush>
  </inkml:definitions>
  <inkml:trace contextRef="#ctx0" brushRef="#br0">235 1 7533,'-57'0'-540,"18"0"630,-6 8-90,32 11 90,3 2-90,10 6-180,0 24 270,0-24-360,0 50 90,0-44-4071,-11 21 3981,9-33 0,-9 4-1409,1-15 1679,7 0 0,-18 7 0,8-7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19.701"/>
    </inkml:context>
    <inkml:brush xml:id="br0">
      <inkml:brushProperty name="width" value="0.06" units="cm"/>
      <inkml:brushProperty name="height" value="0.06" units="cm"/>
    </inkml:brush>
  </inkml:definitions>
  <inkml:trace contextRef="#ctx0" brushRef="#br0">0 138 7443,'0'-20'-90,"0"3"0,0 17 270,0 0 90,0 9-91,0 9-89,0 2 0,0 15-180,0-6 0,21 64 180,-16-42-297,6 1 1,-1-2 116,-10-12 90,10 40-180,-8-42 180,9 23 90,-11-49-180,-11-18 90,9-4-90,-8-47 90,-1 24 90,10-15 0,0-2-90,-10 6 0,15-13 0,3 0 0,-5 12 90,36-12 0,6 0 180,-15 12-315,26 10 0,5 5 135,-19 14-360,26 18 270,-42 18-90,-14 19-90,-24 1 0,-41 31 90,13-26 45,3-7 0,-1-3-44,-10-2 178,-7 11 91,30-21-180,6-3 0,30-9 180,44-9-90,-11 0-90,45 0 0,-40 0 180,40 8-180,-45 2 0,42 24 0,-67-11 0,-18 36 90,-18-34 71,-25 8 1,-9 0 198,-35 8-897,38-21 1,0-1 266,-28 14-234,44-31 504,20 5 0,-7-7 0,17 0 0,-7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0.183"/>
    </inkml:context>
    <inkml:brush xml:id="br0">
      <inkml:brushProperty name="width" value="0.06" units="cm"/>
      <inkml:brushProperty name="height" value="0.06" units="cm"/>
    </inkml:brush>
  </inkml:definitions>
  <inkml:trace contextRef="#ctx0" brushRef="#br0">71 1 7533,'-39'7'-900,"8"-5"900,31 6 0,0 9 0,0-5 270,10 24-270,3-16 0,11 16 0,-1-16 90,11 24-90,-8-29 90,-2 26-90,-14-37-90,1 21-90,-9-23 180,9 15 0,-11-15-899,-11 14 809,9-14 90,-19 6 0,8-8 0,-11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0.348"/>
    </inkml:context>
    <inkml:brush xml:id="br0">
      <inkml:brushProperty name="width" value="0.06" units="cm"/>
      <inkml:brushProperty name="height" value="0.06" units="cm"/>
    </inkml:brush>
  </inkml:definitions>
  <inkml:trace contextRef="#ctx0" brushRef="#br0">13 94 7533,'-13'-20'90,"13"4"-900,24-1 270,23 12 361,-8-11 179,5 16 0,-20-9 0,-1-1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1.196"/>
    </inkml:context>
    <inkml:brush xml:id="br0">
      <inkml:brushProperty name="width" value="0.06" units="cm"/>
      <inkml:brushProperty name="height" value="0.06" units="cm"/>
    </inkml:brush>
  </inkml:definitions>
  <inkml:trace contextRef="#ctx0" brushRef="#br0">1 113 6094,'0'-21'0,"0"4"179,0 17-179,0-8 90,10 6 0,-7-6-90,7 8 180,-10 0-180,11 0 0,-9 0-90,9 0 90,-11-8 0,10 5 0,-7-13 0,7 14 0,-10-6 0,0 8 90,0-9-90,0 7 90,-10-7 0,7 9-90,-18 9-90,19-7 180,-9 15-360,11-7 90,0 1-179,0 5 359,0-14 0,11 6 0,2-8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1.465"/>
    </inkml:context>
    <inkml:brush xml:id="br0">
      <inkml:brushProperty name="width" value="0.06" units="cm"/>
      <inkml:brushProperty name="height" value="0.06" units="cm"/>
    </inkml:brush>
  </inkml:definitions>
  <inkml:trace contextRef="#ctx0" brushRef="#br0">48 0 7533,'-26'0'-630,"5"0"630,21 0 180,0 9-180,10-7 270,3 31-270,11-10 90,-1 39 0,1-29-90,-1 36 0,-10-37-360,-2 23 180,-1-27-180,-7-9-179,7 6 269,-10-21 270,0 12 0,0-16 0,0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1.682"/>
    </inkml:context>
    <inkml:brush xml:id="br0">
      <inkml:brushProperty name="width" value="0.06" units="cm"/>
      <inkml:brushProperty name="height" value="0.06" units="cm"/>
    </inkml:brush>
  </inkml:definitions>
  <inkml:trace contextRef="#ctx0" brushRef="#br0">212 1 7173,'-23'30'-900,"10"3"-4850,-8-22 6020,8 7-90,-11 1-1153,-20 66 973,26-50 60,-5 14 1,4-5-61,16-31 0,-7 4 0,10-17 0,0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2.014"/>
    </inkml:context>
    <inkml:brush xml:id="br0">
      <inkml:brushProperty name="width" value="0.06" units="cm"/>
      <inkml:brushProperty name="height" value="0.06" units="cm"/>
    </inkml:brush>
  </inkml:definitions>
  <inkml:trace contextRef="#ctx0" brushRef="#br0">71 9 7083,'-14'-2'180,"4"-5"-450,10 33 270,0-14 90,0 23-180,0 10 180,0-11 0,10 26-180,-7-38 90,18 14-90,-18-26-4072,7-2 4162,1-8 770,-9 0-770,19-8-630,-18-19 540,7 12 0,-20-10-269,-3 34 359,0-7 0,-19 23 0,16-4 0,-17 16 0,9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4.782"/>
    </inkml:context>
    <inkml:brush xml:id="br0">
      <inkml:brushProperty name="width" value="0.06" units="cm"/>
      <inkml:brushProperty name="height" value="0.06" units="cm"/>
    </inkml:brush>
  </inkml:definitions>
  <inkml:trace contextRef="#ctx0" brushRef="#br0">37 56 7533,'-26'38'-540,"16"-17"540,23-4-90,10-17-4071,-10 0 4071,8 0 859,-8-9-949,21-1 180,-18-18 0,5 8 0,-21-7 0,-11 9 3392,-2 7-3302,-10 3-90,10 8 90,-8 17 0,18-5-90,-7 31-270,10-12 0,0 6 90,0-9 180,10-10 0,3 1 0,11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5.112"/>
    </inkml:context>
    <inkml:brush xml:id="br0">
      <inkml:brushProperty name="width" value="0.06" units="cm"/>
      <inkml:brushProperty name="height" value="0.06" units="cm"/>
    </inkml:brush>
  </inkml:definitions>
  <inkml:trace contextRef="#ctx0" brushRef="#br0">0 0 6723,'0'40'990,"21"20"-1080,-5-35 90,28 51-180,-17-40 90,7 34 0,-11-30-90,1 5 0,-1-16 0,-10-10 90,-2-3 90,-11-14 0,0 6 0,0-8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5.313"/>
    </inkml:context>
    <inkml:brush xml:id="br0">
      <inkml:brushProperty name="width" value="0.06" units="cm"/>
      <inkml:brushProperty name="height" value="0.06" units="cm"/>
    </inkml:brush>
  </inkml:definitions>
  <inkml:trace contextRef="#ctx0" brushRef="#br0">212 1 7533,'-39'0'-450,"-3"0"630,29 24-90,-10-10-5751,10 55 5751,2-42-1347,1 50 1257,7-53 1167,-7 29-1616,-1-9 359,8-10-630,-7 17 540,10-30 747,0-2 0,-10-2 0,-3-6 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35.781"/>
    </inkml:context>
    <inkml:brush xml:id="br0">
      <inkml:brushProperty name="width" value="0.06" units="cm"/>
      <inkml:brushProperty name="height" value="0.06" units="cm"/>
    </inkml:brush>
  </inkml:definitions>
  <inkml:trace contextRef="#ctx0" brushRef="#br0">165 38 7533,'-52'10'90,"-1"7"-417,40-15 147,0 7 76,-8-2 14,19 4 174,-9 15-84,11-4 0,11 4 0,2-15 90,10 5-90,22-5 0,-17-1 180,38 15-180,-37-13-103,4 15 103,-1 17 0,-27-19 90,-5 51 90,-16-49-360,2-72 0,5-24-450,9 13-1201,-1-32 0,4 4 1742,8 49-479,-11 17 1,10-10 0,3-1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1.866"/>
    </inkml:context>
    <inkml:brush xml:id="br0">
      <inkml:brushProperty name="width" value="0.06" units="cm"/>
      <inkml:brushProperty name="height" value="0.06" units="cm"/>
    </inkml:brush>
  </inkml:definitions>
  <inkml:trace contextRef="#ctx0" brushRef="#br0">24 192 7173,'13'-11'-90,"-3"-5"0,-10 6 90,10 0 0,-7-7 90,7 8-90,-10-1 0,10-7 90,-7 7 0,7-9 90,-10-7-180,0 14-90,0-12 270,0 30-180,0 4 0,0 19 0,0-1 0,10 6-90,3 36 90,0-32 90,-3 46 0,-10-62-90,0 37 90,-10-35-270,-3 27 180,-10-30-180,-10 5 180,17-15 0,-14-3 90,27-8-90,-7 0 0,10-8 270,0 6-270,0-7 179,0 9-179,10 0-179,23 0 269,-4 0-90,24 0-450,-27-8-450,28 6 900,-16-7 0,9 9 0,-14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42.879"/>
    </inkml:context>
    <inkml:brush xml:id="br0">
      <inkml:brushProperty name="width" value="0.06" units="cm"/>
      <inkml:brushProperty name="height" value="0.06" units="cm"/>
    </inkml:brush>
  </inkml:definitions>
  <inkml:trace contextRef="#ctx0" brushRef="#br0">165 38 6004,'-26'0'-180,"5"0"180,21 0 0,-10 0 0,7 0 270,-7 0-270,10 0 179,0 0-89,10 0-180,3 0 90,11 8 0,-1-6 90,11 6-180,-8-8 90,8 9 0,0-7 0,3 7 0,10-9 0,-10 0 0,-3 0 0,10-9 0,-15 7 0,26-15-3392,-40 7 3392,17-9 0,-30 9-90,9 2 90,-22 8 90,9 0-90,-9 8 0,1-6 3392,7 14-3302,-18-14 0,8 15-90,-10-15-3302,-1 6 3212,1 1 180,-11-7-180,-13 23 90,-3-21 0,3 12 0,2-16 0,9 0 90,-22 0-90,9-8 90,12 6-90,6-15 0,18 16 0,0-7-180,-8 8 180,18 0 0,-7 8 0,41 2 0,-23 0-250,65-2 160,-42-8-2006,27 0 2096,-14 0-625,-7 0 625,10 0 86,0 0-86,0 0 0,-10 0 0,-3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43.511"/>
    </inkml:context>
    <inkml:brush xml:id="br0">
      <inkml:brushProperty name="width" value="0.06" units="cm"/>
      <inkml:brushProperty name="height" value="0.06" units="cm"/>
    </inkml:brush>
  </inkml:definitions>
  <inkml:trace contextRef="#ctx0" brushRef="#br0">166 122 7533,'0'71'-1529,"0"-34"-4042,0 32 5571,0-49 90,0-1 948,0 6-1038,0-21 921,0 21-831,0-23-90,0 15 90,10-15-90,-7 6 3284,7-8-3374,-10 0 597,0-17-417,0 13-90,0-29 0,0 21 0,0-15 0,0 0 0,-10-18 0,7 11 0,-7-34 0,10 43 0,0-27 0,0 31 90,0 3-90,0 1-90,0 7 90,0 0 90,0 10 0,10 10-90,-7 9 0,18-1 0,-8 1 0,0-9 0,18 15 0,6-12 90,2 13-90,5-15-90,1 14 90,-27-21-90,34 21 90,-36-15 0,7 9 0,-12-1 0,-11-7 0,-21 14 0,5-21 0,-39 21 0,27-15 90,-27 0-90,-3 15 0,6-21-180,-37 29 180,58-21-3392,-21 7 3392,28-2 0,8-7 0,-15 17 0,18 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54.477"/>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565 205 11629,'-13'-81'-984,"-19"13"978,27 57 6,-37 11-90,27 11 180,-30 24-180,9-12 180,-1 29 0,3-29-90,21 20 90,-8-22 0,18 22-90,-7-20 0,10 12 0,0-16 90,10-9-90,4 7 0,9-15 0,21-10 0,-25-5 0,33-39 0,-36 28 0,7-36 0,-12 37 0,-11-13 90,0 1-90,-11 4-180,-2 2 180,-31 4-90,15 31 90,-26-3 0,8 32 0,8-4 0,-6 23 0,22 2 0,10-15 90,34 53-90,-3-72 0,37 37 0,-18-59 0,10 0 90,0-17-90,0-4 90,0-41 90,-11-31-270,-12 18 180,-24-12-90,-24 49 0,-12 9 0,-1 3 0,-28 7-90,-29 26 90,23-4 0,9 22 0,7 10 0,23 17 0,-23 31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00.794"/>
    </inkml:context>
    <inkml:brush xml:id="br0">
      <inkml:brushProperty name="width" value="0.06" units="cm"/>
      <inkml:brushProperty name="height" value="0.06" units="cm"/>
      <inkml:brushProperty name="color" value="#FF0066"/>
    </inkml:brush>
  </inkml:definitions>
  <inkml:trace contextRef="#ctx0" brushRef="#br0">188 1 6273,'-13'0'270,"3"0"-270,10 0 90,0 8-90,0 3 90,0 7-90,0 18 0,0-14-3392,10 63 3392,-7-37-90,7 41-741,-10-33 786,0-6 0,0 5 45,0 1 0,0-1 0,0-1 0,0-1-982,0 3 1,0-8 981,0-15-357,-10 27 357,-3-45 0,-11 18 0,11-31 0,-18 6 0,15-16 0,-18-19 0,11-4 0,-1-15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01.063"/>
    </inkml:context>
    <inkml:brush xml:id="br0">
      <inkml:brushProperty name="width" value="0.06" units="cm"/>
      <inkml:brushProperty name="height" value="0.06" units="cm"/>
      <inkml:brushProperty name="color" value="#FF0066"/>
    </inkml:brush>
  </inkml:definitions>
  <inkml:trace contextRef="#ctx0" brushRef="#br0">48 150 7533,'-21'-37'-450,"16"8"270,-16-6 90,21 23-5570,0-5 5750,0 8 1139,0 7-1229,0-6 769,0 16-679,10-6 0,3 15-90,11 1 0,-1 11 0,-10 9-90,29 16 3482,-24 12-3392,27-14-3212,-11 16 3212,-18-53-2088,36 17 2178,-44-38-456,44-21 456,-36 2-90,18-18 90,0 8-90,13-29-180,-8 18-90,-7 6 1,1 3 89,6 15 180,8-5 0,-23 10 0,-14 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03.498"/>
    </inkml:context>
    <inkml:brush xml:id="br0">
      <inkml:brushProperty name="width" value="0.06" units="cm"/>
      <inkml:brushProperty name="height" value="0.06" units="cm"/>
      <inkml:brushProperty name="color" value="#FF0066"/>
    </inkml:brush>
  </inkml:definitions>
  <inkml:trace contextRef="#ctx0" brushRef="#br0">24 76 7533,'-10'-38'-1350,"7"18"1530,-7 3-180,20 17 270,3 0 0,11 8-180,-1 3-90,1 7 180,20 26-180,-15-20 90,4 15 0,-1-1-90,-3-10 45,4 9 0,-1 2-45,-3-6 0,16 21 0,-22-26-90,-10 0 0,-2-18 90,-11-2-180,0-8 0,0 0-270,-11-8 450,-2-11 0,0-10 0,3-8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03.712"/>
    </inkml:context>
    <inkml:brush xml:id="br0">
      <inkml:brushProperty name="width" value="0.06" units="cm"/>
      <inkml:brushProperty name="height" value="0.06" units="cm"/>
      <inkml:brushProperty name="color" value="#FF0066"/>
    </inkml:brush>
  </inkml:definitions>
  <inkml:trace contextRef="#ctx0" brushRef="#br0">306 96 7533,'0'-30'-1260,"0"4"1260,11 7 90,-9 0 180,9 17-90,-11 4-180,0 17-3122,-11 8 3212,-2 2-171,-31 42 171,15-26-45,2 0 0,-1-3-225,-9-9 90,-10 43 90,11-40 0,2 26 0,10-25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08.074"/>
    </inkml:context>
    <inkml:brush xml:id="br0">
      <inkml:brushProperty name="width" value="0.08" units="cm"/>
      <inkml:brushProperty name="height" value="0.08" units="cm"/>
      <inkml:brushProperty name="color" value="#FF0066"/>
    </inkml:brush>
  </inkml:definitions>
  <inkml:trace contextRef="#ctx0" brushRef="#br0">178 250 17289,'-83'0'-1169,"23"0"1169,26 0 0,34 9-490,13 1-739,10 17-4122,11-6 4939,-8 6-666,8-16-742,21 5 1430,-13-14 323,57-2 274,-49-12 0,-3-3 1124,31-8-516,-22-1 0,-4-3 497,0-5 2769,-3 12-3140,-28 21-646,-44 45 197,-14 4 3441,-10 6-3528,21-19-260,16-59-1597,33-22 1082,3-24-58,19-19 855,-30 44-594,27-28 30,-37 40-676,37-13 1028,16 73 51,18-2-804,-32 16 0,-5 5-682,8 12-321,-26-6 746,-84-27 701,6-25 0,-16-4 1,31-16-1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20.846"/>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188 429 11629,'-39'-21'-984,"8"-4"348,31 23 906,0-6-270,21 8 90,-6 0-90,30 0-90,-19 0 180,8 0-90,-11 0-90,32 8 90,-13 3 0,26-1 0,-31 7 0,7-7 0,-7 9 0,-1-8 0,-2 5 0,-31-14 0,5 6 0,-40-8 0,16-8 0,-17 6 90,-22-14-90,-19 5 0,-1 0 0,7 3 90,-18 0 0,49 6-90,-49-6 0,49 16 0,11 19 0,5-13-90,21 19 180,31-31-90,19 15 0,2-7 0,45 9-180,-53-1 135,6-4 0,0 0 45,-8 6 0,33 16 0,-56-16 90,12-1-90,-31-11 270,0-8-270,-21 0 0,16 0-90,-37 0 90,37 0 0,-16 0 0,-21-8 0,32 6 0,-64-6 90,56 8 0,-47-8-90,36 5 90,-26-13-90,40 5 0,-17-16 0,30 14-90,-9-28 90,11 27 0,11-22 0,12-6-90,3 8 90,29-36-90,-37 12 90,14 8 0,-32 15 0,0 10 0,-11-4 0,-2-2 0,-10-5 0,-1 18 0,11 7 0,3-5 0,-11 5 0,5-7 0,-7 7 90,2 3 0,18 8-90,34 17-180,32 12 90,13-6 90,-25 3 0,-3-2-90,-6-10 0,44 30 90,-65-24-90,31 7 180,-49-9-90,8 1 0,-22 8 0,-2-6 0,-31 6 0,4-9 0,-17 1 0,31-9 0,-27 15 0,14-12 0,-21 14 0,24-16 0,15 13 0,21-12 0,0 24 0,10-24 0,14 21 0,2-20 0,39 22-180,-34-23 180,56 13 0,-35-6 0,29 10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30.992"/>
    </inkml:context>
    <inkml:brush xml:id="br0">
      <inkml:brushProperty name="width" value="0.06" units="cm"/>
      <inkml:brushProperty name="height" value="0.06" units="cm"/>
      <inkml:brushProperty name="color" value="#FF0066"/>
    </inkml:brush>
  </inkml:definitions>
  <inkml:trace contextRef="#ctx0" brushRef="#br0">47 1 6183,'-26'7'0,"5"12"180,32 1 0,2 33 0,10-21-180,11 39 90,-8-38-180,19 36 90,-19-53-270,8 43 270,-21-45-359,8 21 359,-8-16-270,0-9 270,-2-2 0,-1-8 0,3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3.134"/>
    </inkml:context>
    <inkml:brush xml:id="br0">
      <inkml:brushProperty name="width" value="0.06" units="cm"/>
      <inkml:brushProperty name="height" value="0.06" units="cm"/>
    </inkml:brush>
  </inkml:definitions>
  <inkml:trace contextRef="#ctx0" brushRef="#br0">92 147 6363,'-12'-10'-359,"1"-7"359,11 15 0,0-6 269,0 0-269,0 6 90,0-6 0,0 0 180,0 6-90,0-6-90,0 0 0,0 5 90,21-13-90,-16 14 90,36-22-270,-26 20 180,39-12-180,-26 16 90,6 16 0,-24 4-90,-10 66 90,-10-37 45,0 2 0,-3-1-45,-13-9 180,-10 3 0,-2-3-180,4-12 0,-30 28 0,41-55-270,10-19 90,3 3 180,20-28 0,3 13-90,10 1 0,0-7 0,0 15 0,0-6 270,-10 15 0,8 3 90,-19 8 179,29 25-359,-15-19-90,27 26 0,-27-30-449,35 6 269,-33 1-810,46-7 720,-36 6 270,6-8 0,-4 7 0,-4 3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31.259"/>
    </inkml:context>
    <inkml:brush xml:id="br0">
      <inkml:brushProperty name="width" value="0.06" units="cm"/>
      <inkml:brushProperty name="height" value="0.06" units="cm"/>
      <inkml:brushProperty name="color" value="#FF0066"/>
    </inkml:brush>
  </inkml:definitions>
  <inkml:trace contextRef="#ctx0" brushRef="#br0">520 0 7533,'-39'0'-1260,"-3"0"1350,29 17-90,0-5 0,-8 15 180,-2 17-90,-9 0 0,-4 3-90,-19 30 90,10-11 0,1-2-90,-6-1 0,3 1 0,13-20-90,11-16 90,20-7 0,16-13 0,24-18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58.910"/>
    </inkml:context>
    <inkml:brush xml:id="br0">
      <inkml:brushProperty name="width" value="0.06" units="cm"/>
      <inkml:brushProperty name="height" value="0.06" units="cm"/>
      <inkml:brushProperty name="color" value="#FF0066"/>
    </inkml:brush>
  </inkml:definitions>
  <inkml:trace contextRef="#ctx0" brushRef="#br0">118 94 7533,'-21'-38'-1619,"16"17"1619,-16 5 0,21 7 0,0 7-90,0-6 90,0 8 0,0 0 0,-11 8 270,9-6-270,-9 15 179,1-7-89,-3 43-90,0-27 90,2 43-90,11-39 0,0 16 0,0 16 0,0-10-3392,0 29 3392,0-31 0,0 3-191,0 10 191,0-19 0,0 9 0,0-25 0,0-2-269,0-14 269,0 5 0,0-26 0,0-1 0,0-8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59.495"/>
    </inkml:context>
    <inkml:brush xml:id="br0">
      <inkml:brushProperty name="width" value="0.06" units="cm"/>
      <inkml:brushProperty name="height" value="0.06" units="cm"/>
      <inkml:brushProperty name="color" value="#FF0066"/>
    </inkml:brush>
  </inkml:definitions>
  <inkml:trace contextRef="#ctx0" brushRef="#br0">0 57 7533,'11'-21'-1709,"2"-4"1889,0 23 179,18-6-359,16 16 90,6-6-4341,35 15 4251,-46-15 0,24 6 291,2 0-291,-3-6-90,1 0 1,1-4 89,14-8 89,11 0 91,-38 1-90,-27 18-90,27 1 0,-35 9 0,44 8 90,-45-15-90,16 13-180,-3-23 180,-15 7 0,7-1 3066,9-6-3066,-6 6 714,0-8-624,5 0-90,-28 0 270,7 8-180,-20 3-90,7 7 90,-7 1-180,10 0 180,0 24 0,0-10-3482,0 29 3212,0-22-295,0 15 0,0 2 385,0-3 45,4 17 0,2 3-45,7 7 90,0-3 0,-2 7 0,-11-60 0,0 19 0,0-34 0,-11-2 0,9-8 741,-19 0 1,18 8-1,-7 3 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5:59.877"/>
    </inkml:context>
    <inkml:brush xml:id="br0">
      <inkml:brushProperty name="width" value="0.06" units="cm"/>
      <inkml:brushProperty name="height" value="0.06" units="cm"/>
      <inkml:brushProperty name="color" value="#FF0066"/>
    </inkml:brush>
  </inkml:definitions>
  <inkml:trace contextRef="#ctx0" brushRef="#br0">0 20 7533,'27'0'-585,"28"-4"0,5 0-2526,-6 1 3156,5-2 0,5 2 563,-4 6 0,0 2-473,8-3 0,0-1-197,2 2 0,-1 2 17,-6-1 0,-3 0-2320,18 6 2275,-15 0 0,7 7 1122,-12-15-1212,-11 15 316,0-15-1126,-11-2 1136,-12-2 0,-14-6 1,-10 8-1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33.543"/>
    </inkml:context>
    <inkml:brush xml:id="br0">
      <inkml:brushProperty name="width" value="0.06" units="cm"/>
      <inkml:brushProperty name="height" value="0.06" units="cm"/>
      <inkml:brushProperty name="color" value="#FF0066"/>
    </inkml:brush>
  </inkml:definitions>
  <inkml:trace contextRef="#ctx0" brushRef="#br0">95 186 6813,'-37'0'-719,"14"0"719,12 0-90,1 0 90,7 9 90,-7-7-90,10 15 89,0-7-89,0 9 0,0-1 0,0 1 90,0 0-90,0 7 90,0 12 0,0 18 0,0 18-90,0-22 90,0 33-90,0-58 0,0 58 0,0-58-90,0 41 90,0-45 0,0 12 0,0-8 0,0-6 0,0-3 0,10-1 0,-7-7 0,7 1 0,1-3 0,-8-8 0,7 0 0,-10 0 0,10 0 0,-7 0 0,18-8 0,-18 6 0,17-15 0,-6 15 90,19-15-90,-17 15 90,26-14-90,-26 14 0,49-6 0,-44 8 0,52 0 0,-55 0 0,27 0 0,-1 0 0,16 0 0,13 0 0,8 8 0,-20-6 0,7 14 0,-29-14 0,-5 6 0,8 1 0,-24-7 0,47 15 0,-36-15 0,26 6 90,13-8-90,-13 0 0,33 0 0,-48 0 0,-6 0 0,-24 0 0,-10 0 180,0 0-180,0-8 90,-10-3-90,7-7 0,-7 7 0,-1-5 90,8 6-90,-7-9 0,10 0-270,0-8 270,0 6-90,0-14 90,0-27 0,0-17 0,0 1-3392,0-1 3392,0 40 0,0-40 90,0-8-847,0 6 757,0 10 0,10 28 0,-7 20 90,18-28 89,-8 36 2928,0-10-3107,-2 25 90,-11 0-180,-11 0 1223,8 0-1133,-28 0 0,15 8 0,-18-6-3482,1 15 3482,17-15 0,-5 6 90,-21 1-90,32-7 0,-38 2 0,-9 0 0,0-4 180,-37 0-2449,26 0 2449,10 0-180,8 0 1570,-38 9-1480,33 1-2127,-34 8 1947,39-8 180,14 7-270,-27-7 180,32 9-179,-27 0 179,14 0-270,18-9 467,2-2-647,3-8 360,19 0 2358,-9 0-2268,11 0 0,-10 9 0,-3 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2.458"/>
    </inkml:context>
    <inkml:brush xml:id="br0">
      <inkml:brushProperty name="width" value="0.2" units="cm"/>
      <inkml:brushProperty name="height" value="0.4" units="cm"/>
      <inkml:brushProperty name="color" value="#00F900"/>
      <inkml:brushProperty name="tip" value="rectangle"/>
      <inkml:brushProperty name="rasterOp" value="maskPen"/>
    </inkml:brush>
  </inkml:definitions>
  <inkml:trace contextRef="#ctx0" brushRef="#br0">60 280 11629,'-23'-29'-984,"-1"-31"259,11 42 725,13-40 0,3 54 179,7-21-89,1 14-90,-9 1 90,19-7-90,-18 15 180,7-6-180,11 16 0,-5-6 90,39 6 0,-16-8-90,50 0-180,-34-8 270,33-2-90,-48 0-90,15-7 0,-29 15 90,8-7-90,-21 9 90,-55 17 0,18-13 45,-23 13 0,-2 0-45,17-13 0,-33 21 0,39-15 90,-39 9 0,23-1-90,-26-7 0,42-3 90,5-8-90,21 0 0,31-17-90,-13 13 90,37-21 0,34 15-90,-29 0 45,2 5 0,-4 2 45,-16 3-90,24 0 90,-40 8 0,8 2 0,-21 17 0,-3-15 0,-10 30 0,0-28 90,-42 47-90,22-37 0,-26 3 0,-5-2 90,6-5-90,-43 16 0,48-16 180,-46 8-180,52-18 0,-42-2 0,61-8 0,15-16 0,15 3 0,61-30 0,-31 20-45,13-3 0,4 0 45,6 3-135,-2-3 0,1 0 135,1 4-45,-17 4 0,-3 1-45,-9-2 180,-5 0-180,-23 9 270,-84 1 0,33 9-135,-33 4 0,-5 1 45,7-3-90,4 2 0,1 0 90,11-4-270,-10 0 180,62 0 0,6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5.145"/>
    </inkml:context>
    <inkml:brush xml:id="br0">
      <inkml:brushProperty name="width" value="0.06" units="cm"/>
      <inkml:brushProperty name="height" value="0.06" units="cm"/>
      <inkml:brushProperty name="color" value="#FF0066"/>
    </inkml:brush>
  </inkml:definitions>
  <inkml:trace contextRef="#ctx0" brushRef="#br0">24 18 5824,'-13'-10'0,"3"3"0,10 7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5.593"/>
    </inkml:context>
    <inkml:brush xml:id="br0">
      <inkml:brushProperty name="width" value="0.06" units="cm"/>
      <inkml:brushProperty name="height" value="0.06" units="cm"/>
      <inkml:brushProperty name="color" value="#FF0066"/>
    </inkml:brush>
  </inkml:definitions>
  <inkml:trace contextRef="#ctx0" brushRef="#br0">47 37 6813,'-26'-20'-719,"5"3"719,21 25 0,0 3 0,0 7 0,0 9 0,0 2 0,0 0 179,0 6-89,0 11 90,0-13 0,0 44-180,0-42 45,0 16 0,0 1-45,0-3 0,5 7 0,0-1 90,-2-17-90,18 46 0,-18-50 0,7 11 0,0-18 0,-7-8 0,8-1 0,-11-7 90,0 5-90,0-14 90,0 23-180,0-4-90,0 0 90,0-4-90,0-17 0,0 0-89,10 0-579,-7-9 0,7-9 0,-10-11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6.095"/>
    </inkml:context>
    <inkml:brush xml:id="br0">
      <inkml:brushProperty name="width" value="0.06" units="cm"/>
      <inkml:brushProperty name="height" value="0.06" units="cm"/>
      <inkml:brushProperty name="color" value="#FF0066"/>
    </inkml:brush>
  </inkml:definitions>
  <inkml:trace contextRef="#ctx0" brushRef="#br0">1 38 6094,'37'-10'179,"17"2"1,7 8-135,-5 0 0,3 0 45,32 0-135,-8 0 0,-1 0 135,1 0-2920,-22 0 0,1 0 2785,-4 0 0,-4 0 45,17-9 346,0 8 1,-1 0-347,-12-8 0,41 9 0,-60 0 852,5 17-852,-30-13 90,-4 30-90,-10-22 3302,-10 23-3122,-4-14 723,-19 23-813,17-29 0,-5 34 0,21-35 0,-11 38-180,9-21 90,-4 19 0,1 4 0,5-3-135,-1 10 0,2-1 135,10-17-360,2 28 90,0-40 270,18 4 0,-25-16 0,14-1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6.424"/>
    </inkml:context>
    <inkml:brush xml:id="br0">
      <inkml:brushProperty name="width" value="0.06" units="cm"/>
      <inkml:brushProperty name="height" value="0.06" units="cm"/>
      <inkml:brushProperty name="color" value="#FF0066"/>
    </inkml:brush>
  </inkml:definitions>
  <inkml:trace contextRef="#ctx0" brushRef="#br0">0 188 7533,'34'-31'-720,"-8"5"810,8 18 90,52 6-2921,-36-2 1,2 0 2785,9 3 0,1 2 0,-1 0 0,1-2-238,17-7 0,-1-1 238,-28 8 0,2-2-135,47-14 0,-2 1 180,-16 11-417,-29-3 0,-3 0 327,-1 8-270,-15 0 180,-9 0 1169,10-8-1169,-8 6-55,8-6 1,0-1-1,3-2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001"/>
    </inkml:context>
    <inkml:brush xml:id="br0">
      <inkml:brushProperty name="width" value="0.06" units="cm"/>
      <inkml:brushProperty name="height" value="0.06" units="cm"/>
    </inkml:brush>
  </inkml:definitions>
  <inkml:trace contextRef="#ctx0" brushRef="#br0">47 0 7623,'23'0'0,"-10"0"0,-3 0-90,-10 0 0,10 0 0,13 0 180,-7 9-180,4-7 90,-9 7 0,-9-1 90,-2 10-90,-2 3 0,-19-3 270,8-10-91,-10 0-179,10-6 0,3 6 0,10-8 90,0 0-90,10 0-90,-7 0 90,7 0 0,0 8-179,3 2 179,0 1 0,-3 13 90,-10-4-1,-20 25 91,4-23-180,-7 19 90,3-37 0,17 20-90,-28-22 90,26 7-360,-25-9 180,27 0-449,-7 0 269,20-9-540,3 7 541,10-6 269,0 24 0,-10-3 0,-3 13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6:47.845"/>
    </inkml:context>
    <inkml:brush xml:id="br0">
      <inkml:brushProperty name="width" value="0.08" units="cm"/>
      <inkml:brushProperty name="height" value="0.08" units="cm"/>
      <inkml:brushProperty name="color" value="#FF0066"/>
    </inkml:brush>
  </inkml:definitions>
  <inkml:trace contextRef="#ctx0" brushRef="#br0">165 262 19356,'-63'0'-862,"8"-9"-203,32 7 729,9-6-1156,4 8 1906,10 0-29,0-8-1045,0 6-235,10-6 1778,4 8-591,40 0-31,-12 0 750,47 8-1192,-37-6 104,37 6 778,-47-8 271,13 0-1856,-11 0 974,-5 0-90,-2-8 344,-6 6 55,-18-6 767,1 8-1075,-4 8-1410,-10 2 450,0 17 649,0-6-703,0 6 3227,0-17-3355,-10-2 834,7-8 164,-18 0 1319,18-8-1900,-17-11 107,17-26 328,-8 11-281,11-26 390,0 38-1616,0-22 823,0 32-90,0-22 1449,0 22-52,11-15 210,2 17 1355,21 1-938,-8 18-828,18 1 143,-17 0-159,48 32-305,-20-9 22,16 7-663,-27-7-1103,-31-23 289,8 9 852,-18-9 20,7 15-20,-52-13 1754,22 15-393,-26-11 1,-5-5 389,6 2-676,-5 6 1,1 3-1,7 1 1,-13 23-1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0.390"/>
    </inkml:context>
    <inkml:brush xml:id="br0">
      <inkml:brushProperty name="width" value="0.06" units="cm"/>
      <inkml:brushProperty name="height" value="0.06" units="cm"/>
    </inkml:brush>
  </inkml:definitions>
  <inkml:trace contextRef="#ctx0" brushRef="#br0">13 578 7533,'-6'-81'-570,"-1"1"0,9-9 1,7 16 749,6 37-91,20-10 1,6 0-90,3 0 180,24-10-4251,-34 32 4341,-21 24 589,-2 8-859,-11 18 180,0 47 0,0 7-180,0-30 0,0 2 180,0 15 0,0-1-180,0 21 45,-4 9 0,-3-1 45,-6-12-45,2-12 0,-1-4-2314,-1-9 2359,-8 7 2268,-3 32-2448,-2-39-89,3 4 179,12-64 0,11-27-675,15-17 0,2-4 675,-10-10 0,14 4 0,0-1 0,-8-9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0.988"/>
    </inkml:context>
    <inkml:brush xml:id="br0">
      <inkml:brushProperty name="width" value="0.06" units="cm"/>
      <inkml:brushProperty name="height" value="0.06" units="cm"/>
    </inkml:brush>
  </inkml:definitions>
  <inkml:trace contextRef="#ctx0" brushRef="#br0">48 58 7533,'0'-21'270,"0"4"-91,0 9-358,0 6 179,52-7 0,-8 9 0,6 0 0,2 0 0,21 0 89,19 0-89,-6-1 0,6 2-429,-25 3 0,4 1 429,8 0 0,9 1 0,-9 1 45,-11 3 0,2 1-45,3-1 0,11 2 0,1-1 0,-11-1-276,5 3 0,-1-3 253,-3-2 1,11-1 0,-1 0-1,-15-2 23,-9 0 0,-4-1 0,11-5 0,6-3 0,-7 0 0,-12-1 0,0 0 0,13-1 0,7-1 0,-9 1-179,20-4 179,-16 3 0,-9 5-90,-33 11 90,14 26 180,-39-2-1,-3 46 1,-3-36-45,-7 8 0,-1 2-45,9 3-1343,-4 1 1,1 0 1342,5 5-483,10 22 0,1 4 483,-6-1-702,10-18 1,5 10-1,-2-11 612,0 12-614,0-4 1,-2-4 703,-6-19 1317,1 43-1137,-19-44-180,5-5 0,-41-14 0,15-31 695,-26 6-785,-13 1 0,14-7 90,-21 3 0,-2-1-90,12-4 0,2 0 0,-12 0 0,9 0 0,-23 0-45,-4 4 0,-2 0 1030,40-3 1,-3 0-1076,-27 4 0,-15 1 0,11-1 90,19-4 0,-1 0 0,-20 4 0,-11 2 0,2-2-30,13-3 0,1-2 0,6 0-60,-6 5 0,-1-1 90,-4-3 0,-8-2 0,20 1-540,9 0 315,14 0 1,2 0 44,4 0-810,-7 0-1719,10 0 2709,0 0 0,0 0 0,0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1.808"/>
    </inkml:context>
    <inkml:brush xml:id="br0">
      <inkml:brushProperty name="width" value="0.06" units="cm"/>
      <inkml:brushProperty name="height" value="0.06" units="cm"/>
    </inkml:brush>
  </inkml:definitions>
  <inkml:trace contextRef="#ctx0" brushRef="#br0">1 1 7713,'78'0'359,"-23"8"-269,19-3 0,4 0-180,8 6-2695,-15-6 0,4-2 2695,-11-3 0,-2 0 90,-12-1 0,2 2 177,28 3 1,-3 0-358,-7-2 154,-7 7 0,-8-1-244,-34-6 270,20 15 0,-41-15 0,0 6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2.059"/>
    </inkml:context>
    <inkml:brush xml:id="br0">
      <inkml:brushProperty name="width" value="0.06" units="cm"/>
      <inkml:brushProperty name="height" value="0.06" units="cm"/>
    </inkml:brush>
  </inkml:definitions>
  <inkml:trace contextRef="#ctx0" brushRef="#br0">1 3 7803,'55'-2'-270,"-14"4"180,27 17 180,-10 8-180,-19-6 180,5 22-270,-30-20 450,-4 12-1,-20 17-89,-14-25-270,-33 49 180,15-50-90,-24 33 0,40-36 0,-8 12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6.721"/>
    </inkml:context>
    <inkml:brush xml:id="br0">
      <inkml:brushProperty name="width" value="0.06" units="cm"/>
      <inkml:brushProperty name="height" value="0.06" units="cm"/>
    </inkml:brush>
  </inkml:definitions>
  <inkml:trace contextRef="#ctx0" brushRef="#br0">0 94 6453,'44'-11'900,"48"-5"-810,-11 14-45,16-10 0,2-1 0,-49 11 0,2 0-75,21-6 0,10-2 0,-9 3 75,-19 5 0,0 2-90,40-5 0,-2 2-135,-2 11 225,-23-3 0,-3 0-135,1 5 90,23 7-90,-50-15 90,5 7-810,-31-9 652,-2 0 1,-43-9 0,-7-2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7.104"/>
    </inkml:context>
    <inkml:brush xml:id="br0">
      <inkml:brushProperty name="width" value="0.06" units="cm"/>
      <inkml:brushProperty name="height" value="0.06" units="cm"/>
    </inkml:brush>
  </inkml:definitions>
  <inkml:trace contextRef="#ctx0" brushRef="#br0">95 38 7533,'-24'-19'-1170,"11"9"1620,3 1-450,10 9 180,10 0-180,-7 0 0,18 0 360,-19 0-270,19 0 90,3 9-180,2 1 90,8 9 0,-11-9-90,22 15-90,-6-12 180,18 22-90,-20-23 0,7 22 0,-28-22 89,15 15-89,-28-8 270,-3 8-270,-3-7 90,-49 24 0,21-13-90,-18-1 0,-2 2 0,7 10-3752,-32 3 3393,40-1-2449,-11-5 2808,10 0 0,3-4 0,11-16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3.592"/>
    </inkml:context>
    <inkml:brush xml:id="br0">
      <inkml:brushProperty name="width" value="0.06" units="cm"/>
      <inkml:brushProperty name="height" value="0.06" units="cm"/>
    </inkml:brush>
  </inkml:definitions>
  <inkml:trace contextRef="#ctx0" brushRef="#br0">1 30 6813,'0'-21'-90,"0"12"720,10 45-360,3-4-1,32 47 1,-27-35-135,15 7 0,-3 2-45,-22 3-2081,23-4 0,0 1 1991,-23 7-543,24-10 0,-1-2 543,-23-3-936,23 16 756,-31-43-269,0-7 269,0-11 749,-21-11 0,16-7 0,-16-1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3.822"/>
    </inkml:context>
    <inkml:brush xml:id="br0">
      <inkml:brushProperty name="width" value="0.06" units="cm"/>
      <inkml:brushProperty name="height" value="0.06" units="cm"/>
    </inkml:brush>
  </inkml:definitions>
  <inkml:trace contextRef="#ctx0" brushRef="#br0">401 1 7533,'-68'32'-540,"36"-7"720,-1 20 0,4 5-180,13 6 90,-10 14 0,-3-1-270,0-9 90,2 15 0,0-5-270,0-28 0,-7 43 360,21-73 0,3 4 0,10-16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4.239"/>
    </inkml:context>
    <inkml:brush xml:id="br0">
      <inkml:brushProperty name="width" value="0.06" units="cm"/>
      <inkml:brushProperty name="height" value="0.06" units="cm"/>
    </inkml:brush>
  </inkml:definitions>
  <inkml:trace contextRef="#ctx0" brushRef="#br0">0 169 6543,'0'-21'-539,"0"-4"718,0 14-179,0-7-89,11 7 268,-8-5 1,7 5-180,-10-7 180,10-1-180,-7 9 360,18 1-180,-18 9 90,7 33-90,-10-16 359,0 68-449,-10-39 90,8 10 0,1 2-90,-9-2-3392,10 22 3212,20-32 180,-4-6-880,39 5 880,-26-24-2126,15-4 1676,-10-17 90,-8 0-450,19-9 1828,-19-1-1288,8-9 180,-21 9 0,-3-15 0,-10 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166"/>
    </inkml:context>
    <inkml:brush xml:id="br0">
      <inkml:brushProperty name="width" value="0.06" units="cm"/>
      <inkml:brushProperty name="height" value="0.06" units="cm"/>
    </inkml:brush>
  </inkml:definitions>
  <inkml:trace contextRef="#ctx0" brushRef="#br0">92 20 7533,'-25'0'-270,"-6"0"270,18 0 0,0 0 90,3 0 0,10-9-90,0 7-270,0-6 180,0 8-270,0 0 360,10 0 0,3 8 0,10-6 0,0 7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24.425"/>
    </inkml:context>
    <inkml:brush xml:id="br0">
      <inkml:brushProperty name="width" value="0.06" units="cm"/>
      <inkml:brushProperty name="height" value="0.06" units="cm"/>
    </inkml:brush>
  </inkml:definitions>
  <inkml:trace contextRef="#ctx0" brushRef="#br0">1 38 6993,'10'-11'-540,"43"1"1,12 4-594,6 4 1,6-3 0,0 1 0,-7 4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1.892"/>
    </inkml:context>
    <inkml:brush xml:id="br0">
      <inkml:brushProperty name="width" value="0.06" units="cm"/>
      <inkml:brushProperty name="height" value="0.06" units="cm"/>
    </inkml:brush>
  </inkml:definitions>
  <inkml:trace contextRef="#ctx0" brushRef="#br0">0 56 7623,'50'0'-900,"-16"0"720,-24 0 360,22-8-180,-14 6 0,37-6-360,-29-1 1,8 7 359,-21-6 0,8 0 0,-8-2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2.141"/>
    </inkml:context>
    <inkml:brush xml:id="br0">
      <inkml:brushProperty name="width" value="0.06" units="cm"/>
      <inkml:brushProperty name="height" value="0.06" units="cm"/>
    </inkml:brush>
  </inkml:definitions>
  <inkml:trace contextRef="#ctx0" brushRef="#br0">47 1 7533,'-26'35'-810,"5"-13"810,21 39 90,0-28-270,11 54 180,-9-42-360,19 51 181,-18-61-1237,7 33 1,-10-45 0,0 12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2.508"/>
    </inkml:context>
    <inkml:brush xml:id="br0">
      <inkml:brushProperty name="width" value="0.06" units="cm"/>
      <inkml:brushProperty name="height" value="0.06" units="cm"/>
    </inkml:brush>
  </inkml:definitions>
  <inkml:trace contextRef="#ctx0" brushRef="#br0">24 413 7533,'-13'-52'-1619,"3"2"1709,10 23 0,0-4 179,10-31-359,3 29 180,11-36-90,-11 45 90,-3-20-90,-10 25 90,11 18 0,-9 2 0,9 27 450,-22 67-450,9-41-90,-4 11 0,1-2-270,5-19 180,0 18 0,-10-8-360,7-21 450,-7 35 0,10-35 0,0 21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2.689"/>
    </inkml:context>
    <inkml:brush xml:id="br0">
      <inkml:brushProperty name="width" value="0.06" units="cm"/>
      <inkml:brushProperty name="height" value="0.06" units="cm"/>
    </inkml:brush>
  </inkml:definitions>
  <inkml:trace contextRef="#ctx0" brushRef="#br0">24 85 7533,'-13'-21'-630,"3"-12"630,20 29-270,24-21 450,-5 23-630,57 2 450,-42 10 0,5 6 0,2 4 0,22 19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5.105"/>
    </inkml:context>
    <inkml:brush xml:id="br0">
      <inkml:brushProperty name="width" value="0.06" units="cm"/>
      <inkml:brushProperty name="height" value="0.06" units="cm"/>
    </inkml:brush>
  </inkml:definitions>
  <inkml:trace contextRef="#ctx0" brushRef="#br0">48 56 7173,'-26'-31'360,"5"7"-180,21 24-1260,0 16 900,0-4 90,0 23 180,10-14 0,14 31 0,-9-27 0,27 35-90,-26-29-3302,28 23 3302,-28-23-180,15 12-1076,3 11 1076,-15-2 0,12 1 0,0 0 0,-12 3-453,3-3 1,0-2 632,-9-16 0,-2 8 0,-11-35 0,0-8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5.341"/>
    </inkml:context>
    <inkml:brush xml:id="br0">
      <inkml:brushProperty name="width" value="0.06" units="cm"/>
      <inkml:brushProperty name="height" value="0.06" units="cm"/>
    </inkml:brush>
  </inkml:definitions>
  <inkml:trace contextRef="#ctx0" brushRef="#br0">259 40 7533,'-13'-19'-1619,"-18"1"1799,15 15-91,-18 14 91,11 34-4341,9 5 4161,4 6 0,0-10 0,-14 24 0,8-24 89,-15 40-89,28-52-601,-17 26 421,17-46 180,-8 20 0,11-32 0,0 6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5.690"/>
    </inkml:context>
    <inkml:brush xml:id="br0">
      <inkml:brushProperty name="width" value="0.06" units="cm"/>
      <inkml:brushProperty name="height" value="0.06" units="cm"/>
    </inkml:brush>
  </inkml:definitions>
  <inkml:trace contextRef="#ctx0" brushRef="#br0">118 1 7533,'-50'8'-990,"16"3"990,24-1 90,10 23 0,0-18-90,-11 45 0,9-36 90,-9 53-90,11-42 0,0 36 180,11 18-180,2-32-4162,21 31 4162,-8-60 860,8-9-860,10-2 90,-15-15-180,26 6 90,2-8-270,-15-8-360,34-2 451,-47-9 179,5 0 0,-13 9 0,-8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5.858"/>
    </inkml:context>
    <inkml:brush xml:id="br0">
      <inkml:brushProperty name="width" value="0.06" units="cm"/>
      <inkml:brushProperty name="height" value="0.06" units="cm"/>
    </inkml:brush>
  </inkml:definitions>
  <inkml:trace contextRef="#ctx0" brushRef="#br0">63 74 7533,'-44'-34'-1170,"26"20"1530,18-11-270,18 25 90,79 0-180,-61 0-1132,17 2 0,1 4 0,-1 12 0,28 11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7.121"/>
    </inkml:context>
    <inkml:brush xml:id="br0">
      <inkml:brushProperty name="width" value="0.06" units="cm"/>
      <inkml:brushProperty name="height" value="0.06" units="cm"/>
    </inkml:brush>
  </inkml:definitions>
  <inkml:trace contextRef="#ctx0" brushRef="#br0">0 1 7533,'14'18'270,"17"34"-1151,-15-17 1061,7 27-270,-2-32 449,13 38-359,-5-31 45,-2 11 0,1 0-135,-2-13-359,18 33 269,-28-45-791,5 20 971,-21-31 0,-11 5 0,-2-17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316"/>
    </inkml:context>
    <inkml:brush xml:id="br0">
      <inkml:brushProperty name="width" value="0.06" units="cm"/>
      <inkml:brushProperty name="height" value="0.06" units="cm"/>
    </inkml:brush>
  </inkml:definitions>
  <inkml:trace contextRef="#ctx0" brushRef="#br0">70 1 7533,'-26'0'90,"5"0"-90,11 0-810,8 0 360,-9 0 91,11 0 179,0 8 180,11 2 0,-9 0 0,8 7 0,-10-7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7.354"/>
    </inkml:context>
    <inkml:brush xml:id="br0">
      <inkml:brushProperty name="width" value="0.06" units="cm"/>
      <inkml:brushProperty name="height" value="0.06" units="cm"/>
    </inkml:brush>
  </inkml:definitions>
  <inkml:trace contextRef="#ctx0" brushRef="#br0">330 1 7533,'-65'10'-540,"-8"32"720,57-26 90,-18 69-270,11-48-90,10 14 0,2 2 180,-12 1-720,-1 35 720,11-39-630,-8 12 181,18-39-1057,-7 2 1,10-17 0,0 2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7.618"/>
    </inkml:context>
    <inkml:brush xml:id="br0">
      <inkml:brushProperty name="width" value="0.06" units="cm"/>
      <inkml:brushProperty name="height" value="0.06" units="cm"/>
    </inkml:brush>
  </inkml:definitions>
  <inkml:trace contextRef="#ctx0" brushRef="#br0">95 9 7533,'-34'-2'-1260,"18"-5"1440,-5 24-180,11 18-90,7-10 360,-7 43-90,10-43 180,10 35-180,-7-37-360,39 29 270,-35-29-630,56 20 360,-44-22 180,46-3 0,-36-18 0,15-10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7.821"/>
    </inkml:context>
    <inkml:brush xml:id="br0">
      <inkml:brushProperty name="width" value="0.06" units="cm"/>
      <inkml:brushProperty name="height" value="0.06" units="cm"/>
    </inkml:brush>
  </inkml:definitions>
  <inkml:trace contextRef="#ctx0" brushRef="#br0">71 1 7803,'-14'40'719,"4"11"-719,10-11 180,-10 7 45,3 5 0,1 0-405,-8 0 270,8 20 0,2 1-270,4-23-90,0 45 450,0-55-180,10-3 0,4-2 0,9-6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8.990"/>
    </inkml:context>
    <inkml:brush xml:id="br0">
      <inkml:brushProperty name="width" value="0.06" units="cm"/>
      <inkml:brushProperty name="height" value="0.06" units="cm"/>
    </inkml:brush>
  </inkml:definitions>
  <inkml:trace contextRef="#ctx0" brushRef="#br0">1 0 6363,'13'0'180,"18"17"-180,-15-5 90,28 32-90,-7-21 0,20 37 0,-7-35-5660,28 35 5660,-46-45 826,41 26-916,-65-29-248,33 7 0,-28 6 0,11-4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9.239"/>
    </inkml:context>
    <inkml:brush xml:id="br0">
      <inkml:brushProperty name="width" value="0.08" units="cm"/>
      <inkml:brushProperty name="height" value="0.08" units="cm"/>
    </inkml:brush>
  </inkml:definitions>
  <inkml:trace contextRef="#ctx0" brushRef="#br0">212 0 7339,'-34'7'-213,"8"13"426,-8 20-158,11 30 19,-1-27-156,1 44 66,10-43 6,-8 18-420,18-8 426,-7-20 1,10 1 0,0-27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9.472"/>
    </inkml:context>
    <inkml:brush xml:id="br0">
      <inkml:brushProperty name="width" value="0.08" units="cm"/>
      <inkml:brushProperty name="height" value="0.08" units="cm"/>
    </inkml:brush>
  </inkml:definitions>
  <inkml:trace contextRef="#ctx0" brushRef="#br0">47 0 8167,'-21'51'-890,"16"-24"964,-16 50-158,31-44 2,4 55-313,9-43-1034,1 34 0,-1-40 1,1 7-1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7.656"/>
    </inkml:context>
    <inkml:brush xml:id="br0">
      <inkml:brushProperty name="width" value="0.06" units="cm"/>
      <inkml:brushProperty name="height" value="0.06" units="cm"/>
    </inkml:brush>
  </inkml:definitions>
  <inkml:trace contextRef="#ctx0" brushRef="#br0">47 1 7533,'-26'8'-1170,"5"-6"1170,21 15 0,0-7 0,0 9 270,0-9 90,52 48-270,-28-37-45,28 19 0,3 5 45,-11-4-1001,24 7 821,-23-13-517,-9 0 427,1-12-2978,-3 4 2798,-11-2 360,-9-13 0,-4 15 0,-10-9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7.891"/>
    </inkml:context>
    <inkml:brush xml:id="br0">
      <inkml:brushProperty name="width" value="0.06" units="cm"/>
      <inkml:brushProperty name="height" value="0.06" units="cm"/>
    </inkml:brush>
  </inkml:definitions>
  <inkml:trace contextRef="#ctx0" brushRef="#br0">401 1 7533,'-44'32'-405,"1"0"0,-25 18 405,37 0 0,7 4 90,6 3-90,-14 12 0,1 2 0,24-5-45,-19-4 0,-1-2 45,12-14-90,-9 30-180,14-61 270,10 10 0,10-25 0,3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8.258"/>
    </inkml:context>
    <inkml:brush xml:id="br0">
      <inkml:brushProperty name="width" value="0.06" units="cm"/>
      <inkml:brushProperty name="height" value="0.06" units="cm"/>
    </inkml:brush>
  </inkml:definitions>
  <inkml:trace contextRef="#ctx0" brushRef="#br0">118 1 7533,'-66'18'-270,"14"1"180,52-9 180,0 15-90,0 4 90,0 10-5751,0 24 5751,0-22-1347,0 30 1347,0-30 987,0 13-1167,11 8 90,-9-18-89,9 26 89,-1-39 0,-7 13 0,18-32 0,-8 5-450,31-26 2718,-15 7-2268,15-22-540,-10 3 540,3-17 0,-1 9 0,-2 2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8.458"/>
    </inkml:context>
    <inkml:brush xml:id="br0">
      <inkml:brushProperty name="width" value="0.06" units="cm"/>
      <inkml:brushProperty name="height" value="0.06" units="cm"/>
    </inkml:brush>
  </inkml:definitions>
  <inkml:trace contextRef="#ctx0" brushRef="#br0">165 57 7533,'-91'-11'-1170,"17"3"1170,74-1 360,42 7-360,-10-6 0,25 8-180,8 0 180,-33 0 0,21-4 0,1 0 0,-17 2 0,38-6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9:25:24.449"/>
    </inkml:context>
    <inkml:brush xml:id="br0">
      <inkml:brushProperty name="width" value="0.06" units="cm"/>
      <inkml:brushProperty name="height" value="0.06" units="cm"/>
    </inkml:brush>
  </inkml:definitions>
  <inkml:trace contextRef="#ctx0" brushRef="#br0">70 1 7533,'-26'0'270,"-5"8"89,29-6-179,-9 6 0,11-8-608,0 0 1,0-8 0,0-2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8.671"/>
    </inkml:context>
    <inkml:brush xml:id="br0">
      <inkml:brushProperty name="width" value="0.06" units="cm"/>
      <inkml:brushProperty name="height" value="0.06" units="cm"/>
    </inkml:brush>
  </inkml:definitions>
  <inkml:trace contextRef="#ctx0" brushRef="#br0">14 56 7533,'-14'-19'-1170,"14"9"1440,3 1-90,28 9-360,-4 0 180,9 0 0,-2 0-360,0 0 360,-8-8 0,19 7 0,-9-7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8.958"/>
    </inkml:context>
    <inkml:brush xml:id="br0">
      <inkml:brushProperty name="width" value="0.06" units="cm"/>
      <inkml:brushProperty name="height" value="0.06" units="cm"/>
    </inkml:brush>
  </inkml:definitions>
  <inkml:trace contextRef="#ctx0" brushRef="#br0">48 261 7533,'-11'-28'-1529,"-2"-40"1888,0 30-89,3-33 0,10 43-360,0 9 180,0 11-90,0 8 0,0 0 90,0 8 0,0 36 0,0-18-90,0 67 0,0-55-90,0 23 0,0 6 0,0 10-270,0 16 360,0-24 0,10-39 0,3 16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39.822"/>
    </inkml:context>
    <inkml:brush xml:id="br0">
      <inkml:brushProperty name="width" value="0.06" units="cm"/>
      <inkml:brushProperty name="height" value="0.06" units="cm"/>
    </inkml:brush>
  </inkml:definitions>
  <inkml:trace contextRef="#ctx0" brushRef="#br0">0 1 6723,'14'29'630,"17"-2"-630,26 41 90,-2-28 45,10 19 0,1 2 44,-6-13-449,1-7 1,-2-4-4253,-17-16 4343,2-4 678,-12-26-499,-27-9 0,26-12 0,-18-7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0.040"/>
    </inkml:context>
    <inkml:brush xml:id="br0">
      <inkml:brushProperty name="width" value="0.06" units="cm"/>
      <inkml:brushProperty name="height" value="0.06" units="cm"/>
    </inkml:brush>
  </inkml:definitions>
  <inkml:trace contextRef="#ctx0" brushRef="#br0">306 57 7533,'-34'-27'-720,"8"15"720,3-5 0,12 25 90,1 44-270,-3-14-1901,-4 16 1,0 4 1990,1-2 22,-10 5 0,0 0-22,8-5-90,1-3 0,0-3-89,-4-15 269,18 9 0,-7-28 0,10-13 0,0 5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0.355"/>
    </inkml:context>
    <inkml:brush xml:id="br0">
      <inkml:brushProperty name="width" value="0.06" units="cm"/>
      <inkml:brushProperty name="height" value="0.06" units="cm"/>
    </inkml:brush>
  </inkml:definitions>
  <inkml:trace contextRef="#ctx0" brushRef="#br0">118 0 7533,'-60'52'-360,"23"0"450,16 6 0,21 19-90,0-51 180,10 68-360,4-40 90,9 11-90,1-4 90,-1-39-90,11 14-90,24-17 90,-17-9-179,35-10 359,-47-10-848,15-9 0,-20 0 0,-1 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0.542"/>
    </inkml:context>
    <inkml:brush xml:id="br0">
      <inkml:brushProperty name="width" value="0.06" units="cm"/>
      <inkml:brushProperty name="height" value="0.06" units="cm"/>
    </inkml:brush>
  </inkml:definitions>
  <inkml:trace contextRef="#ctx0" brushRef="#br0">37 19 7533,'-27'-11'-630,"17"3"540,23 8 0,11 0 90,30 0 0,-12 0 0,58 0 0,-46 8 0,25 3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0.807"/>
    </inkml:context>
    <inkml:brush xml:id="br0">
      <inkml:brushProperty name="width" value="0.06" units="cm"/>
      <inkml:brushProperty name="height" value="0.06" units="cm"/>
    </inkml:brush>
  </inkml:definitions>
  <inkml:trace contextRef="#ctx0" brushRef="#br0">24 94 7533,'-13'0'-720,"3"0"900,10 0-90,0-9 90,0 7-180,21-14-180,-6 14 90,51-14-90,-35 13 180,55-14 0,-55 7 0,24-8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1.207"/>
    </inkml:context>
    <inkml:brush xml:id="br0">
      <inkml:brushProperty name="width" value="0.06" units="cm"/>
      <inkml:brushProperty name="height" value="0.06" units="cm"/>
    </inkml:brush>
  </inkml:definitions>
  <inkml:trace contextRef="#ctx0" brushRef="#br0">24 112 7533,'0'-37'-720,"0"8"810,10 2 0,4 16 0,30 3 0,-5 8-270,29 8 180,-29 3-270,16 32 90,-29-9-4071,-2 52 4071,-14-32 654,-20 6 1,-11 3-115,-29 20-360,21-39 0,-4-4 135,-12-5 0,1-9-45,2-14-180,-3 5 180,25-26-90,17-1-90,-7-26 0,10 14 0,20-30 90,-4 29 0,18-4 180,-10 11-180,-1 14 270,32 2 90,8 19-450,-1 1 90,25 7 0,-56 0 0,24 2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49.888"/>
    </inkml:context>
    <inkml:brush xml:id="br0">
      <inkml:brushProperty name="width" value="0.08" units="cm"/>
      <inkml:brushProperty name="height" value="0.08" units="cm"/>
    </inkml:brush>
  </inkml:definitions>
  <inkml:trace contextRef="#ctx0" brushRef="#br0">13 1 6619,'-13'0'360,"13"16"-377,3-3-25,28 38-26,-15-26 21,18 43 22,-10-34 85,10 11-388,2 24 283,1-41-451,-3 57 490,-11-60 1,-10 10-1,-2-26 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1T18:07:50.086"/>
    </inkml:context>
    <inkml:brush xml:id="br0">
      <inkml:brushProperty name="width" value="0.08" units="cm"/>
      <inkml:brushProperty name="height" value="0.08" units="cm"/>
    </inkml:brush>
  </inkml:definitions>
  <inkml:trace contextRef="#ctx0" brushRef="#br0">329 38 8059,'-47'-19'-1290,"11"9"1271,12 2 272,3 24-47,8-3-4373,-10 22 4296,-1-6-91,1 0 636,-1 30-801,11-23-2080,-8 43 2337,8-30-529,0 7 387,-8-10 1,18-1 0,-7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69C20-602B-6A4F-A347-42D9E46180EE}" type="datetimeFigureOut">
              <a:rPr lang="en-CA" smtClean="0"/>
              <a:t>2025-05-28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CC4BB-363B-A643-A7D0-314D3CAFF0AD}" type="slidenum">
              <a:rPr lang="en-CA" smtClean="0"/>
              <a:t>‹#›</a:t>
            </a:fld>
            <a:endParaRPr lang="en-CA"/>
          </a:p>
        </p:txBody>
      </p:sp>
    </p:spTree>
    <p:extLst>
      <p:ext uri="{BB962C8B-B14F-4D97-AF65-F5344CB8AC3E}">
        <p14:creationId xmlns:p14="http://schemas.microsoft.com/office/powerpoint/2010/main" val="186503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1</a:t>
            </a:fld>
            <a:endParaRPr lang="en-CA"/>
          </a:p>
        </p:txBody>
      </p:sp>
    </p:spTree>
    <p:extLst>
      <p:ext uri="{BB962C8B-B14F-4D97-AF65-F5344CB8AC3E}">
        <p14:creationId xmlns:p14="http://schemas.microsoft.com/office/powerpoint/2010/main" val="3288456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7175F-EDDA-3255-3658-35E91749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65954-94CF-5390-9DB1-596DE1793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3B7A3-E41A-8BFD-3838-2D31C17AC281}"/>
              </a:ext>
            </a:extLst>
          </p:cNvPr>
          <p:cNvSpPr>
            <a:spLocks noGrp="1"/>
          </p:cNvSpPr>
          <p:nvPr>
            <p:ph type="body" idx="1"/>
          </p:nvPr>
        </p:nvSpPr>
        <p:spPr/>
        <p:txBody>
          <a:bodyPr/>
          <a:lstStyle/>
          <a:p>
            <a:pPr>
              <a:buNone/>
            </a:pPr>
            <a:endParaRPr lang="en-CA" dirty="0"/>
          </a:p>
          <a:p>
            <a:pPr>
              <a:lnSpc>
                <a:spcPct val="115000"/>
              </a:lnSpc>
              <a:spcAft>
                <a:spcPts val="800"/>
              </a:spcAft>
              <a:buNone/>
            </a:pPr>
            <a:r>
              <a:rPr lang="en-CA" dirty="0"/>
              <a:t>Datasets are collections of examples from which the AI learns. </a:t>
            </a:r>
            <a:br>
              <a:rPr lang="en-CA" dirty="0"/>
            </a:b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typically consists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numbers text images or any form of input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that can be processed by algorithms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example customer purchase histories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type of data that e-commerce companies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analyze to recommend products likely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interest each user another example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data which includes temperature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humidity and wind speed measurements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this data is used to predict future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patterns in the case of images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refers to a list of pixel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intensities and possibly colors used by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image recognition algorithms in the case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text Data could simply be a list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words and a text in their frequencies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can come in many forms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br>
              <a:rPr lang="en-CA" dirty="0"/>
            </a:br>
            <a:br>
              <a:rPr lang="en-CA" dirty="0"/>
            </a:br>
            <a:r>
              <a:rPr lang="en-CA" dirty="0"/>
              <a:t>But not all data is useful. High-quality, well-prepared datasets are crucial.”</a:t>
            </a:r>
            <a:br>
              <a:rPr lang="en-CA" dirty="0"/>
            </a:br>
            <a:br>
              <a:rPr lang="en-CA" dirty="0"/>
            </a:br>
            <a:endParaRPr lang="en-CA" dirty="0"/>
          </a:p>
          <a:p>
            <a:pPr>
              <a:buNone/>
            </a:pPr>
            <a:endParaRPr lang="en-CA" dirty="0"/>
          </a:p>
          <a:p>
            <a:pPr>
              <a:buNone/>
            </a:pPr>
            <a:r>
              <a:rPr lang="en-CA" dirty="0"/>
              <a:t>"For instance, a ride-sharing app might collect data like pickup location, drop-off location, time of day, driver rating, and fare. If this data is inconsistent or missing key variables, the AI won’t learn well.”</a:t>
            </a:r>
          </a:p>
          <a:p>
            <a:endParaRPr lang="en-CA" dirty="0"/>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a feature also called a predictive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input variable independent</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or attribute is a specific</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piece of information or characteristic</a:t>
            </a:r>
            <a:b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b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48017315-CDC6-C06E-101E-D148C60C7204}"/>
              </a:ext>
            </a:extLst>
          </p:cNvPr>
          <p:cNvSpPr>
            <a:spLocks noGrp="1"/>
          </p:cNvSpPr>
          <p:nvPr>
            <p:ph type="sldNum" sz="quarter" idx="5"/>
          </p:nvPr>
        </p:nvSpPr>
        <p:spPr/>
        <p:txBody>
          <a:bodyPr/>
          <a:lstStyle/>
          <a:p>
            <a:fld id="{1B4CC4BB-363B-A643-A7D0-314D3CAFF0AD}" type="slidenum">
              <a:rPr lang="en-CA" smtClean="0"/>
              <a:t>10</a:t>
            </a:fld>
            <a:endParaRPr lang="en-CA"/>
          </a:p>
        </p:txBody>
      </p:sp>
    </p:spTree>
    <p:extLst>
      <p:ext uri="{BB962C8B-B14F-4D97-AF65-F5344CB8AC3E}">
        <p14:creationId xmlns:p14="http://schemas.microsoft.com/office/powerpoint/2010/main" val="413132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1243C-3A32-638A-D732-D35142858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7DA98-9709-8121-7559-B39A8D801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E1B7C-CDE5-6F9A-2B0A-B218288F573D}"/>
              </a:ext>
            </a:extLst>
          </p:cNvPr>
          <p:cNvSpPr>
            <a:spLocks noGrp="1"/>
          </p:cNvSpPr>
          <p:nvPr>
            <p:ph type="body" idx="1"/>
          </p:nvPr>
        </p:nvSpPr>
        <p:spPr/>
        <p:txBody>
          <a:bodyPr/>
          <a:lstStyle/>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true value of data lies in what we can learn from it.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Data science is a multidisciplinary field, combining traditional statistics with modern methods like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machine learning</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Experts they apply computational techniques to identify patterns and trends. One major skill in this area is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visualization</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 not just for technical clarity, but to communicate insights across departments in a way that supports strategic decision-making.</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Data science is about taking this raw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and transforming it into something more useful,</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information, perhaps, or predictions, predictions about what might happen next,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predictions that can be used in the real world.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Let me give you an example. You're standing at the supermarket checkout.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Every item is recorded by the till and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at the end, you give them your loyalty card, and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give you 2% off,</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and you'll give them your name and address and access to all sorts of other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demographic data, about people like you, and so on. You've got lots of bargains today; it's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been pretty good.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Thanks to those coupons they sent you in the mail</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last week, you've been able to stock up on some items that you wouldn't normally</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buy, but you've bought today, because</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you got some money off. And next week, they'll send you some more coupons.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take this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analyze it, they'll include data from thousands or</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millions of people like you. They'll do little experiments,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to find out if they reduce the price of an item just a little bit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are you going to buy more of that? These coupons are a mechanism for</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individual prices—prices set just for you.</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Everyone benefits, you get a bargain, everyone loves a bargain, the supermarket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sells more stuff. </a:t>
            </a:r>
          </a:p>
          <a:p>
            <a:pPr>
              <a:lnSpc>
                <a:spcPct val="115000"/>
              </a:lnSpc>
              <a:spcAft>
                <a:spcPts val="800"/>
              </a:spcAf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buNone/>
            </a:pPr>
            <a:r>
              <a:rPr lang="en-CA" sz="4000" dirty="0"/>
              <a:t>Think of a chef at work in a busy kitchen. </a:t>
            </a:r>
            <a:r>
              <a:rPr lang="en-CA" sz="4000" b="1" dirty="0"/>
              <a:t>Data mining</a:t>
            </a:r>
            <a:r>
              <a:rPr lang="en-CA" sz="4000" dirty="0"/>
              <a:t> is like picking and prepping the right ingredients—identifying the most promising elements and figuring out how they might work together. </a:t>
            </a:r>
            <a:r>
              <a:rPr lang="en-CA" sz="4000" b="1" dirty="0"/>
              <a:t>Data science</a:t>
            </a:r>
            <a:r>
              <a:rPr lang="en-CA" sz="4000" dirty="0"/>
              <a:t>, on the other hand, is the full culinary journey. It covers everything from choosing where to get the ingredients, to cooking and plating the dish, and even gauging how well it suits the diners’ preferences. While data mining equips you with the raw materials and initial insights, data science brings everything together into a well-executed and meaningful experience.</a:t>
            </a:r>
            <a:endPar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Imagine a telecom company.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Mining</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Discovering that customers who call customer service more than 3 times in a month are likely to churn.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Analytics</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Reporting this trend in a dashboard to understand churn patterns.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Science</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Building a machine learning model to predict which customers will churn next month and recommending retention strategies.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distinction isn’t always rigid. For example, some data analytics roles now include predictive elements (e.g., forecasting sales trends), and data scientists often rely on analytics to validate their models. Additionally, the tools and skills (e.g., SQL, Python, or statistical methods) can overlap significantly between the two fields.</a:t>
            </a:r>
          </a:p>
          <a:p>
            <a:endParaRPr lang="en-CA" dirty="0"/>
          </a:p>
          <a:p>
            <a:endParaRPr lang="en-CA" dirty="0"/>
          </a:p>
          <a:p>
            <a:r>
              <a:rPr lang="en-CA" sz="1200" kern="0" dirty="0">
                <a:effectLst/>
                <a:latin typeface="Symbol" pitchFamily="2" charset="2"/>
                <a:ea typeface="Times New Roman" panose="02020603050405020304" pitchFamily="18" charset="0"/>
                <a:cs typeface="Times New Roman" panose="02020603050405020304" pitchFamily="18" charset="0"/>
              </a:rPr>
              <a:t>·</a:t>
            </a:r>
            <a:endParaRPr lang="en-CA" dirty="0"/>
          </a:p>
        </p:txBody>
      </p:sp>
      <p:sp>
        <p:nvSpPr>
          <p:cNvPr id="4" name="Slide Number Placeholder 3">
            <a:extLst>
              <a:ext uri="{FF2B5EF4-FFF2-40B4-BE49-F238E27FC236}">
                <a16:creationId xmlns:a16="http://schemas.microsoft.com/office/drawing/2014/main" id="{73A24694-DA7A-3ECF-8134-658CC15C3CC2}"/>
              </a:ext>
            </a:extLst>
          </p:cNvPr>
          <p:cNvSpPr>
            <a:spLocks noGrp="1"/>
          </p:cNvSpPr>
          <p:nvPr>
            <p:ph type="sldNum" sz="quarter" idx="5"/>
          </p:nvPr>
        </p:nvSpPr>
        <p:spPr/>
        <p:txBody>
          <a:bodyPr/>
          <a:lstStyle/>
          <a:p>
            <a:fld id="{1B4CC4BB-363B-A643-A7D0-314D3CAFF0AD}" type="slidenum">
              <a:rPr lang="en-CA" smtClean="0"/>
              <a:t>11</a:t>
            </a:fld>
            <a:endParaRPr lang="en-CA"/>
          </a:p>
        </p:txBody>
      </p:sp>
    </p:spTree>
    <p:extLst>
      <p:ext uri="{BB962C8B-B14F-4D97-AF65-F5344CB8AC3E}">
        <p14:creationId xmlns:p14="http://schemas.microsoft.com/office/powerpoint/2010/main" val="2390992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But data insights are only useful if someone acts on them. This is where managers step in. Managers need to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interpret findings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ask the right questions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apply insights to real business problems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This requires two important skill sets: basic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literacy</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domain expertise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They don’t need to be coders, but they do need to understand what the analysis implies — and when to question it.</a:t>
            </a:r>
            <a:br>
              <a:rPr lang="en-CA" sz="1800" kern="100" dirty="0">
                <a:effectLst/>
                <a:latin typeface="Aptos" panose="020B0004020202020204" pitchFamily="34" charset="0"/>
                <a:ea typeface="Aptos" panose="020B0004020202020204" pitchFamily="34" charset="0"/>
                <a:cs typeface="Times New Roman" panose="02020603050405020304" pitchFamily="18" charset="0"/>
              </a:rPr>
            </a:br>
            <a:r>
              <a:rPr lang="en-CA" sz="1800" kern="100" dirty="0">
                <a:effectLst/>
                <a:latin typeface="Aptos" panose="020B0004020202020204" pitchFamily="34" charset="0"/>
                <a:ea typeface="Aptos" panose="020B0004020202020204" pitchFamily="34" charset="0"/>
                <a:cs typeface="Times New Roman" panose="02020603050405020304" pitchFamily="18" charset="0"/>
              </a:rPr>
              <a:t>After all, not every pattern in data is meaningful. Spurious correlations are common, and acting on them without proper scrutiny can lead to costly mistakes. That’s why managers need to understand both the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capabilities and limitations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of data analysis.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So, often companies have roles like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architects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scienctis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come in. These professionals don’t just manage the data flow — they shape governance policies and design the digital infrastructure that determines whether data resides on-premises or in the cloud.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Equally important is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contextual knowledge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 industry know-how that helps bridge the gap between statistical outputs and strategic choices. Managers with strong subject-matter knowledge and a working understanding of analytics can transform raw insights into intelligent action.</a:t>
            </a:r>
          </a:p>
          <a:p>
            <a:pPr marL="342900" lvl="0" indent="-342900">
              <a:lnSpc>
                <a:spcPct val="115000"/>
              </a:lnSpc>
              <a:spcAft>
                <a:spcPts val="800"/>
              </a:spcAft>
              <a:buFont typeface="Arial" panose="020B0604020202020204" pitchFamily="34" charset="0"/>
              <a:buChar char="•"/>
              <a:tabLst>
                <a:tab pos="457200" algn="l"/>
              </a:tabLst>
            </a:pP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management tools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 technologies for capturing, storing, and organizing enterprise data.</a:t>
            </a:r>
          </a:p>
          <a:p>
            <a:pPr marL="342900" lvl="0" indent="-342900">
              <a:lnSpc>
                <a:spcPct val="115000"/>
              </a:lnSpc>
              <a:spcAft>
                <a:spcPts val="800"/>
              </a:spcAft>
              <a:buFont typeface="Arial" panose="020B0604020202020204" pitchFamily="34" charset="0"/>
              <a:buChar char="•"/>
              <a:tabLst>
                <a:tab pos="457200" algn="l"/>
              </a:tabLst>
            </a:pPr>
            <a:r>
              <a:rPr lang="en-CA" sz="1800" b="1" kern="100" dirty="0">
                <a:effectLst/>
                <a:latin typeface="Aptos" panose="020B0004020202020204" pitchFamily="34" charset="0"/>
                <a:ea typeface="Aptos" panose="020B0004020202020204" pitchFamily="34" charset="0"/>
                <a:cs typeface="Times New Roman" panose="02020603050405020304" pitchFamily="18" charset="0"/>
              </a:rPr>
              <a:t>Analytical tools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 platforms and techniques that support data analysis and help turn complex datasets into decisions.</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"Big Data analytics, however, flips the script. It’s iterative and exploratory.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"It’s important to understand how Big Data has changed the way You start with all available data, explore it, and let correlations or insights emerge — often discovering questions you hadn’t even thought to ask."</a:t>
            </a:r>
          </a:p>
          <a:p>
            <a:pPr>
              <a:buNone/>
            </a:pPr>
            <a:r>
              <a:rPr lang="en-CA" sz="1800" dirty="0">
                <a:effectLst/>
                <a:latin typeface="Aptos" panose="020B0004020202020204" pitchFamily="34" charset="0"/>
                <a:ea typeface="Aptos" panose="020B0004020202020204" pitchFamily="34" charset="0"/>
                <a:cs typeface="Times New Roman" panose="02020603050405020304" pitchFamily="18" charset="0"/>
              </a:rPr>
              <a:t>"This shift has opened up new opportunities for AI, because algorithms can now explore massive, high-dimensional datasets and fin</a:t>
            </a:r>
            <a:r>
              <a:rPr lang="en-CA" dirty="0">
                <a:effectLst/>
              </a:rPr>
              <a:t> </a:t>
            </a:r>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13</a:t>
            </a:fld>
            <a:endParaRPr lang="en-CA"/>
          </a:p>
        </p:txBody>
      </p:sp>
    </p:spTree>
    <p:extLst>
      <p:ext uri="{BB962C8B-B14F-4D97-AF65-F5344CB8AC3E}">
        <p14:creationId xmlns:p14="http://schemas.microsoft.com/office/powerpoint/2010/main" val="43149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r>
              <a:rPr lang="en-CA" dirty="0"/>
              <a:t>Modern AI applications often depend on what we call Big Data. Two key drivers of Big Data are:</a:t>
            </a:r>
          </a:p>
          <a:p>
            <a:pPr>
              <a:buFont typeface="+mj-lt"/>
              <a:buAutoNum type="arabicPeriod"/>
            </a:pPr>
            <a:r>
              <a:rPr lang="en-CA" b="1" dirty="0"/>
              <a:t>Computing Capacity</a:t>
            </a:r>
            <a:r>
              <a:rPr lang="en-CA" dirty="0"/>
              <a:t> – The ability to store and process large volumes of data has grown dramatically, while costs have dropped.</a:t>
            </a:r>
          </a:p>
          <a:p>
            <a:pPr>
              <a:buFont typeface="+mj-lt"/>
              <a:buAutoNum type="arabicPeriod"/>
            </a:pPr>
            <a:r>
              <a:rPr lang="en-CA" b="1" dirty="0"/>
              <a:t>Data Generation</a:t>
            </a:r>
            <a:r>
              <a:rPr lang="en-CA" dirty="0"/>
              <a:t> – Thanks to mobile devices, wearables, social media, and IoT, we’re generating more data than ever before."</a:t>
            </a:r>
          </a:p>
          <a:p>
            <a:pPr marL="0" lvl="0" indent="0" algn="l" rtl="0">
              <a:spcBef>
                <a:spcPts val="0"/>
              </a:spcBef>
              <a:spcAft>
                <a:spcPts val="0"/>
              </a:spcAft>
              <a:buNone/>
            </a:pPr>
            <a:endParaRPr lang="en-US" dirty="0"/>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Every time we check out an item at the supermarket,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every time we swipe our credit card, every time we send an email,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every time we type a keystroke on our keyboard. Every time we make a phone call, send a text, walk past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security camera.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 all generate a little bit of data. </a:t>
            </a:r>
            <a:endParaRPr dirty="0"/>
          </a:p>
        </p:txBody>
      </p:sp>
      <p:sp>
        <p:nvSpPr>
          <p:cNvPr id="211" name="Google Shape;2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r>
              <a:rPr lang="en-CA" dirty="0"/>
              <a:t>"Big Data is also characterized by what’s called the 4 Vs:</a:t>
            </a:r>
          </a:p>
          <a:p>
            <a:pPr>
              <a:buFont typeface="Arial" panose="020B0604020202020204" pitchFamily="34" charset="0"/>
              <a:buChar char="•"/>
            </a:pPr>
            <a:r>
              <a:rPr lang="en-CA" b="1" dirty="0"/>
              <a:t>Volume</a:t>
            </a:r>
            <a:r>
              <a:rPr lang="en-CA" dirty="0"/>
              <a:t>: We're dealing with terabytes to petabytes of data.</a:t>
            </a:r>
          </a:p>
          <a:p>
            <a:pPr>
              <a:buFont typeface="Arial" panose="020B0604020202020204" pitchFamily="34" charset="0"/>
              <a:buChar char="•"/>
            </a:pPr>
            <a:r>
              <a:rPr lang="en-CA" b="1" dirty="0"/>
              <a:t>Velocity</a:t>
            </a:r>
            <a:r>
              <a:rPr lang="en-CA" dirty="0"/>
              <a:t>: Data is streaming in real time, requiring immediate processing.</a:t>
            </a:r>
          </a:p>
          <a:p>
            <a:pPr>
              <a:buFont typeface="Arial" panose="020B0604020202020204" pitchFamily="34" charset="0"/>
              <a:buChar char="•"/>
            </a:pPr>
            <a:r>
              <a:rPr lang="en-CA" b="1" dirty="0"/>
              <a:t>Variety</a:t>
            </a:r>
            <a:r>
              <a:rPr lang="en-CA" dirty="0"/>
              <a:t>: Data comes in many forms — structured, unstructured, text, images, video.</a:t>
            </a:r>
          </a:p>
          <a:p>
            <a:pPr>
              <a:buFont typeface="Arial" panose="020B0604020202020204" pitchFamily="34" charset="0"/>
              <a:buChar char="•"/>
            </a:pPr>
            <a:r>
              <a:rPr lang="en-CA" b="1" dirty="0"/>
              <a:t>Veracity</a:t>
            </a:r>
            <a:r>
              <a:rPr lang="en-CA" dirty="0"/>
              <a:t>: Data can be messy, inconsistent, or incomplete, creating uncertainty."</a:t>
            </a:r>
          </a:p>
          <a:p>
            <a:r>
              <a:rPr lang="en-CA" dirty="0"/>
              <a:t>"These characteristics make data more powerful — but also more complex to manage and analyze."</a:t>
            </a:r>
          </a:p>
          <a:p>
            <a:pPr marL="0" lvl="0" indent="0" algn="l" rtl="0">
              <a:spcBef>
                <a:spcPts val="0"/>
              </a:spcBef>
              <a:spcAft>
                <a:spcPts val="0"/>
              </a:spcAft>
              <a:buNone/>
            </a:pPr>
            <a:endParaRPr lang="en-US" dirty="0"/>
          </a:p>
          <a:p>
            <a:pPr marL="0" lvl="0" indent="0" algn="l" rtl="0">
              <a:spcBef>
                <a:spcPts val="0"/>
              </a:spcBef>
              <a:spcAft>
                <a:spcPts val="0"/>
              </a:spcAft>
              <a:buNone/>
            </a:pPr>
            <a:r>
              <a:rPr lang="en-CA" dirty="0"/>
              <a:t>If you want to know more about big data and its challenges in business infrastructure and also its computational challenges </a:t>
            </a:r>
            <a:r>
              <a:rPr lang="en-CA" dirty="0" err="1"/>
              <a:t>chek</a:t>
            </a:r>
            <a:r>
              <a:rPr lang="en-CA" dirty="0"/>
              <a:t> out .. </a:t>
            </a:r>
            <a:endParaRPr dirty="0"/>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 business, managing data means collecting, cleaning, storing, transforming and extracting knowledge or insights from the data.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initial step to accomplish this is trough databases. Databases are structured collections of data, where several datasets can be found and where information retrieval is possible</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Companies use tools to manage their databases such as SQL databases, Python libraries like pandas, or big-data platforms like Snowflake or Databricks.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Operations databases are usually fast and stored locally for each operation of a company while comprehensive databases, those that have more historical data and aggregate several operations are usually sorted in what we call data warehouses.</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"Think about Airbnb. Every booking, review, photo, and location is part of their data pipeline. They use this data to recommend listings, adjust prices, and flag fraudulent activity.” </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If you want to know more about Datawarehouse, DBMS and other big data tools form a business information system’s perspective, check out xxx for more resources.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When a air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bnb</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customer logins ins and see past bookings, a operations data based is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accessed.But</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also , in an analytics stand point, air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bnb</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has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storical</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data from all operations sitting in bigger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datawarehouses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These big data warehouses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bacuese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they are centralized and also carry historical information can be used to the purpose of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datascience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Data science is a multidisciplinary field, combining traditional statistics with modern methods like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machine learning</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Experts they apply computational techniques to identify patterns and trends. One major skill in this area is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visualization</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 not just for technical clarity, but to communicate insights across departments in a way that supports strategic decision-making.</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Data science is about taking this raw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and transforming it into something more useful,</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information, perhaps, or predictions, predictions about what might happen next,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predictions that can be used in the real world.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Let me give you an example. You're standing at the supermarket checkout.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Every item is recorded by the till and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at the end, you give them your loyalty card, and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give you 2% off,</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and you'll give them your name and address and access to all sorts of other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demographic data, about people like you, and so on. You've got lots of bargains today; it's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been pretty good.</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Thanks to those coupons they sent you in the mail</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last week, you've been able to stock up on some items that you wouldn't normally</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buy, but you've bought today, because</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you got some money off. And next week, they'll send you some more coupons.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take this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they'll analyze it, they'll include data from thousands or</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millions of people like you. They'll do little experiments,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to find out if they reduce the price of an item just a little bit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are you going to buy more of that? These coupons are a mechanism for</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individual prices—prices set just for you.</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Everyone benefits, you get a bargain, everyone loves a bargain, the supermarket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sells more stuff. </a:t>
            </a:r>
          </a:p>
          <a:p>
            <a:pPr>
              <a:lnSpc>
                <a:spcPct val="115000"/>
              </a:lnSpc>
              <a:spcAft>
                <a:spcPts val="800"/>
              </a:spcAf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analytics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focuses on understanding past performance — it’s about reporting, summarizing, and making sense of what already happened. Think of dashboards, trend charts, and descriptive statistics. A marketing analyst reviewing campaign metrics falls into this category."</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Data science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however, is more forward-looking. It involves predictive modeling, algorithm development, and automation. A data scientist might build a recommendation system, predict customer churn, or optimize logistics — often using machine learning techniques."</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"One way to remember the distinction: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analytics explains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b="1" kern="100" dirty="0">
                <a:effectLst/>
                <a:latin typeface="Aptos" panose="020B0004020202020204" pitchFamily="34" charset="0"/>
                <a:ea typeface="Aptos" panose="020B0004020202020204" pitchFamily="34" charset="0"/>
                <a:cs typeface="Times New Roman" panose="02020603050405020304" pitchFamily="18" charset="0"/>
              </a:rPr>
              <a:t>science predicts and builds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Imagine a telecom company.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Mining</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Discovering that customers who call customer service more than 3 times in a month are likely to churn.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Analytics</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Reporting this trend in a dashboard to understand churn patterns.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Science</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Building a machine learning model to predict which customers will churn next month and recommending retention strategies.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distinction isn’t always rigid. For example, some data analytics roles now include predictive elements (e.g., forecasting sales trends), and data scientists often rely on analytics to validate their models. Additionally, the tools and skills (e.g., SQL, Python, or statistical methods) can overlap significantly between the two fields.</a:t>
            </a: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16</a:t>
            </a:fld>
            <a:endParaRPr lang="en-CA"/>
          </a:p>
        </p:txBody>
      </p:sp>
    </p:spTree>
    <p:extLst>
      <p:ext uri="{BB962C8B-B14F-4D97-AF65-F5344CB8AC3E}">
        <p14:creationId xmlns:p14="http://schemas.microsoft.com/office/powerpoint/2010/main" val="387340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97950-F632-E809-F82F-429507C84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9F09F-EC29-6069-218D-84A622903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9ACE1-59EE-D460-61A5-F07B8DF1965E}"/>
              </a:ext>
            </a:extLst>
          </p:cNvPr>
          <p:cNvSpPr>
            <a:spLocks noGrp="1"/>
          </p:cNvSpPr>
          <p:nvPr>
            <p:ph type="body" idx="1"/>
          </p:nvPr>
        </p:nvSpPr>
        <p:spPr/>
        <p:txBody>
          <a:bodyPr/>
          <a:lstStyle/>
          <a:p>
            <a:pPr>
              <a:lnSpc>
                <a:spcPct val="115000"/>
              </a:lnSpc>
              <a:spcAft>
                <a:spcPts val="800"/>
              </a:spcAft>
              <a:buNone/>
            </a:pPr>
            <a:r>
              <a:rPr lang="en-CA" dirty="0"/>
              <a:t>A </a:t>
            </a:r>
            <a:r>
              <a:rPr lang="en-CA" b="1" dirty="0"/>
              <a:t>feature</a:t>
            </a:r>
            <a:r>
              <a:rPr lang="en-CA" dirty="0"/>
              <a:t> is any measurable attribute or piece of information used by a machine learning model to make predictions. Think of it as an input variable that helps the model understand the problem it's trying to solve. For instance, in a model designed to estimate house prices, features might include things like the home’s size in square feet, the number of bedrooms and bathrooms, its location, and the age of the property.</a:t>
            </a:r>
            <a:endParaRPr lang="en-CA" sz="1200" kern="0" dirty="0">
              <a:effectLst/>
              <a:latin typeface="Roboto" panose="020000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 model in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 learning is a mathematical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representation that is trained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recognize patterns in data and make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predictions or classifications based 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those patterns the most common type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is simply a mapping function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between a an input and an output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for an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email spam detector features could</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include the number of capitalized words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the number of URLs in the text or</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whether the sender is in your contacts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the selection and Engineering of</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relevant features sometimes called</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feature extraction or feature design is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often crucial to a model success as they</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need to capture the important aspects of</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the data that relate to the prediction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task</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 machine learning algorithms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identify patterns and relationships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within data making predictions 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decisions based on new unseen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information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the heart of all AI is data. I would say that Data is the fuel for AI. </a:t>
            </a:r>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90BC526B-EA8A-58C7-64BA-61FB951D0B03}"/>
              </a:ext>
            </a:extLst>
          </p:cNvPr>
          <p:cNvSpPr>
            <a:spLocks noGrp="1"/>
          </p:cNvSpPr>
          <p:nvPr>
            <p:ph type="sldNum" sz="quarter" idx="5"/>
          </p:nvPr>
        </p:nvSpPr>
        <p:spPr/>
        <p:txBody>
          <a:bodyPr/>
          <a:lstStyle/>
          <a:p>
            <a:fld id="{1B4CC4BB-363B-A643-A7D0-314D3CAFF0AD}" type="slidenum">
              <a:rPr lang="en-CA" smtClean="0"/>
              <a:t>17</a:t>
            </a:fld>
            <a:endParaRPr lang="en-CA"/>
          </a:p>
        </p:txBody>
      </p:sp>
    </p:spTree>
    <p:extLst>
      <p:ext uri="{BB962C8B-B14F-4D97-AF65-F5344CB8AC3E}">
        <p14:creationId xmlns:p14="http://schemas.microsoft.com/office/powerpoint/2010/main" val="3085404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buNone/>
            </a:pPr>
            <a:r>
              <a:rPr lang="en-CA" dirty="0"/>
              <a:t>Let’s talk about four main types of learning under AI: supervised, unsupervised, self-supervised, and reinforcement learning."</a:t>
            </a:r>
          </a:p>
          <a:p>
            <a:pPr>
              <a:buNone/>
            </a:pPr>
            <a:r>
              <a:rPr lang="en-CA" dirty="0"/>
              <a:t>"Supervised learning is when we train a model using labeled data — where we tell the machine what the correct answers are. This is like teaching a student with an answer key."</a:t>
            </a:r>
          </a:p>
          <a:p>
            <a:pPr>
              <a:buNone/>
            </a:pPr>
            <a:r>
              <a:rPr lang="en-CA" dirty="0"/>
              <a:t>"Unsupervised learning is the opposite — no labels, just raw data. The model has to figure out patterns or clusters on its own."</a:t>
            </a:r>
          </a:p>
          <a:p>
            <a:pPr>
              <a:buNone/>
            </a:pPr>
            <a:r>
              <a:rPr lang="en-CA" dirty="0"/>
              <a:t>"Self-supervised learning is in between — the model creates its own labels from the data. For example, hiding a word in a sentence and asking the model to guess it."</a:t>
            </a:r>
          </a:p>
          <a:p>
            <a:r>
              <a:rPr lang="en-CA" dirty="0"/>
              <a:t>"And reinforcement learning is when an AI system learns by interacting with its environment — like a video game character that gets points for doing well and penalties for doing poorly."</a:t>
            </a:r>
          </a:p>
          <a:p>
            <a:pPr marL="0" lvl="0" indent="0" algn="l" rtl="0">
              <a:spcBef>
                <a:spcPts val="0"/>
              </a:spcBef>
              <a:spcAft>
                <a:spcPts val="0"/>
              </a:spcAft>
              <a:buNone/>
            </a:pPr>
            <a:endParaRPr dirty="0"/>
          </a:p>
        </p:txBody>
      </p:sp>
      <p:sp>
        <p:nvSpPr>
          <p:cNvPr id="598" name="Google Shape;59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supervised learning is a foundational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approach in machine learning where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models learn from labeled examples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meaning the true outcomes or targets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known and provided much like a student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from problems with their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answers provided each example in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data includes both of the input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and the correct output allowing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to learn the relationship between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them for instance an image recognition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system would train on images that have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been pre-labeled with their contents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such as dog or cat this is arguably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most common type of machine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probably making up around 70% of machine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applications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11E88782-37DE-924D-8BBC-B6460BF56364}" type="slidenum">
              <a:rPr lang="en-US" smtClean="0"/>
              <a:t>19</a:t>
            </a:fld>
            <a:endParaRPr lang="en-US"/>
          </a:p>
        </p:txBody>
      </p:sp>
    </p:spTree>
    <p:extLst>
      <p:ext uri="{BB962C8B-B14F-4D97-AF65-F5344CB8AC3E}">
        <p14:creationId xmlns:p14="http://schemas.microsoft.com/office/powerpoint/2010/main" val="244573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label also called a class Target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value ground truth or correct answer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known correct output associated with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 instance in supervised learning it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value that the target variable takes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for each instance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 an image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recognition system where the target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variable is the type of animal in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picture the label is the actual animal's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name like cat or dog for each image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20</a:t>
            </a:fld>
            <a:endParaRPr lang="en-CA"/>
          </a:p>
        </p:txBody>
      </p:sp>
    </p:spTree>
    <p:extLst>
      <p:ext uri="{BB962C8B-B14F-4D97-AF65-F5344CB8AC3E}">
        <p14:creationId xmlns:p14="http://schemas.microsoft.com/office/powerpoint/2010/main" val="412283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a:t>
            </a:fld>
            <a:endParaRPr lang="en-CA"/>
          </a:p>
        </p:txBody>
      </p:sp>
    </p:spTree>
    <p:extLst>
      <p:ext uri="{BB962C8B-B14F-4D97-AF65-F5344CB8AC3E}">
        <p14:creationId xmlns:p14="http://schemas.microsoft.com/office/powerpoint/2010/main" val="274998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21</a:t>
            </a:fld>
            <a:endParaRPr lang="en-CA"/>
          </a:p>
        </p:txBody>
      </p:sp>
    </p:spTree>
    <p:extLst>
      <p:ext uri="{BB962C8B-B14F-4D97-AF65-F5344CB8AC3E}">
        <p14:creationId xmlns:p14="http://schemas.microsoft.com/office/powerpoint/2010/main" val="535419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this process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called labeling which often is a major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bottleneck in supervised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well-labeled data is a hot commodity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many creative ways exist to generate it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including crowdsourcing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22</a:t>
            </a:fld>
            <a:endParaRPr lang="en-CA"/>
          </a:p>
        </p:txBody>
      </p:sp>
    </p:spTree>
    <p:extLst>
      <p:ext uri="{BB962C8B-B14F-4D97-AF65-F5344CB8AC3E}">
        <p14:creationId xmlns:p14="http://schemas.microsoft.com/office/powerpoint/2010/main" val="59281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E88782-37DE-924D-8BBC-B6460BF56364}" type="slidenum">
              <a:rPr lang="en-US" smtClean="0"/>
              <a:t>24</a:t>
            </a:fld>
            <a:endParaRPr lang="en-US"/>
          </a:p>
        </p:txBody>
      </p:sp>
    </p:spTree>
    <p:extLst>
      <p:ext uri="{BB962C8B-B14F-4D97-AF65-F5344CB8AC3E}">
        <p14:creationId xmlns:p14="http://schemas.microsoft.com/office/powerpoint/2010/main" val="1908152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DF67-97A6-C8C5-30D8-70E2A8D3A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8BB5E-974D-5DA6-EFA5-FF0508CEB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1C726-5E8B-B5A4-171A-281E9D0C8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DE45A5-8A40-DC23-BB5D-7629805D32B1}"/>
              </a:ext>
            </a:extLst>
          </p:cNvPr>
          <p:cNvSpPr>
            <a:spLocks noGrp="1"/>
          </p:cNvSpPr>
          <p:nvPr>
            <p:ph type="sldNum" sz="quarter" idx="5"/>
          </p:nvPr>
        </p:nvSpPr>
        <p:spPr/>
        <p:txBody>
          <a:bodyPr/>
          <a:lstStyle/>
          <a:p>
            <a:fld id="{11E88782-37DE-924D-8BBC-B6460BF56364}" type="slidenum">
              <a:rPr lang="en-US" smtClean="0"/>
              <a:t>25</a:t>
            </a:fld>
            <a:endParaRPr lang="en-US"/>
          </a:p>
        </p:txBody>
      </p:sp>
    </p:spTree>
    <p:extLst>
      <p:ext uri="{BB962C8B-B14F-4D97-AF65-F5344CB8AC3E}">
        <p14:creationId xmlns:p14="http://schemas.microsoft.com/office/powerpoint/2010/main" val="3181533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7A5F-9556-A91D-7A32-5C6AB3CD2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D5207-3480-B7E6-1111-91DFCA1C5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1044F-3AC7-6D8B-C8E8-55F8B98AC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9FAAB-9E6B-CB8D-4D5A-535461EA148F}"/>
              </a:ext>
            </a:extLst>
          </p:cNvPr>
          <p:cNvSpPr>
            <a:spLocks noGrp="1"/>
          </p:cNvSpPr>
          <p:nvPr>
            <p:ph type="sldNum" sz="quarter" idx="5"/>
          </p:nvPr>
        </p:nvSpPr>
        <p:spPr/>
        <p:txBody>
          <a:bodyPr/>
          <a:lstStyle/>
          <a:p>
            <a:fld id="{11E88782-37DE-924D-8BBC-B6460BF56364}" type="slidenum">
              <a:rPr lang="en-US" smtClean="0"/>
              <a:t>26</a:t>
            </a:fld>
            <a:endParaRPr lang="en-US"/>
          </a:p>
        </p:txBody>
      </p:sp>
    </p:spTree>
    <p:extLst>
      <p:ext uri="{BB962C8B-B14F-4D97-AF65-F5344CB8AC3E}">
        <p14:creationId xmlns:p14="http://schemas.microsoft.com/office/powerpoint/2010/main" val="380810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r>
              <a:rPr lang="en-CA" sz="1800" b="0" i="0" u="none" strike="noStrike" dirty="0">
                <a:solidFill>
                  <a:srgbClr val="212529"/>
                </a:solidFill>
                <a:effectLst/>
                <a:latin typeface="Arial" panose="020B0604020202020204" pitchFamily="34" charset="0"/>
              </a:rPr>
              <a:t>Regression is a supervised learning task , this is , we will explore our model to data .</a:t>
            </a:r>
            <a:endParaRPr lang="en-CA" b="0" dirty="0">
              <a:effectLst/>
            </a:endParaRPr>
          </a:p>
          <a:p>
            <a:pPr rtl="0">
              <a:spcBef>
                <a:spcPts val="0"/>
              </a:spcBef>
              <a:spcAft>
                <a:spcPts val="1200"/>
              </a:spcAft>
            </a:pPr>
            <a:r>
              <a:rPr lang="en-CA" sz="1800" b="0" i="0" u="none" strike="noStrike" dirty="0">
                <a:solidFill>
                  <a:srgbClr val="212529"/>
                </a:solidFill>
                <a:effectLst/>
                <a:latin typeface="Arial" panose="020B0604020202020204" pitchFamily="34" charset="0"/>
              </a:rPr>
              <a:t>But now, the our model should map an input point to a continuous value, some real number. This differs from classification in that classification problems map an input to discrete values (Rain or No Rain).</a:t>
            </a:r>
            <a:endParaRPr lang="en-CA" b="0" dirty="0">
              <a:effectLst/>
            </a:endParaRPr>
          </a:p>
          <a:p>
            <a:pPr rtl="0">
              <a:spcBef>
                <a:spcPts val="0"/>
              </a:spcBef>
              <a:spcAft>
                <a:spcPts val="1200"/>
              </a:spcAft>
            </a:pPr>
            <a:r>
              <a:rPr lang="en-CA" sz="1800" b="0" i="0" u="none" strike="noStrike" dirty="0">
                <a:solidFill>
                  <a:srgbClr val="212529"/>
                </a:solidFill>
                <a:effectLst/>
                <a:latin typeface="Arial" panose="020B0604020202020204" pitchFamily="34" charset="0"/>
              </a:rPr>
              <a:t>For example, a company might use regression to answer the question of how money spent advertising predicts money earned in sales. In this case, an observed function </a:t>
            </a:r>
            <a:r>
              <a:rPr lang="en-CA" sz="1800" b="0" i="1" u="none" strike="noStrike" dirty="0">
                <a:solidFill>
                  <a:srgbClr val="212529"/>
                </a:solidFill>
                <a:effectLst/>
                <a:latin typeface="Arial" panose="020B0604020202020204" pitchFamily="34" charset="0"/>
              </a:rPr>
              <a:t>f(advertising)</a:t>
            </a:r>
            <a:r>
              <a:rPr lang="en-CA" sz="1800" b="0" i="0" u="none" strike="noStrike" dirty="0">
                <a:solidFill>
                  <a:srgbClr val="212529"/>
                </a:solidFill>
                <a:effectLst/>
                <a:latin typeface="Arial" panose="020B0604020202020204" pitchFamily="34" charset="0"/>
              </a:rPr>
              <a:t> represents the observed income following some money that was spent in advertising (note that the function can take more than one input variable). These are the data that we start with. With this data, we want to come up with a hypothesis function </a:t>
            </a:r>
            <a:r>
              <a:rPr lang="en-CA" sz="1800" b="0" i="1" u="none" strike="noStrike" dirty="0">
                <a:solidFill>
                  <a:srgbClr val="212529"/>
                </a:solidFill>
                <a:effectLst/>
                <a:latin typeface="Arial" panose="020B0604020202020204" pitchFamily="34" charset="0"/>
              </a:rPr>
              <a:t>h(advertising)</a:t>
            </a:r>
            <a:r>
              <a:rPr lang="en-CA" sz="1800" b="0" i="0" u="none" strike="noStrike" dirty="0">
                <a:solidFill>
                  <a:srgbClr val="212529"/>
                </a:solidFill>
                <a:effectLst/>
                <a:latin typeface="Arial" panose="020B0604020202020204" pitchFamily="34" charset="0"/>
              </a:rPr>
              <a:t> that will try to approximate the behavior of function </a:t>
            </a:r>
            <a:r>
              <a:rPr lang="en-CA" sz="1800" b="0" i="1" u="none" strike="noStrike" dirty="0">
                <a:solidFill>
                  <a:srgbClr val="212529"/>
                </a:solidFill>
                <a:effectLst/>
                <a:latin typeface="Arial" panose="020B0604020202020204" pitchFamily="34" charset="0"/>
              </a:rPr>
              <a:t>f</a:t>
            </a:r>
            <a:r>
              <a:rPr lang="en-CA" sz="1800" b="0" i="0" u="none" strike="noStrike" dirty="0">
                <a:solidFill>
                  <a:srgbClr val="212529"/>
                </a:solidFill>
                <a:effectLst/>
                <a:latin typeface="Arial" panose="020B0604020202020204" pitchFamily="34" charset="0"/>
              </a:rPr>
              <a:t>. </a:t>
            </a:r>
            <a:r>
              <a:rPr lang="en-CA" sz="1800" b="0" i="1" u="none" strike="noStrike" dirty="0" err="1">
                <a:solidFill>
                  <a:srgbClr val="212529"/>
                </a:solidFill>
                <a:effectLst/>
                <a:latin typeface="Arial" panose="020B0604020202020204" pitchFamily="34" charset="0"/>
              </a:rPr>
              <a:t>OUr</a:t>
            </a:r>
            <a:r>
              <a:rPr lang="en-CA" sz="1800" b="0" i="1" u="none" strike="noStrike" dirty="0">
                <a:solidFill>
                  <a:srgbClr val="212529"/>
                </a:solidFill>
                <a:effectLst/>
                <a:latin typeface="Arial" panose="020B0604020202020204" pitchFamily="34" charset="0"/>
              </a:rPr>
              <a:t> model, </a:t>
            </a:r>
            <a:r>
              <a:rPr lang="en-CA" sz="1800" b="0" i="0" u="none" strike="noStrike" dirty="0">
                <a:solidFill>
                  <a:srgbClr val="212529"/>
                </a:solidFill>
                <a:effectLst/>
                <a:latin typeface="Arial" panose="020B0604020202020204" pitchFamily="34" charset="0"/>
              </a:rPr>
              <a:t>will generate a line, so we can use again the perceptron,  whose goal is not to separate between types of observations, but to predict, based on the input, what will be the value of the output.</a:t>
            </a:r>
            <a:endParaRPr lang="en-CA" b="0" dirty="0">
              <a:effectLst/>
            </a:endParaRPr>
          </a:p>
          <a:p>
            <a:br>
              <a:rPr lang="en-CA" b="0" dirty="0">
                <a:effectLst/>
              </a:rPr>
            </a:br>
            <a:endParaRPr lang="en-US" dirty="0"/>
          </a:p>
        </p:txBody>
      </p:sp>
      <p:sp>
        <p:nvSpPr>
          <p:cNvPr id="4" name="Slide Number Placeholder 3"/>
          <p:cNvSpPr>
            <a:spLocks noGrp="1"/>
          </p:cNvSpPr>
          <p:nvPr>
            <p:ph type="sldNum" sz="quarter" idx="5"/>
          </p:nvPr>
        </p:nvSpPr>
        <p:spPr/>
        <p:txBody>
          <a:bodyPr/>
          <a:lstStyle/>
          <a:p>
            <a:fld id="{11E88782-37DE-924D-8BBC-B6460BF56364}" type="slidenum">
              <a:rPr lang="en-US" smtClean="0"/>
              <a:t>27</a:t>
            </a:fld>
            <a:endParaRPr lang="en-US"/>
          </a:p>
        </p:txBody>
      </p:sp>
    </p:spTree>
    <p:extLst>
      <p:ext uri="{BB962C8B-B14F-4D97-AF65-F5344CB8AC3E}">
        <p14:creationId xmlns:p14="http://schemas.microsoft.com/office/powerpoint/2010/main" val="1391291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Forecasting is one of the most powerful applications of supervised learning. It involves using historical data to predict future outcomes. In this setup, the model is trained on examples where both the input (such as time, sales volume, or weather conditions) and the correct output (such as actual sales or demand) are known."</a:t>
            </a:r>
          </a:p>
          <a:p>
            <a:pPr>
              <a:buNone/>
            </a:pPr>
            <a:r>
              <a:rPr lang="en-CA" dirty="0"/>
              <a:t>"Once the model learns the relationship between inputs and outputs, it can then be used to predict future values where the output is not yet known."</a:t>
            </a:r>
          </a:p>
          <a:p>
            <a:pPr>
              <a:buNone/>
            </a:pPr>
            <a:r>
              <a:rPr lang="en-CA" dirty="0"/>
              <a:t>"For example, a telecom company might use supervised learning to forecast monthly customer churn. The inputs could include customer tenure, usage patterns, call center complaints, and payment history, and the model would be trained to predict whether a customer will leave the service in the next month."</a:t>
            </a:r>
          </a:p>
          <a:p>
            <a:r>
              <a:rPr lang="en-CA" dirty="0"/>
              <a:t>"Forecasting can apply to sales, demand, inventory, or even energy consumption — and it is a key business driver in many industries that rely on planning and resource allocation."</a:t>
            </a: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28</a:t>
            </a:fld>
            <a:endParaRPr lang="en-CA"/>
          </a:p>
        </p:txBody>
      </p:sp>
    </p:spTree>
    <p:extLst>
      <p:ext uri="{BB962C8B-B14F-4D97-AF65-F5344CB8AC3E}">
        <p14:creationId xmlns:p14="http://schemas.microsoft.com/office/powerpoint/2010/main" val="3575261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29</a:t>
            </a:fld>
            <a:endParaRPr lang="en-CA"/>
          </a:p>
        </p:txBody>
      </p:sp>
    </p:spTree>
    <p:extLst>
      <p:ext uri="{BB962C8B-B14F-4D97-AF65-F5344CB8AC3E}">
        <p14:creationId xmlns:p14="http://schemas.microsoft.com/office/powerpoint/2010/main" val="674900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unsupervised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is a type of machine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where models learn to find patterns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structure in data without being given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labeled examples or correct answers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rather than being taught what to look</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for these algorithms discover natural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groupings and relationships within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on their own for example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unsupervised learning algorithm might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analyze customer purchase data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identify groups of customers with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similar buying habits or examine social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media posts to discover trending topics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all without being told in advance what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patterns to look for this approach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particularly valuable when we want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explore data to uncover hidden patterns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but don't know exactly what we're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looking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No Labels or outcomes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provided to the model during training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30</a:t>
            </a:fld>
            <a:endParaRPr lang="en-CA"/>
          </a:p>
        </p:txBody>
      </p:sp>
    </p:spTree>
    <p:extLst>
      <p:ext uri="{BB962C8B-B14F-4D97-AF65-F5344CB8AC3E}">
        <p14:creationId xmlns:p14="http://schemas.microsoft.com/office/powerpoint/2010/main" val="3740949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reinforcement learning is a newer branch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machine learning that has recently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been accepted as a third main branch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 learning and has gain momentum</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 the late 2010s</a:t>
            </a:r>
            <a:b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br>
            <a:b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b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particularly with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success of deep Minds chess engine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err="1">
                <a:effectLst/>
                <a:latin typeface="Roboto" panose="02000000000000000000" pitchFamily="2" charset="0"/>
                <a:ea typeface="Times New Roman" panose="02020603050405020304" pitchFamily="18" charset="0"/>
                <a:cs typeface="Times New Roman" panose="02020603050405020304" pitchFamily="18" charset="0"/>
              </a:rPr>
              <a:t>alphago</a:t>
            </a: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in 2016 it's distinct from both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supervised and unsupervised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because it operates on a fundamentally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different principle instead of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from pre-labeled examples supervised 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finding patterns in unlabeled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unsupervised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it learns from interaction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and feedback </a:t>
            </a:r>
            <a:b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br>
            <a:b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b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reinforcement learning is more like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a pet  and is very related to the way humans learn.</a:t>
            </a:r>
          </a:p>
          <a:p>
            <a:pPr>
              <a:lnSpc>
                <a:spcPct val="115000"/>
              </a:lnSpc>
              <a:spcAft>
                <a:spcPts val="800"/>
              </a:spcAft>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agent learns through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trial and error getting rewarded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good decisions and penalized for poor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ones for example </a:t>
            </a: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reinforcement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algorithm can learn to play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Tik </a:t>
            </a:r>
            <a:r>
              <a:rPr lang="en-CA" sz="1800" kern="0" dirty="0" err="1">
                <a:effectLst/>
                <a:latin typeface="Roboto" panose="02000000000000000000" pitchFamily="2" charset="0"/>
                <a:ea typeface="Times New Roman" panose="02020603050405020304" pitchFamily="18" charset="0"/>
                <a:cs typeface="Times New Roman" panose="02020603050405020304" pitchFamily="18" charset="0"/>
              </a:rPr>
              <a:t>tak</a:t>
            </a: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toe by playing thousands of games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against receiving positive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rewards for winning moves and negative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rewards for bad ones</a:t>
            </a: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this approach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particularly powerful for tasks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involving sequential decision-making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like gam playing robotic control 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optimizing business strategies when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there are no clear labels but an idea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what is a good or bad outcome many basic</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 learning courses don't cover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reinforcement learning as a basic</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 learning Branch but as an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advanced topic since it is still fairly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Niche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31</a:t>
            </a:fld>
            <a:endParaRPr lang="en-CA"/>
          </a:p>
        </p:txBody>
      </p:sp>
    </p:spTree>
    <p:extLst>
      <p:ext uri="{BB962C8B-B14F-4D97-AF65-F5344CB8AC3E}">
        <p14:creationId xmlns:p14="http://schemas.microsoft.com/office/powerpoint/2010/main" val="13667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3</a:t>
            </a:fld>
            <a:endParaRPr lang="en-CA"/>
          </a:p>
        </p:txBody>
      </p:sp>
    </p:spTree>
    <p:extLst>
      <p:ext uri="{BB962C8B-B14F-4D97-AF65-F5344CB8AC3E}">
        <p14:creationId xmlns:p14="http://schemas.microsoft.com/office/powerpoint/2010/main" val="140669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1"/>
        <p:cNvGrpSpPr/>
        <p:nvPr/>
      </p:nvGrpSpPr>
      <p:grpSpPr>
        <a:xfrm>
          <a:off x="0" y="0"/>
          <a:ext cx="0" cy="0"/>
          <a:chOff x="0" y="0"/>
          <a:chExt cx="0" cy="0"/>
        </a:xfrm>
      </p:grpSpPr>
      <p:sp>
        <p:nvSpPr>
          <p:cNvPr id="3572" name="Google Shape;3572;g26aa79e1886_0_1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3" name="Google Shape;3573;g26aa79e1886_0_15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LEARNING IS HELD BY LEARNING FROM EXPERIENCE AS. ARESULT OF RANDOM EXPLORATION OF THE AGENT.</a:t>
            </a:r>
            <a:endParaRPr dirty="0"/>
          </a:p>
        </p:txBody>
      </p:sp>
      <p:sp>
        <p:nvSpPr>
          <p:cNvPr id="3574" name="Google Shape;3574;g26aa79e1886_0_15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26aa79e1886_0_1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5" name="Google Shape;3655;g26aa79e1886_0_16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For example, the yellow agent news to achieve the green square. </a:t>
            </a:r>
            <a:endParaRPr dirty="0"/>
          </a:p>
        </p:txBody>
      </p:sp>
      <p:sp>
        <p:nvSpPr>
          <p:cNvPr id="3656" name="Google Shape;3656;g26aa79e1886_0_16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5"/>
        <p:cNvGrpSpPr/>
        <p:nvPr/>
      </p:nvGrpSpPr>
      <p:grpSpPr>
        <a:xfrm>
          <a:off x="0" y="0"/>
          <a:ext cx="0" cy="0"/>
          <a:chOff x="0" y="0"/>
          <a:chExt cx="0" cy="0"/>
        </a:xfrm>
      </p:grpSpPr>
      <p:sp>
        <p:nvSpPr>
          <p:cNvPr id="3736" name="Google Shape;3736;g26aa79e1886_0_17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7" name="Google Shape;3737;g26aa79e1886_0_17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Eventually the agent will bump into a wall, represented here by the red square and will receive a small reward or punishment, enabling him to learn from this experience that going to the right is not a possible action when being in this particular state. </a:t>
            </a:r>
            <a:endParaRPr/>
          </a:p>
        </p:txBody>
      </p:sp>
      <p:sp>
        <p:nvSpPr>
          <p:cNvPr id="3738" name="Google Shape;3738;g26aa79e1886_0_17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8"/>
        <p:cNvGrpSpPr/>
        <p:nvPr/>
      </p:nvGrpSpPr>
      <p:grpSpPr>
        <a:xfrm>
          <a:off x="0" y="0"/>
          <a:ext cx="0" cy="0"/>
          <a:chOff x="0" y="0"/>
          <a:chExt cx="0" cy="0"/>
        </a:xfrm>
      </p:grpSpPr>
      <p:sp>
        <p:nvSpPr>
          <p:cNvPr id="3819" name="Google Shape;3819;g26aa79e1886_0_1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0" name="Google Shape;3820;g26aa79e1886_0_1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1" name="Google Shape;3821;g26aa79e1886_0_1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26aa79e1886_0_1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5" name="Google Shape;3905;g26aa79e1886_0_19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for decision-making, representing states, actions, and their rewards</a:t>
            </a:r>
            <a:endParaRPr/>
          </a:p>
        </p:txBody>
      </p:sp>
      <p:sp>
        <p:nvSpPr>
          <p:cNvPr id="3906" name="Google Shape;3906;g26aa79e1886_0_19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26aa79e1886_0_19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8" name="Google Shape;3988;g26aa79e1886_0_19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And eventually he will find an trajectory that takes him to the goal. And the reward once it gets to the goal there is </a:t>
            </a:r>
            <a:r>
              <a:rPr lang="en-US" dirty="0" err="1"/>
              <a:t>bigge</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trajectory is locally optimal because the it is dependent on how much exploration the agent did. We call this mapping from what action to take given a state a policy.</a:t>
            </a:r>
            <a:endParaRPr dirty="0"/>
          </a:p>
        </p:txBody>
      </p:sp>
      <p:sp>
        <p:nvSpPr>
          <p:cNvPr id="3989" name="Google Shape;3989;g26aa79e1886_0_19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38</a:t>
            </a:fld>
            <a:endParaRPr lang="en-CA"/>
          </a:p>
        </p:txBody>
      </p:sp>
    </p:spTree>
    <p:extLst>
      <p:ext uri="{BB962C8B-B14F-4D97-AF65-F5344CB8AC3E}">
        <p14:creationId xmlns:p14="http://schemas.microsoft.com/office/powerpoint/2010/main" val="331540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39</a:t>
            </a:fld>
            <a:endParaRPr lang="en-CA"/>
          </a:p>
        </p:txBody>
      </p:sp>
    </p:spTree>
    <p:extLst>
      <p:ext uri="{BB962C8B-B14F-4D97-AF65-F5344CB8AC3E}">
        <p14:creationId xmlns:p14="http://schemas.microsoft.com/office/powerpoint/2010/main" val="1396153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one way avoid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underfitting and overfitting before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applying your model to real world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is validation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validation is the practice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evaluating a model's performance 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it hasn't been trained on by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setting aside a portion of the training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called the validation set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simulate how well the model will perform</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on new unseen data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cross validation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extends this concept by repeatedly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and validating the model 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different splits of the data for example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 five-fold Cross validation the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is divided into five parts and the model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is trained five times each time using 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different part as the validation set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remaining parts for training this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practice provides a more robust estimate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the model's True Performance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helps detect potential issues like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overfitting or underfitting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while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validation sets are used during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development process to make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decisions about hyperparameters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selection the test set is kept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completely separate and used only once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at the very end to evaluate the final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model's performance using the test set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repeatedly would risk overfitting to it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41</a:t>
            </a:fld>
            <a:endParaRPr lang="en-CA"/>
          </a:p>
        </p:txBody>
      </p:sp>
    </p:spTree>
    <p:extLst>
      <p:ext uri="{BB962C8B-B14F-4D97-AF65-F5344CB8AC3E}">
        <p14:creationId xmlns:p14="http://schemas.microsoft.com/office/powerpoint/2010/main" val="1733952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b="0" dirty="0">
                <a:effectLst/>
                <a:latin typeface="Roboto" panose="02000000000000000000" pitchFamily="2" charset="0"/>
              </a:rPr>
              <a:t>the selection and Engineering of</a:t>
            </a:r>
          </a:p>
          <a:p>
            <a:pPr>
              <a:buNone/>
            </a:pPr>
            <a:r>
              <a:rPr lang="en-CA" b="0" dirty="0">
                <a:effectLst/>
                <a:latin typeface="Roboto" panose="02000000000000000000" pitchFamily="2" charset="0"/>
              </a:rPr>
              <a:t>relevant features sometimes called</a:t>
            </a:r>
          </a:p>
          <a:p>
            <a:pPr>
              <a:buNone/>
            </a:pPr>
            <a:r>
              <a:rPr lang="en-CA" b="0" dirty="0">
                <a:effectLst/>
                <a:latin typeface="Roboto" panose="02000000000000000000" pitchFamily="2" charset="0"/>
              </a:rPr>
              <a:t>feature extraction or feature design is</a:t>
            </a:r>
          </a:p>
          <a:p>
            <a:pPr>
              <a:buNone/>
            </a:pPr>
            <a:r>
              <a:rPr lang="en-CA" b="0" dirty="0">
                <a:effectLst/>
                <a:latin typeface="Roboto" panose="02000000000000000000" pitchFamily="2" charset="0"/>
              </a:rPr>
              <a:t>often crucial to a model success as they</a:t>
            </a:r>
          </a:p>
          <a:p>
            <a:pPr>
              <a:buNone/>
            </a:pPr>
            <a:r>
              <a:rPr lang="en-CA" b="0" dirty="0">
                <a:effectLst/>
                <a:latin typeface="Roboto" panose="02000000000000000000" pitchFamily="2" charset="0"/>
              </a:rPr>
              <a:t>need to capture the important aspects of</a:t>
            </a:r>
          </a:p>
          <a:p>
            <a:pPr>
              <a:buNone/>
            </a:pPr>
            <a:r>
              <a:rPr lang="en-CA" b="0" dirty="0">
                <a:effectLst/>
                <a:latin typeface="Roboto" panose="02000000000000000000" pitchFamily="2" charset="0"/>
              </a:rPr>
              <a:t>the data that relate to the prediction</a:t>
            </a:r>
          </a:p>
          <a:p>
            <a:pPr>
              <a:buNone/>
            </a:pPr>
            <a:endParaRPr lang="en-CA" b="0" dirty="0">
              <a:effectLst/>
              <a:latin typeface="Roboto" panose="02000000000000000000" pitchFamily="2" charset="0"/>
            </a:endParaRPr>
          </a:p>
          <a:p>
            <a:pPr>
              <a:buNone/>
            </a:pPr>
            <a:r>
              <a:rPr lang="en-CA" b="0" dirty="0">
                <a:effectLst/>
                <a:latin typeface="Roboto" panose="02000000000000000000" pitchFamily="2" charset="0"/>
              </a:rPr>
              <a:t>This </a:t>
            </a:r>
            <a:r>
              <a:rPr lang="en-CA" b="0" dirty="0" err="1">
                <a:effectLst/>
                <a:latin typeface="Roboto" panose="02000000000000000000" pitchFamily="2" charset="0"/>
              </a:rPr>
              <a:t>selction</a:t>
            </a:r>
            <a:r>
              <a:rPr lang="en-CA" b="0" dirty="0">
                <a:effectLst/>
                <a:latin typeface="Roboto" panose="02000000000000000000" pitchFamily="2" charset="0"/>
              </a:rPr>
              <a:t> can be do by experts or by using machine learning algorithms and statistical algorithms</a:t>
            </a:r>
          </a:p>
          <a:p>
            <a:pPr>
              <a:buNone/>
            </a:pPr>
            <a:endParaRPr lang="en-CA" b="0" dirty="0">
              <a:effectLst/>
              <a:latin typeface="Roboto" panose="02000000000000000000" pitchFamily="2" charset="0"/>
            </a:endParaRPr>
          </a:p>
          <a:p>
            <a:pPr>
              <a:buNone/>
            </a:pPr>
            <a:endParaRPr lang="en-CA" b="0" dirty="0">
              <a:effectLst/>
              <a:latin typeface="Roboto" panose="02000000000000000000" pitchFamily="2" charset="0"/>
            </a:endParaRPr>
          </a:p>
          <a:p>
            <a:pPr>
              <a:buNone/>
            </a:pPr>
            <a:r>
              <a:rPr lang="en-CA" b="0" dirty="0">
                <a:effectLst/>
                <a:latin typeface="Roboto" panose="02000000000000000000" pitchFamily="2" charset="0"/>
              </a:rPr>
              <a:t>task feature engineering is the process</a:t>
            </a:r>
          </a:p>
          <a:p>
            <a:pPr>
              <a:buNone/>
            </a:pPr>
            <a:r>
              <a:rPr lang="en-CA" b="0" dirty="0">
                <a:effectLst/>
                <a:latin typeface="Roboto" panose="02000000000000000000" pitchFamily="2" charset="0"/>
              </a:rPr>
              <a:t>of creating new more informative</a:t>
            </a:r>
          </a:p>
          <a:p>
            <a:pPr>
              <a:buNone/>
            </a:pPr>
            <a:r>
              <a:rPr lang="en-CA" b="0" dirty="0">
                <a:effectLst/>
                <a:latin typeface="Roboto" panose="02000000000000000000" pitchFamily="2" charset="0"/>
              </a:rPr>
              <a:t>features from existing raw data to</a:t>
            </a:r>
          </a:p>
          <a:p>
            <a:pPr>
              <a:buNone/>
            </a:pPr>
            <a:r>
              <a:rPr lang="en-CA" b="0" dirty="0">
                <a:effectLst/>
                <a:latin typeface="Roboto" panose="02000000000000000000" pitchFamily="2" charset="0"/>
              </a:rPr>
              <a:t>improve a model's performance feature</a:t>
            </a:r>
          </a:p>
          <a:p>
            <a:pPr>
              <a:buNone/>
            </a:pPr>
            <a:r>
              <a:rPr lang="en-CA" b="0" dirty="0">
                <a:effectLst/>
                <a:latin typeface="Roboto" panose="02000000000000000000" pitchFamily="2" charset="0"/>
              </a:rPr>
              <a:t>engineering involves using domain</a:t>
            </a:r>
          </a:p>
          <a:p>
            <a:pPr>
              <a:buNone/>
            </a:pPr>
            <a:r>
              <a:rPr lang="en-CA" b="0" dirty="0">
                <a:effectLst/>
                <a:latin typeface="Roboto" panose="02000000000000000000" pitchFamily="2" charset="0"/>
              </a:rPr>
              <a:t>knowledge and creativity to transform or</a:t>
            </a:r>
          </a:p>
          <a:p>
            <a:pPr>
              <a:buNone/>
            </a:pPr>
            <a:r>
              <a:rPr lang="en-CA" b="0" dirty="0">
                <a:effectLst/>
                <a:latin typeface="Roboto" panose="02000000000000000000" pitchFamily="2" charset="0"/>
              </a:rPr>
              <a:t>combine original features into more</a:t>
            </a:r>
          </a:p>
          <a:p>
            <a:pPr>
              <a:buNone/>
            </a:pPr>
            <a:r>
              <a:rPr lang="en-CA" b="0" dirty="0">
                <a:effectLst/>
                <a:latin typeface="Roboto" panose="02000000000000000000" pitchFamily="2" charset="0"/>
              </a:rPr>
              <a:t>meaningful ones for for example instead</a:t>
            </a:r>
          </a:p>
          <a:p>
            <a:pPr>
              <a:buNone/>
            </a:pPr>
            <a:r>
              <a:rPr lang="en-CA" b="0" dirty="0">
                <a:effectLst/>
                <a:latin typeface="Roboto" panose="02000000000000000000" pitchFamily="2" charset="0"/>
              </a:rPr>
              <a:t>of just using raw date values you might</a:t>
            </a:r>
          </a:p>
          <a:p>
            <a:pPr>
              <a:buNone/>
            </a:pPr>
            <a:r>
              <a:rPr lang="en-CA" b="0" dirty="0">
                <a:effectLst/>
                <a:latin typeface="Roboto" panose="02000000000000000000" pitchFamily="2" charset="0"/>
              </a:rPr>
              <a:t>create features like day of the week or</a:t>
            </a:r>
          </a:p>
          <a:p>
            <a:pPr>
              <a:buNone/>
            </a:pPr>
            <a:r>
              <a:rPr lang="en-CA" b="0" dirty="0">
                <a:effectLst/>
                <a:latin typeface="Roboto" panose="02000000000000000000" pitchFamily="2" charset="0"/>
              </a:rPr>
              <a:t>is holiday which will probably explain</a:t>
            </a:r>
          </a:p>
          <a:p>
            <a:pPr>
              <a:buNone/>
            </a:pPr>
            <a:r>
              <a:rPr lang="en-CA" b="0" dirty="0">
                <a:effectLst/>
                <a:latin typeface="Roboto" panose="02000000000000000000" pitchFamily="2" charset="0"/>
              </a:rPr>
              <a:t>fluctuations of sales much better good</a:t>
            </a:r>
          </a:p>
          <a:p>
            <a:pPr>
              <a:buNone/>
            </a:pPr>
            <a:r>
              <a:rPr lang="en-CA" b="0" dirty="0">
                <a:effectLst/>
                <a:latin typeface="Roboto" panose="02000000000000000000" pitchFamily="2" charset="0"/>
              </a:rPr>
              <a:t>feature engineering often makes the</a:t>
            </a:r>
          </a:p>
          <a:p>
            <a:pPr>
              <a:buNone/>
            </a:pPr>
            <a:r>
              <a:rPr lang="en-CA" b="0" dirty="0">
                <a:effectLst/>
                <a:latin typeface="Roboto" panose="02000000000000000000" pitchFamily="2" charset="0"/>
              </a:rPr>
              <a:t>difference between an average model and</a:t>
            </a:r>
          </a:p>
          <a:p>
            <a:pPr>
              <a:buNone/>
            </a:pPr>
            <a:r>
              <a:rPr lang="en-CA" b="0" dirty="0">
                <a:effectLst/>
                <a:latin typeface="Roboto" panose="02000000000000000000" pitchFamily="2" charset="0"/>
              </a:rPr>
              <a:t>an excellent one as it helps the model</a:t>
            </a:r>
          </a:p>
          <a:p>
            <a:pPr>
              <a:buNone/>
            </a:pPr>
            <a:r>
              <a:rPr lang="en-CA" b="0" dirty="0">
                <a:effectLst/>
                <a:latin typeface="Roboto" panose="02000000000000000000" pitchFamily="2" charset="0"/>
              </a:rPr>
              <a:t>focus on the most relevant patterns in</a:t>
            </a:r>
          </a:p>
          <a:p>
            <a:r>
              <a:rPr lang="en-CA" b="0" dirty="0">
                <a:effectLst/>
                <a:latin typeface="Roboto" panose="02000000000000000000" pitchFamily="2" charset="0"/>
              </a:rPr>
              <a:t>the data </a:t>
            </a:r>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42</a:t>
            </a:fld>
            <a:endParaRPr lang="en-CA"/>
          </a:p>
        </p:txBody>
      </p:sp>
    </p:spTree>
    <p:extLst>
      <p:ext uri="{BB962C8B-B14F-4D97-AF65-F5344CB8AC3E}">
        <p14:creationId xmlns:p14="http://schemas.microsoft.com/office/powerpoint/2010/main" val="656676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module, we’ll explore what artificial intelligence really means, how it learns, and how it’s being used across industries to create value. Whether it’s powering recommendation systems or optimizing logistics, AI is quickly becoming a vital part of modern business operations."</a:t>
            </a:r>
          </a:p>
          <a:p>
            <a:endParaRPr lang="en-CA" dirty="0"/>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a:t>
            </a:fld>
            <a:endParaRPr lang="en-CA"/>
          </a:p>
        </p:txBody>
      </p:sp>
    </p:spTree>
    <p:extLst>
      <p:ext uri="{BB962C8B-B14F-4D97-AF65-F5344CB8AC3E}">
        <p14:creationId xmlns:p14="http://schemas.microsoft.com/office/powerpoint/2010/main" val="109041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43</a:t>
            </a:fld>
            <a:endParaRPr lang="en-CA"/>
          </a:p>
        </p:txBody>
      </p:sp>
    </p:spTree>
    <p:extLst>
      <p:ext uri="{BB962C8B-B14F-4D97-AF65-F5344CB8AC3E}">
        <p14:creationId xmlns:p14="http://schemas.microsoft.com/office/powerpoint/2010/main" val="3633885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1EFF-26B3-A7AD-FD11-5F080A35D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D929E-7E86-31E6-463B-420234D09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5607C-1A70-3D37-6252-C37A64AEEF92}"/>
              </a:ext>
            </a:extLst>
          </p:cNvPr>
          <p:cNvSpPr>
            <a:spLocks noGrp="1"/>
          </p:cNvSpPr>
          <p:nvPr>
            <p:ph type="body" idx="1"/>
          </p:nvPr>
        </p:nvSpPr>
        <p:spPr/>
        <p:txBody>
          <a:bodyPr/>
          <a:lstStyle/>
          <a:p>
            <a:pPr>
              <a:lnSpc>
                <a:spcPct val="115000"/>
              </a:lnSpc>
              <a:spcAft>
                <a:spcPts val="800"/>
              </a:spcAft>
              <a:buNone/>
            </a:pPr>
            <a:b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b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example here the numbers for salary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much larger than those for age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dominate the model fitting common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scaling methods include minmax</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normalization thus scaling to a 0 to one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range as seen here or standardization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transforming to mean zero and standard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deviation one proper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A4A405FC-C524-475C-3BCF-B561D83A65B5}"/>
              </a:ext>
            </a:extLst>
          </p:cNvPr>
          <p:cNvSpPr>
            <a:spLocks noGrp="1"/>
          </p:cNvSpPr>
          <p:nvPr>
            <p:ph type="sldNum" sz="quarter" idx="5"/>
          </p:nvPr>
        </p:nvSpPr>
        <p:spPr/>
        <p:txBody>
          <a:bodyPr/>
          <a:lstStyle/>
          <a:p>
            <a:fld id="{1B4CC4BB-363B-A643-A7D0-314D3CAFF0AD}" type="slidenum">
              <a:rPr lang="en-CA" smtClean="0"/>
              <a:t>44</a:t>
            </a:fld>
            <a:endParaRPr lang="en-CA"/>
          </a:p>
        </p:txBody>
      </p:sp>
    </p:spTree>
    <p:extLst>
      <p:ext uri="{BB962C8B-B14F-4D97-AF65-F5344CB8AC3E}">
        <p14:creationId xmlns:p14="http://schemas.microsoft.com/office/powerpoint/2010/main" val="339076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evaluation helps determine whether a</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model has truly learned use patterns or</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has just memorized the training data</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those were all basic machine learning</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terms </a:t>
            </a:r>
          </a:p>
          <a:p>
            <a:pPr>
              <a:lnSpc>
                <a:spcPct val="115000"/>
              </a:lnSpc>
              <a:spcAft>
                <a:spcPts val="800"/>
              </a:spcAft>
            </a:pPr>
            <a:endParaRPr lang="en-CA" sz="1200" kern="0" dirty="0">
              <a:effectLst/>
              <a:latin typeface="Roboto" panose="02000000000000000000" pitchFamily="2" charset="0"/>
              <a:ea typeface="Aptos" panose="020B0004020202020204" pitchFamily="34" charset="0"/>
              <a:cs typeface="Times New Roman" panose="02020603050405020304" pitchFamily="18" charset="0"/>
            </a:endParaRPr>
          </a:p>
          <a:p>
            <a:pPr>
              <a:lnSpc>
                <a:spcPct val="115000"/>
              </a:lnSpc>
              <a:spcAft>
                <a:spcPts val="800"/>
              </a:spcAft>
            </a:pPr>
            <a:endParaRPr lang="en-CA" sz="1200" kern="0" dirty="0">
              <a:effectLst/>
              <a:latin typeface="Roboto" panose="02000000000000000000" pitchFamily="2" charset="0"/>
              <a:ea typeface="Aptos" panose="020B0004020202020204" pitchFamily="34" charset="0"/>
              <a:cs typeface="Times New Roman" panose="02020603050405020304" pitchFamily="18" charset="0"/>
            </a:endParaRPr>
          </a:p>
          <a:p>
            <a:pPr>
              <a:lnSpc>
                <a:spcPct val="115000"/>
              </a:lnSpc>
              <a:spcAft>
                <a:spcPts val="800"/>
              </a:spcAft>
            </a:pPr>
            <a:r>
              <a:rPr lang="en-CA" sz="1200" kern="0" dirty="0">
                <a:effectLst/>
                <a:latin typeface="Roboto" panose="02000000000000000000" pitchFamily="2" charset="0"/>
                <a:ea typeface="Aptos" panose="020B0004020202020204" pitchFamily="34" charset="0"/>
                <a:cs typeface="Times New Roman" panose="02020603050405020304" pitchFamily="18" charset="0"/>
              </a:rPr>
              <a:t>Evaluating several models in a test set helps on model selection.</a:t>
            </a:r>
          </a:p>
          <a:p>
            <a:pPr>
              <a:lnSpc>
                <a:spcPct val="115000"/>
              </a:lnSpc>
              <a:spcAft>
                <a:spcPts val="800"/>
              </a:spcAft>
            </a:pPr>
            <a:endParaRPr lang="en-CA" sz="1200" kern="0" dirty="0">
              <a:effectLst/>
              <a:latin typeface="Roboto" panose="02000000000000000000" pitchFamily="2"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for classification model evaluation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might involve measuring accuracy</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precision recall or F1 score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 for</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regression model it might use mean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squared error or R </a:t>
            </a:r>
            <a:r>
              <a:rPr lang="en-CA" sz="1200" kern="0" dirty="0" err="1">
                <a:effectLst/>
                <a:latin typeface="Roboto" panose="02000000000000000000" pitchFamily="2" charset="0"/>
                <a:ea typeface="Times New Roman" panose="02020603050405020304" pitchFamily="18" charset="0"/>
                <a:cs typeface="Times New Roman" panose="02020603050405020304" pitchFamily="18" charset="0"/>
              </a:rPr>
              <a:t>squar</a:t>
            </a: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 values this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process typically involves both</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validation to tune the model during</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development and testing using a</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completely separate test set to get an</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unbiased estimate of final performance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2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45</a:t>
            </a:fld>
            <a:endParaRPr lang="en-CA"/>
          </a:p>
        </p:txBody>
      </p:sp>
    </p:spTree>
    <p:extLst>
      <p:ext uri="{BB962C8B-B14F-4D97-AF65-F5344CB8AC3E}">
        <p14:creationId xmlns:p14="http://schemas.microsoft.com/office/powerpoint/2010/main" val="3116414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typical machine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data set consists of many such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instances which together form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or test data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8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fitting also called training 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is the process of adjusting 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model's parameters to find the best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match between the model's predictions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and the actual data if you think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linear regression model fitting would be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trying out different lines until you</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find the line with the best fit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is a carefully selected subset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used to teach machine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models how to make predictions it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consists of input examples paired with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their correct outputs allowing the model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to learn patterns and relationships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instance in an email spam filter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data would include thousands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emails labeled as either spam or not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spam teaching the system to recognize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characteristics of unwanted messages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similarly for an image recognition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system that identifies cats and dogs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data would contain numerous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images labeled as either cat or dog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helping the model learn the visual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patterns that Define what cats and dogs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look like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test data or test set is 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separate collection of data used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evaluate how well a machine learning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performs on examples it hasn't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seen during training like training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it includes both inputs and their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correct answers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but these examples are kept completely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separate from the training process this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testing process helps verify whether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model has truly learned to make good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predictions rather than just memorizing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its training examples importantly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test and training data are separated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randomly before beginning the modeling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process so that the model can never see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test data in any way before running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final test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any inadvertent inclusion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even parts of the test data in model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training is called Data leakage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 </a:t>
            </a:r>
          </a:p>
          <a:p>
            <a:pPr>
              <a:lnSpc>
                <a:spcPct val="115000"/>
              </a:lnSpc>
              <a:spcAft>
                <a:spcPts val="800"/>
              </a:spcAft>
            </a:pPr>
            <a:r>
              <a:rPr lang="en-CA" sz="1800" kern="0" dirty="0">
                <a:effectLst/>
                <a:latin typeface="Roboto" panose="02000000000000000000" pitchFamily="2" charset="0"/>
                <a:ea typeface="Aptos" panose="020B0004020202020204" pitchFamily="34" charset="0"/>
                <a:cs typeface="Times New Roman" panose="02020603050405020304" pitchFamily="18" charset="0"/>
              </a:rPr>
              <a:t>Models are trained in batches</a:t>
            </a: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examples include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the learning rate batch size number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epochs or the number of layers in 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neural network these are like the knobs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and dials that data scientists adjust to</a:t>
            </a:r>
          </a:p>
          <a:p>
            <a:pPr>
              <a:lnSpc>
                <a:spcPct val="115000"/>
              </a:lnSpc>
              <a:spcAft>
                <a:spcPts val="800"/>
              </a:spcAft>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46</a:t>
            </a:fld>
            <a:endParaRPr lang="en-CA"/>
          </a:p>
        </p:txBody>
      </p:sp>
    </p:spTree>
    <p:extLst>
      <p:ext uri="{BB962C8B-B14F-4D97-AF65-F5344CB8AC3E}">
        <p14:creationId xmlns:p14="http://schemas.microsoft.com/office/powerpoint/2010/main" val="2942639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47</a:t>
            </a:fld>
            <a:endParaRPr lang="en-CA"/>
          </a:p>
        </p:txBody>
      </p:sp>
    </p:spTree>
    <p:extLst>
      <p:ext uri="{BB962C8B-B14F-4D97-AF65-F5344CB8AC3E}">
        <p14:creationId xmlns:p14="http://schemas.microsoft.com/office/powerpoint/2010/main" val="99463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4000" indent="-254000">
              <a:lnSpc>
                <a:spcPct val="110000"/>
              </a:lnSpc>
              <a:spcBef>
                <a:spcPts val="1500"/>
              </a:spcBef>
              <a:buSzPct val="100000"/>
              <a:buChar char="•"/>
            </a:pPr>
            <a:r>
              <a:rPr lang="en-CA" dirty="0"/>
              <a:t>Multiple digital technologies have helped transform business</a:t>
            </a:r>
          </a:p>
          <a:p>
            <a:pPr marL="254000" indent="-254000">
              <a:lnSpc>
                <a:spcPct val="110000"/>
              </a:lnSpc>
              <a:spcBef>
                <a:spcPts val="1500"/>
              </a:spcBef>
              <a:buSzPct val="100000"/>
              <a:buChar char="•"/>
            </a:pPr>
            <a:r>
              <a:rPr lang="en-CA" dirty="0"/>
              <a:t>Companies that were slow to react paid the price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AI is likely to be equally transformative and can potentially be viewed as a general-purpose technology</a:t>
            </a: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5</a:t>
            </a:fld>
            <a:endParaRPr lang="en-CA"/>
          </a:p>
        </p:txBody>
      </p:sp>
    </p:spTree>
    <p:extLst>
      <p:ext uri="{BB962C8B-B14F-4D97-AF65-F5344CB8AC3E}">
        <p14:creationId xmlns:p14="http://schemas.microsoft.com/office/powerpoint/2010/main" val="4233932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These systems can perform tasks such as recognizing patterns, making decisions, learning from data, and adapting over time."</a:t>
            </a:r>
          </a:p>
          <a:p>
            <a:pPr>
              <a:lnSpc>
                <a:spcPct val="115000"/>
              </a:lnSpc>
              <a:spcAft>
                <a:spcPts val="800"/>
              </a:spcAft>
              <a:buNone/>
            </a:pPr>
            <a:r>
              <a:rPr lang="en-CA" dirty="0"/>
              <a:t>"Think about AI as the brainpower behind applications like Google Maps predicting traffic, or your phone unlocking with facial recognition. The goal is not just automation, but intelligent automation.”</a:t>
            </a:r>
            <a:br>
              <a:rPr lang="en-CA" dirty="0"/>
            </a:br>
            <a:endParaRPr lang="en-CA" dirty="0"/>
          </a:p>
          <a:p>
            <a:endParaRPr lang="en-CA" dirty="0"/>
          </a:p>
          <a:p>
            <a:pPr>
              <a:buNone/>
            </a:pPr>
            <a:r>
              <a:rPr lang="en-CA" b="1" dirty="0"/>
              <a:t>Expert Systems (Symbolic AI / Good Old-Fashioned AI)</a:t>
            </a:r>
          </a:p>
          <a:p>
            <a:pPr>
              <a:buFont typeface="Arial" panose="020B0604020202020204" pitchFamily="34" charset="0"/>
              <a:buChar char="•"/>
            </a:pPr>
            <a:r>
              <a:rPr lang="en-CA" b="1" dirty="0"/>
              <a:t>Accurate points:</a:t>
            </a:r>
            <a:endParaRPr lang="en-CA" dirty="0"/>
          </a:p>
          <a:p>
            <a:pPr marL="742950" lvl="1" indent="-285750">
              <a:buFont typeface="Arial" panose="020B0604020202020204" pitchFamily="34" charset="0"/>
              <a:buChar char="•"/>
            </a:pPr>
            <a:r>
              <a:rPr lang="en-CA" dirty="0"/>
              <a:t>Relies on hardcoded rules written by domain experts (e.g., IF-THEN logic).</a:t>
            </a:r>
          </a:p>
          <a:p>
            <a:pPr marL="742950" lvl="1" indent="-285750">
              <a:buFont typeface="Arial" panose="020B0604020202020204" pitchFamily="34" charset="0"/>
              <a:buChar char="•"/>
            </a:pPr>
            <a:r>
              <a:rPr lang="en-CA" dirty="0"/>
              <a:t>Struggles with unexpected situations or ambiguity.</a:t>
            </a:r>
          </a:p>
          <a:p>
            <a:pPr marL="742950" lvl="1" indent="-285750">
              <a:buFont typeface="Arial" panose="020B0604020202020204" pitchFamily="34" charset="0"/>
              <a:buChar char="•"/>
            </a:pPr>
            <a:r>
              <a:rPr lang="en-CA" dirty="0"/>
              <a:t>Inspired by </a:t>
            </a:r>
            <a:r>
              <a:rPr lang="en-CA" b="1" dirty="0"/>
              <a:t>logic and rule-based reasoning</a:t>
            </a:r>
            <a:r>
              <a:rPr lang="en-CA" dirty="0"/>
              <a:t>.</a:t>
            </a:r>
          </a:p>
          <a:p>
            <a:pPr>
              <a:buNone/>
            </a:pPr>
            <a:r>
              <a:rPr lang="en-CA" b="1" dirty="0"/>
              <a:t>Business example:</a:t>
            </a:r>
            <a:r>
              <a:rPr lang="en-CA" dirty="0"/>
              <a:t> Early diagnostic systems in healthcare that used decision trees created by doctors.</a:t>
            </a:r>
            <a:br>
              <a:rPr lang="en-CA" dirty="0"/>
            </a:br>
            <a:br>
              <a:rPr lang="en-CA" dirty="0"/>
            </a:br>
            <a:r>
              <a:rPr lang="en-CA" dirty="0"/>
              <a:t>More modern examples include rule-based credit scoring engines used by banks, or eligibility checkers for insurance claims — where predefined rules determine outcomes."</a:t>
            </a:r>
          </a:p>
          <a:p>
            <a:r>
              <a:rPr lang="en-CA" dirty="0"/>
              <a:t>"While these systems are limited in flexibility, they are still used today in regulatory environments where transparency and rule compliance are critical.”</a:t>
            </a: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typical chess playing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engines would be considered AI but not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 learning because they follow</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specific rules in search algorithms and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don't always learn from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machine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learning is a branch of artificial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intelligence that enables computers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learn from data and improve their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performance on tasks over time without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being explicitly programmed for each</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task </a:t>
            </a:r>
          </a:p>
          <a:p>
            <a:pPr>
              <a:lnSpc>
                <a:spcPct val="115000"/>
              </a:lnSpc>
              <a:spcAft>
                <a:spcPts val="800"/>
              </a:spcAft>
            </a:pPr>
            <a:endParaRPr lang="en-CA" sz="1800" kern="0" dirty="0">
              <a:effectLst/>
              <a:latin typeface="Roboto" panose="02000000000000000000" pitchFamily="2" charset="0"/>
              <a:ea typeface="Aptos" panose="020B0004020202020204" pitchFamily="34" charset="0"/>
              <a:cs typeface="Times New Roman" panose="02020603050405020304" pitchFamily="18" charset="0"/>
            </a:endParaRPr>
          </a:p>
          <a:p>
            <a:pPr>
              <a:lnSpc>
                <a:spcPct val="115000"/>
              </a:lnSpc>
              <a:spcAft>
                <a:spcPts val="800"/>
              </a:spcAft>
            </a:pPr>
            <a:endParaRPr lang="en-CA" sz="1800" kern="0" dirty="0">
              <a:effectLst/>
              <a:latin typeface="Roboto" panose="02000000000000000000" pitchFamily="2"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lang="en-CA" sz="2800" dirty="0"/>
              <a:t>"For example, consider a machine learning model used in online retail to predict whether a customer will make a purchase. It analyzes features like browsing behavior, time spent on product pages, and past transaction history to estimate the likelihood of conversion. This enables businesses to personalize recommendations or trigger special offers in real time. Over time, the system improves, learning from more customer interactions just like humans learn to recognize patterns after observing many examples — similar to how a salesperson gets better at gauging customer preferences through experience."</a:t>
            </a:r>
          </a:p>
          <a:p>
            <a:pPr>
              <a:lnSpc>
                <a:spcPct val="115000"/>
              </a:lnSpc>
              <a:spcAft>
                <a:spcPts val="800"/>
              </a:spcAft>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Arial" panose="020B0604020202020204" pitchFamily="34" charset="0"/>
              <a:buChar char="•"/>
            </a:pPr>
            <a:endParaRPr lang="en-CA" dirty="0"/>
          </a:p>
          <a:p>
            <a:pPr>
              <a:buFont typeface="Arial" panose="020B0604020202020204" pitchFamily="34" charset="0"/>
              <a:buChar char="•"/>
            </a:pPr>
            <a:r>
              <a:rPr lang="en-CA" dirty="0"/>
              <a:t>This will be mainly the focus of this course</a:t>
            </a:r>
          </a:p>
          <a:p>
            <a:pPr>
              <a:buFont typeface="Arial" panose="020B0604020202020204" pitchFamily="34" charset="0"/>
              <a:buChar char="•"/>
            </a:pPr>
            <a:endParaRPr lang="en-CA" dirty="0"/>
          </a:p>
          <a:p>
            <a:pPr>
              <a:buFont typeface="Arial" panose="020B0604020202020204" pitchFamily="34" charset="0"/>
              <a:buChar char="•"/>
            </a:pPr>
            <a:endParaRPr lang="en-CA" dirty="0"/>
          </a:p>
          <a:p>
            <a:pPr>
              <a:buFont typeface="Arial" panose="020B0604020202020204" pitchFamily="34" charset="0"/>
              <a:buChar char="•"/>
            </a:pPr>
            <a:r>
              <a:rPr lang="en-CA" b="1" dirty="0"/>
              <a:t>Business example:</a:t>
            </a:r>
            <a:r>
              <a:rPr lang="en-CA" dirty="0"/>
              <a:t> Netflix’s recommendation engine or Google Translate.</a:t>
            </a:r>
          </a:p>
          <a:p>
            <a:pPr>
              <a:buNone/>
            </a:pPr>
            <a:r>
              <a:rPr lang="en-CA" b="1" dirty="0"/>
              <a:t>✅ Terminology Consideration</a:t>
            </a:r>
          </a:p>
          <a:p>
            <a:pPr>
              <a:buFont typeface="Arial" panose="020B0604020202020204" pitchFamily="34" charset="0"/>
              <a:buChar char="•"/>
            </a:pPr>
            <a:r>
              <a:rPr lang="en-CA" dirty="0"/>
              <a:t>While the terms “Expert Systems” and “Learning Systems” are clear and pedagogically sound, in technical AI literature you’ll often see:</a:t>
            </a:r>
          </a:p>
          <a:p>
            <a:pPr marL="742950" lvl="1" indent="-285750">
              <a:buFont typeface="Arial" panose="020B0604020202020204" pitchFamily="34" charset="0"/>
              <a:buChar char="•"/>
            </a:pPr>
            <a:r>
              <a:rPr lang="en-CA" i="1" dirty="0"/>
              <a:t>Symbolic AI</a:t>
            </a:r>
            <a:r>
              <a:rPr lang="en-CA" dirty="0"/>
              <a:t> or </a:t>
            </a:r>
            <a:r>
              <a:rPr lang="en-CA" i="1" dirty="0"/>
              <a:t>Rule-Based AI</a:t>
            </a:r>
            <a:r>
              <a:rPr lang="en-CA" dirty="0"/>
              <a:t> instead of “Expert Systems”</a:t>
            </a:r>
          </a:p>
          <a:p>
            <a:pPr>
              <a:lnSpc>
                <a:spcPct val="115000"/>
              </a:lnSpc>
              <a:spcAft>
                <a:spcPts val="800"/>
              </a:spcAft>
              <a:buNone/>
            </a:pPr>
            <a:r>
              <a:rPr lang="en-CA" i="1" dirty="0"/>
              <a:t>Statistical AI</a:t>
            </a:r>
            <a:r>
              <a:rPr lang="en-CA" dirty="0"/>
              <a:t> or </a:t>
            </a:r>
            <a:r>
              <a:rPr lang="en-CA" i="1" dirty="0"/>
              <a:t>Machine Learning</a:t>
            </a:r>
            <a:r>
              <a:rPr lang="en-CA" dirty="0"/>
              <a:t> instead of “Learning Systems”</a:t>
            </a:r>
            <a:br>
              <a:rPr lang="en-CA" dirty="0"/>
            </a:br>
            <a:br>
              <a:rPr lang="en-CA" dirty="0"/>
            </a:br>
            <a:br>
              <a:rPr lang="en-CA" dirty="0"/>
            </a:br>
            <a:r>
              <a:rPr lang="en-CA" dirty="0"/>
              <a:t>Expert systems and machine learning are all based in computational </a:t>
            </a:r>
            <a:r>
              <a:rPr lang="en-CA" dirty="0" err="1"/>
              <a:t>alfgorithms</a:t>
            </a:r>
            <a:r>
              <a:rPr lang="en-CA" dirty="0"/>
              <a:t>. A</a:t>
            </a: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lgorithm is a set of well-defined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instructions or rules that a computer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follows to solve a problem or perform 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task algorithms are used in almost every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aspect of computing from sorting lists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and searching data to more complex</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processes like encryption and data</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analysis they provide step-by-step</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procedures to achieve a specific goal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efficiently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Arial" panose="020B0604020202020204" pitchFamily="34" charset="0"/>
              <a:buChar char="•"/>
            </a:pPr>
            <a:endParaRPr lang="en-CA" dirty="0"/>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6</a:t>
            </a:fld>
            <a:endParaRPr lang="en-CA"/>
          </a:p>
        </p:txBody>
      </p:sp>
    </p:spTree>
    <p:extLst>
      <p:ext uri="{BB962C8B-B14F-4D97-AF65-F5344CB8AC3E}">
        <p14:creationId xmlns:p14="http://schemas.microsoft.com/office/powerpoint/2010/main" val="11440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effectively leverage the opportunities, managers need to understand the technology and its applications, and make changes to their “business models, technology infrastructure, organizational processes, and culture”</a:t>
            </a: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7</a:t>
            </a:fld>
            <a:endParaRPr lang="en-CA"/>
          </a:p>
        </p:txBody>
      </p:sp>
    </p:spTree>
    <p:extLst>
      <p:ext uri="{BB962C8B-B14F-4D97-AF65-F5344CB8AC3E}">
        <p14:creationId xmlns:p14="http://schemas.microsoft.com/office/powerpoint/2010/main" val="394878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CA" dirty="0"/>
          </a:p>
          <a:p>
            <a:pPr>
              <a:lnSpc>
                <a:spcPct val="115000"/>
              </a:lnSpc>
              <a:spcAft>
                <a:spcPts val="800"/>
              </a:spcAft>
              <a:buNone/>
            </a:pPr>
            <a:r>
              <a:rPr lang="en-CA" dirty="0"/>
              <a:t>Datasets are collections of examples from which the AI learns. </a:t>
            </a:r>
            <a:br>
              <a:rPr lang="en-CA" dirty="0"/>
            </a:b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typically consists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numbers text images or any form of input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that can be processed by algorithms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example customer purchase histories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type of data that e-commerce companies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analyze to recommend products likely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interest each user another example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data which includes temperature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humidity and wind speed measurements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this data is used to predict future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patterns in the case of images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refers to a list of pixel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intensities and possibly colors used by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image recognition algorithms in the case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text Data could simply be a list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words and a text in their frequencies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can come in many forms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br>
              <a:rPr lang="en-CA" dirty="0"/>
            </a:br>
            <a:br>
              <a:rPr lang="en-CA" dirty="0"/>
            </a:br>
            <a:r>
              <a:rPr lang="en-CA" dirty="0"/>
              <a:t>But not all data is useful. High-quality, well-prepared datasets are crucial.”</a:t>
            </a:r>
            <a:br>
              <a:rPr lang="en-CA" dirty="0"/>
            </a:br>
            <a:br>
              <a:rPr lang="en-CA" dirty="0"/>
            </a:br>
            <a:endParaRPr lang="en-CA" dirty="0"/>
          </a:p>
          <a:p>
            <a:pPr>
              <a:buNone/>
            </a:pPr>
            <a:endParaRPr lang="en-CA" dirty="0"/>
          </a:p>
          <a:p>
            <a:pPr>
              <a:buNone/>
            </a:pPr>
            <a:r>
              <a:rPr lang="en-CA" dirty="0"/>
              <a:t>"For instance, a ride-sharing app might collect data like pickup location, drop-off location, time of day, driver rating, and fare. If this data is inconsistent or missing key variables, the AI won’t learn well.”</a:t>
            </a:r>
          </a:p>
          <a:p>
            <a:endParaRPr lang="en-CA" dirty="0"/>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a feature also called a predictive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input variable independent</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or attribute is a specific</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piece of information or characteristic</a:t>
            </a:r>
            <a:b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b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think of an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instance as one row in a data table 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spreadsheet with the columns being the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feature features </a:t>
            </a: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1B4CC4BB-363B-A643-A7D0-314D3CAFF0AD}" type="slidenum">
              <a:rPr lang="en-CA" smtClean="0"/>
              <a:t>8</a:t>
            </a:fld>
            <a:endParaRPr lang="en-CA"/>
          </a:p>
        </p:txBody>
      </p:sp>
    </p:spTree>
    <p:extLst>
      <p:ext uri="{BB962C8B-B14F-4D97-AF65-F5344CB8AC3E}">
        <p14:creationId xmlns:p14="http://schemas.microsoft.com/office/powerpoint/2010/main" val="4138650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D1E6D-7530-6BB3-C0F7-720D0A963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177E0-5AD3-AD6A-F1A8-F3E9A5247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98A39-3321-1E7B-8BCF-8BCEE3ECD8F1}"/>
              </a:ext>
            </a:extLst>
          </p:cNvPr>
          <p:cNvSpPr>
            <a:spLocks noGrp="1"/>
          </p:cNvSpPr>
          <p:nvPr>
            <p:ph type="body" idx="1"/>
          </p:nvPr>
        </p:nvSpPr>
        <p:spPr/>
        <p:txBody>
          <a:bodyPr/>
          <a:lstStyle/>
          <a:p>
            <a:pPr>
              <a:buNone/>
            </a:pPr>
            <a:endParaRPr lang="en-CA" dirty="0"/>
          </a:p>
          <a:p>
            <a:pPr>
              <a:lnSpc>
                <a:spcPct val="115000"/>
              </a:lnSpc>
              <a:spcAft>
                <a:spcPts val="800"/>
              </a:spcAft>
              <a:buNone/>
            </a:pPr>
            <a:r>
              <a:rPr lang="en-CA" dirty="0"/>
              <a:t>Datasets are collections of examples from which the AI learns. </a:t>
            </a:r>
            <a:br>
              <a:rPr lang="en-CA" dirty="0"/>
            </a:b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typically consists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numbers text images or any form of input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that can be processed by algorithms for</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example customer purchase histories are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 type of data that e-commerce companies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analyze to recommend products likely to</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interest each user another example 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data which includes temperature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humidity and wind speed measurements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this data is used to predict future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weather patterns in the case of images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refers to a list of pixel</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intensities and possibly colors used by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image recognition algorithms in the case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of text Data could simply be a list of</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words and a text in their frequencies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kern="0" dirty="0">
                <a:effectLst/>
                <a:latin typeface="Roboto" panose="02000000000000000000" pitchFamily="2" charset="0"/>
                <a:ea typeface="Times New Roman" panose="02020603050405020304" pitchFamily="18" charset="0"/>
                <a:cs typeface="Times New Roman" panose="02020603050405020304" pitchFamily="18" charset="0"/>
              </a:rPr>
              <a:t>data can come in many forms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br>
              <a:rPr lang="en-CA" dirty="0"/>
            </a:br>
            <a:br>
              <a:rPr lang="en-CA" dirty="0"/>
            </a:br>
            <a:r>
              <a:rPr lang="en-CA" dirty="0"/>
              <a:t>But not all data is useful. High-quality, well-prepared datasets are crucial.”</a:t>
            </a:r>
            <a:br>
              <a:rPr lang="en-CA" dirty="0"/>
            </a:br>
            <a:br>
              <a:rPr lang="en-CA" dirty="0"/>
            </a:br>
            <a:endParaRPr lang="en-CA" dirty="0"/>
          </a:p>
          <a:p>
            <a:pPr>
              <a:buNone/>
            </a:pPr>
            <a:endParaRPr lang="en-CA" dirty="0"/>
          </a:p>
          <a:p>
            <a:pPr>
              <a:buNone/>
            </a:pPr>
            <a:r>
              <a:rPr lang="en-CA" dirty="0"/>
              <a:t>"For instance, a ride-sharing app might collect data like pickup location, drop-off location, time of day, driver rating, and fare. If this data is inconsistent or missing key variables, the AI won’t learn well.”</a:t>
            </a:r>
          </a:p>
          <a:p>
            <a:endParaRPr lang="en-CA" dirty="0"/>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a feature also called a predictive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input variable independent</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variable or attribute is a specific</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t>piece of information or characteristic</a:t>
            </a:r>
            <a:br>
              <a:rPr lang="en-CA" sz="1200" kern="0" dirty="0">
                <a:effectLst/>
                <a:latin typeface="Roboto" panose="02000000000000000000" pitchFamily="2" charset="0"/>
                <a:ea typeface="Times New Roman" panose="02020603050405020304" pitchFamily="18" charset="0"/>
                <a:cs typeface="Times New Roman" panose="02020603050405020304" pitchFamily="18" charset="0"/>
              </a:rPr>
            </a:b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pPr>
              <a:lnSpc>
                <a:spcPct val="115000"/>
              </a:lnSpc>
              <a:spcAft>
                <a:spcPts val="800"/>
              </a:spcAft>
              <a:buNone/>
            </a:pPr>
            <a:endParaRPr lang="en-CA" sz="1200" kern="0" dirty="0">
              <a:effectLst/>
              <a:latin typeface="Roboto" panose="02000000000000000000" pitchFamily="2"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BBB25308-4D98-991A-0B6A-A80AD528D5D1}"/>
              </a:ext>
            </a:extLst>
          </p:cNvPr>
          <p:cNvSpPr>
            <a:spLocks noGrp="1"/>
          </p:cNvSpPr>
          <p:nvPr>
            <p:ph type="sldNum" sz="quarter" idx="5"/>
          </p:nvPr>
        </p:nvSpPr>
        <p:spPr/>
        <p:txBody>
          <a:bodyPr/>
          <a:lstStyle/>
          <a:p>
            <a:fld id="{1B4CC4BB-363B-A643-A7D0-314D3CAFF0AD}" type="slidenum">
              <a:rPr lang="en-CA" smtClean="0"/>
              <a:t>9</a:t>
            </a:fld>
            <a:endParaRPr lang="en-CA"/>
          </a:p>
        </p:txBody>
      </p:sp>
    </p:spTree>
    <p:extLst>
      <p:ext uri="{BB962C8B-B14F-4D97-AF65-F5344CB8AC3E}">
        <p14:creationId xmlns:p14="http://schemas.microsoft.com/office/powerpoint/2010/main" val="70774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D451-BD1F-2069-9429-83F361BD84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3ACF424-5373-67CA-6272-DA3AC29106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C25928A-9FBF-9F59-3B90-E1B2B73A3A0A}"/>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B0C51FBA-85F2-B260-457B-3BB6D4103F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D4B358-2C09-9234-5257-FE36CAAC2C3C}"/>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2067175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6F45-C167-7D88-AAB0-77EAB5DEC19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23BF5C2-0E69-6AC1-9B31-5398C24BD0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0E85798-8088-98E7-831B-0D8F0DC9810F}"/>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103D7CD3-15B3-550F-75C1-9EF3EFAF3D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C8E30A-04EC-0C6F-9772-D5DCB15E351D}"/>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3200485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14109-7F87-8852-B1B0-9CB30BEFBD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BF09979-6ECE-2CF2-A489-EF4584E75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E653DB6-7FEF-0D06-FD7C-CDABC0CAACA3}"/>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05EEC09E-8CA2-649B-3628-DDC3DC9D6C3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4330EF2-53F4-906F-7968-D077C9C0EBBD}"/>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199176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01246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0"/>
        <p:cNvGrpSpPr/>
        <p:nvPr/>
      </p:nvGrpSpPr>
      <p:grpSpPr>
        <a:xfrm>
          <a:off x="0" y="0"/>
          <a:ext cx="0" cy="0"/>
          <a:chOff x="0" y="0"/>
          <a:chExt cx="0" cy="0"/>
        </a:xfrm>
      </p:grpSpPr>
      <p:sp>
        <p:nvSpPr>
          <p:cNvPr id="21" name="Google Shape;21;p119"/>
          <p:cNvSpPr txBox="1">
            <a:spLocks noGrp="1"/>
          </p:cNvSpPr>
          <p:nvPr>
            <p:ph type="title"/>
          </p:nvPr>
        </p:nvSpPr>
        <p:spPr>
          <a:xfrm>
            <a:off x="838200" y="365125"/>
            <a:ext cx="10515600" cy="48013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C5093B"/>
              </a:buClr>
              <a:buSzPts val="1800"/>
              <a:buNone/>
              <a:defRPr/>
            </a:lvl1pPr>
            <a:lvl2pPr lvl="1" algn="l">
              <a:lnSpc>
                <a:spcPct val="90000"/>
              </a:lnSpc>
              <a:spcBef>
                <a:spcPts val="0"/>
              </a:spcBef>
              <a:spcAft>
                <a:spcPts val="0"/>
              </a:spcAft>
              <a:buClr>
                <a:srgbClr val="C5093B"/>
              </a:buClr>
              <a:buSzPts val="1800"/>
              <a:buNone/>
              <a:defRPr/>
            </a:lvl2pPr>
            <a:lvl3pPr lvl="2" algn="l">
              <a:lnSpc>
                <a:spcPct val="90000"/>
              </a:lnSpc>
              <a:spcBef>
                <a:spcPts val="0"/>
              </a:spcBef>
              <a:spcAft>
                <a:spcPts val="0"/>
              </a:spcAft>
              <a:buClr>
                <a:srgbClr val="C5093B"/>
              </a:buClr>
              <a:buSzPts val="1800"/>
              <a:buNone/>
              <a:defRPr/>
            </a:lvl3pPr>
            <a:lvl4pPr lvl="3" algn="l">
              <a:lnSpc>
                <a:spcPct val="90000"/>
              </a:lnSpc>
              <a:spcBef>
                <a:spcPts val="0"/>
              </a:spcBef>
              <a:spcAft>
                <a:spcPts val="0"/>
              </a:spcAft>
              <a:buClr>
                <a:srgbClr val="C5093B"/>
              </a:buClr>
              <a:buSzPts val="1800"/>
              <a:buNone/>
              <a:defRPr/>
            </a:lvl4pPr>
            <a:lvl5pPr lvl="4" algn="l">
              <a:lnSpc>
                <a:spcPct val="90000"/>
              </a:lnSpc>
              <a:spcBef>
                <a:spcPts val="0"/>
              </a:spcBef>
              <a:spcAft>
                <a:spcPts val="0"/>
              </a:spcAft>
              <a:buClr>
                <a:srgbClr val="C5093B"/>
              </a:buClr>
              <a:buSzPts val="1800"/>
              <a:buNone/>
              <a:defRPr/>
            </a:lvl5pPr>
            <a:lvl6pPr lvl="5" algn="l">
              <a:lnSpc>
                <a:spcPct val="90000"/>
              </a:lnSpc>
              <a:spcBef>
                <a:spcPts val="0"/>
              </a:spcBef>
              <a:spcAft>
                <a:spcPts val="0"/>
              </a:spcAft>
              <a:buClr>
                <a:srgbClr val="C5093B"/>
              </a:buClr>
              <a:buSzPts val="1800"/>
              <a:buNone/>
              <a:defRPr/>
            </a:lvl6pPr>
            <a:lvl7pPr lvl="6" algn="l">
              <a:lnSpc>
                <a:spcPct val="90000"/>
              </a:lnSpc>
              <a:spcBef>
                <a:spcPts val="0"/>
              </a:spcBef>
              <a:spcAft>
                <a:spcPts val="0"/>
              </a:spcAft>
              <a:buClr>
                <a:srgbClr val="C5093B"/>
              </a:buClr>
              <a:buSzPts val="1800"/>
              <a:buNone/>
              <a:defRPr/>
            </a:lvl7pPr>
            <a:lvl8pPr lvl="7" algn="l">
              <a:lnSpc>
                <a:spcPct val="90000"/>
              </a:lnSpc>
              <a:spcBef>
                <a:spcPts val="0"/>
              </a:spcBef>
              <a:spcAft>
                <a:spcPts val="0"/>
              </a:spcAft>
              <a:buClr>
                <a:srgbClr val="C5093B"/>
              </a:buClr>
              <a:buSzPts val="1800"/>
              <a:buNone/>
              <a:defRPr/>
            </a:lvl8pPr>
            <a:lvl9pPr lvl="8" algn="l">
              <a:lnSpc>
                <a:spcPct val="90000"/>
              </a:lnSpc>
              <a:spcBef>
                <a:spcPts val="0"/>
              </a:spcBef>
              <a:spcAft>
                <a:spcPts val="0"/>
              </a:spcAft>
              <a:buClr>
                <a:srgbClr val="C5093B"/>
              </a:buClr>
              <a:buSzPts val="1800"/>
              <a:buNone/>
              <a:defRPr/>
            </a:lvl9pPr>
          </a:lstStyle>
          <a:p>
            <a:endParaRPr/>
          </a:p>
        </p:txBody>
      </p:sp>
      <p:sp>
        <p:nvSpPr>
          <p:cNvPr id="22" name="Google Shape;22;p119"/>
          <p:cNvSpPr txBox="1">
            <a:spLocks noGrp="1"/>
          </p:cNvSpPr>
          <p:nvPr>
            <p:ph type="body" idx="1"/>
          </p:nvPr>
        </p:nvSpPr>
        <p:spPr>
          <a:xfrm>
            <a:off x="838200" y="1310108"/>
            <a:ext cx="10515600" cy="4351338"/>
          </a:xfrm>
          <a:prstGeom prst="rect">
            <a:avLst/>
          </a:prstGeom>
          <a:noFill/>
          <a:ln>
            <a:noFill/>
          </a:ln>
        </p:spPr>
        <p:txBody>
          <a:bodyPr spcFirstLastPara="1" wrap="square" lIns="0" tIns="0" rIns="0" bIns="0" anchor="t" anchorCtr="0">
            <a:normAutofit/>
          </a:bodyPr>
          <a:lstStyle>
            <a:lvl1pPr marL="228600" lvl="0" indent="-114300" algn="l">
              <a:lnSpc>
                <a:spcPct val="113000"/>
              </a:lnSpc>
              <a:spcBef>
                <a:spcPts val="800"/>
              </a:spcBef>
              <a:spcAft>
                <a:spcPts val="0"/>
              </a:spcAft>
              <a:buClr>
                <a:schemeClr val="accent1"/>
              </a:buClr>
              <a:buSzPts val="1800"/>
              <a:buNone/>
              <a:defRPr/>
            </a:lvl1pPr>
            <a:lvl2pPr marL="457200" lvl="1" indent="-114300" algn="l">
              <a:lnSpc>
                <a:spcPct val="113000"/>
              </a:lnSpc>
              <a:spcBef>
                <a:spcPts val="800"/>
              </a:spcBef>
              <a:spcAft>
                <a:spcPts val="0"/>
              </a:spcAft>
              <a:buClr>
                <a:schemeClr val="accent1"/>
              </a:buClr>
              <a:buSzPts val="1800"/>
              <a:buNone/>
              <a:defRPr/>
            </a:lvl2pPr>
            <a:lvl3pPr marL="685800" lvl="2" indent="-114300" algn="l">
              <a:lnSpc>
                <a:spcPct val="113000"/>
              </a:lnSpc>
              <a:spcBef>
                <a:spcPts val="800"/>
              </a:spcBef>
              <a:spcAft>
                <a:spcPts val="0"/>
              </a:spcAft>
              <a:buClr>
                <a:schemeClr val="accent1"/>
              </a:buClr>
              <a:buSzPts val="1800"/>
              <a:buNone/>
              <a:defRPr/>
            </a:lvl3pPr>
            <a:lvl4pPr marL="914400" lvl="3" indent="-114300" algn="l">
              <a:lnSpc>
                <a:spcPct val="113000"/>
              </a:lnSpc>
              <a:spcBef>
                <a:spcPts val="800"/>
              </a:spcBef>
              <a:spcAft>
                <a:spcPts val="0"/>
              </a:spcAft>
              <a:buClr>
                <a:schemeClr val="accent1"/>
              </a:buClr>
              <a:buSzPts val="1800"/>
              <a:buNone/>
              <a:defRPr/>
            </a:lvl4pPr>
            <a:lvl5pPr marL="1143000" lvl="4" indent="-114300" algn="l">
              <a:lnSpc>
                <a:spcPct val="113000"/>
              </a:lnSpc>
              <a:spcBef>
                <a:spcPts val="800"/>
              </a:spcBef>
              <a:spcAft>
                <a:spcPts val="0"/>
              </a:spcAft>
              <a:buClr>
                <a:schemeClr val="accent1"/>
              </a:buClr>
              <a:buSzPts val="1800"/>
              <a:buNone/>
              <a:defRPr/>
            </a:lvl5pPr>
            <a:lvl6pPr marL="1371600" lvl="5" indent="-171450" algn="l">
              <a:lnSpc>
                <a:spcPct val="113000"/>
              </a:lnSpc>
              <a:spcBef>
                <a:spcPts val="800"/>
              </a:spcBef>
              <a:spcAft>
                <a:spcPts val="0"/>
              </a:spcAft>
              <a:buClr>
                <a:schemeClr val="accent1"/>
              </a:buClr>
              <a:buSzPts val="1800"/>
              <a:buChar char="•"/>
              <a:defRPr/>
            </a:lvl6pPr>
            <a:lvl7pPr marL="1600200" lvl="6" indent="-171450" algn="l">
              <a:lnSpc>
                <a:spcPct val="113000"/>
              </a:lnSpc>
              <a:spcBef>
                <a:spcPts val="800"/>
              </a:spcBef>
              <a:spcAft>
                <a:spcPts val="0"/>
              </a:spcAft>
              <a:buClr>
                <a:schemeClr val="accent1"/>
              </a:buClr>
              <a:buSzPts val="1800"/>
              <a:buChar char="•"/>
              <a:defRPr/>
            </a:lvl7pPr>
            <a:lvl8pPr marL="1828800" lvl="7" indent="-171450" algn="l">
              <a:lnSpc>
                <a:spcPct val="113000"/>
              </a:lnSpc>
              <a:spcBef>
                <a:spcPts val="800"/>
              </a:spcBef>
              <a:spcAft>
                <a:spcPts val="0"/>
              </a:spcAft>
              <a:buClr>
                <a:schemeClr val="accent1"/>
              </a:buClr>
              <a:buSzPts val="1800"/>
              <a:buChar char="•"/>
              <a:defRPr/>
            </a:lvl8pPr>
            <a:lvl9pPr marL="2057400" lvl="8" indent="-171450" algn="l">
              <a:lnSpc>
                <a:spcPct val="113000"/>
              </a:lnSpc>
              <a:spcBef>
                <a:spcPts val="800"/>
              </a:spcBef>
              <a:spcAft>
                <a:spcPts val="0"/>
              </a:spcAft>
              <a:buClr>
                <a:schemeClr val="accent1"/>
              </a:buClr>
              <a:buSzPts val="1800"/>
              <a:buChar char="•"/>
              <a:defRPr/>
            </a:lvl9pPr>
          </a:lstStyle>
          <a:p>
            <a:endParaRPr/>
          </a:p>
        </p:txBody>
      </p:sp>
      <p:sp>
        <p:nvSpPr>
          <p:cNvPr id="23" name="Google Shape;23;p119"/>
          <p:cNvSpPr txBox="1">
            <a:spLocks noGrp="1"/>
          </p:cNvSpPr>
          <p:nvPr>
            <p:ph type="sldNum" idx="12"/>
          </p:nvPr>
        </p:nvSpPr>
        <p:spPr>
          <a:xfrm>
            <a:off x="5892800" y="6171700"/>
            <a:ext cx="2844800" cy="369302"/>
          </a:xfrm>
          <a:prstGeom prst="rect">
            <a:avLst/>
          </a:prstGeom>
          <a:noFill/>
          <a:ln>
            <a:noFill/>
          </a:ln>
        </p:spPr>
        <p:txBody>
          <a:bodyPr spcFirstLastPara="1" wrap="square" lIns="91425" tIns="91425" rIns="91425" bIns="91425" anchor="ctr" anchorCtr="0">
            <a:spAutoFit/>
          </a:bodyPr>
          <a:lstStyle>
            <a:lvl1pPr marL="0" lvl="0" indent="0" algn="r">
              <a:lnSpc>
                <a:spcPct val="100000"/>
              </a:lnSpc>
              <a:spcBef>
                <a:spcPts val="0"/>
              </a:spcBef>
              <a:spcAft>
                <a:spcPts val="0"/>
              </a:spcAft>
              <a:buClr>
                <a:srgbClr val="2D2C41"/>
              </a:buClr>
              <a:buSzPts val="2400"/>
              <a:buFont typeface="Arial"/>
              <a:buNone/>
              <a:defRPr sz="1200"/>
            </a:lvl1pPr>
            <a:lvl2pPr marL="0" lvl="1" indent="0" algn="r">
              <a:lnSpc>
                <a:spcPct val="100000"/>
              </a:lnSpc>
              <a:spcBef>
                <a:spcPts val="0"/>
              </a:spcBef>
              <a:spcAft>
                <a:spcPts val="0"/>
              </a:spcAft>
              <a:buClr>
                <a:srgbClr val="2D2C41"/>
              </a:buClr>
              <a:buSzPts val="2400"/>
              <a:buFont typeface="Arial"/>
              <a:buNone/>
              <a:defRPr sz="1200"/>
            </a:lvl2pPr>
            <a:lvl3pPr marL="0" lvl="2" indent="0" algn="r">
              <a:lnSpc>
                <a:spcPct val="100000"/>
              </a:lnSpc>
              <a:spcBef>
                <a:spcPts val="0"/>
              </a:spcBef>
              <a:spcAft>
                <a:spcPts val="0"/>
              </a:spcAft>
              <a:buClr>
                <a:srgbClr val="2D2C41"/>
              </a:buClr>
              <a:buSzPts val="2400"/>
              <a:buFont typeface="Arial"/>
              <a:buNone/>
              <a:defRPr sz="1200"/>
            </a:lvl3pPr>
            <a:lvl4pPr marL="0" lvl="3" indent="0" algn="r">
              <a:lnSpc>
                <a:spcPct val="100000"/>
              </a:lnSpc>
              <a:spcBef>
                <a:spcPts val="0"/>
              </a:spcBef>
              <a:spcAft>
                <a:spcPts val="0"/>
              </a:spcAft>
              <a:buClr>
                <a:srgbClr val="2D2C41"/>
              </a:buClr>
              <a:buSzPts val="2400"/>
              <a:buFont typeface="Arial"/>
              <a:buNone/>
              <a:defRPr sz="1200"/>
            </a:lvl4pPr>
            <a:lvl5pPr marL="0" lvl="4" indent="0" algn="r">
              <a:lnSpc>
                <a:spcPct val="100000"/>
              </a:lnSpc>
              <a:spcBef>
                <a:spcPts val="0"/>
              </a:spcBef>
              <a:spcAft>
                <a:spcPts val="0"/>
              </a:spcAft>
              <a:buClr>
                <a:srgbClr val="2D2C41"/>
              </a:buClr>
              <a:buSzPts val="2400"/>
              <a:buFont typeface="Arial"/>
              <a:buNone/>
              <a:defRPr sz="1200"/>
            </a:lvl5pPr>
            <a:lvl6pPr marL="0" lvl="5" indent="0" algn="r">
              <a:lnSpc>
                <a:spcPct val="100000"/>
              </a:lnSpc>
              <a:spcBef>
                <a:spcPts val="0"/>
              </a:spcBef>
              <a:spcAft>
                <a:spcPts val="0"/>
              </a:spcAft>
              <a:buClr>
                <a:srgbClr val="2D2C41"/>
              </a:buClr>
              <a:buSzPts val="2400"/>
              <a:buFont typeface="Arial"/>
              <a:buNone/>
              <a:defRPr sz="1200"/>
            </a:lvl6pPr>
            <a:lvl7pPr marL="0" lvl="6" indent="0" algn="r">
              <a:lnSpc>
                <a:spcPct val="100000"/>
              </a:lnSpc>
              <a:spcBef>
                <a:spcPts val="0"/>
              </a:spcBef>
              <a:spcAft>
                <a:spcPts val="0"/>
              </a:spcAft>
              <a:buClr>
                <a:srgbClr val="2D2C41"/>
              </a:buClr>
              <a:buSzPts val="2400"/>
              <a:buFont typeface="Arial"/>
              <a:buNone/>
              <a:defRPr sz="1200"/>
            </a:lvl7pPr>
            <a:lvl8pPr marL="0" lvl="7" indent="0" algn="r">
              <a:lnSpc>
                <a:spcPct val="100000"/>
              </a:lnSpc>
              <a:spcBef>
                <a:spcPts val="0"/>
              </a:spcBef>
              <a:spcAft>
                <a:spcPts val="0"/>
              </a:spcAft>
              <a:buClr>
                <a:srgbClr val="2D2C41"/>
              </a:buClr>
              <a:buSzPts val="2400"/>
              <a:buFont typeface="Arial"/>
              <a:buNone/>
              <a:defRPr sz="1200"/>
            </a:lvl8pPr>
            <a:lvl9pPr marL="0" lvl="8" indent="0" algn="r">
              <a:lnSpc>
                <a:spcPct val="100000"/>
              </a:lnSpc>
              <a:spcBef>
                <a:spcPts val="0"/>
              </a:spcBef>
              <a:spcAft>
                <a:spcPts val="0"/>
              </a:spcAft>
              <a:buClr>
                <a:srgbClr val="2D2C41"/>
              </a:buClr>
              <a:buSzPts val="2400"/>
              <a:buFont typeface="Arial"/>
              <a:buNone/>
              <a:defRPr sz="1200"/>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8746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6CED-9C3A-D8B9-BE4E-711110C9625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3C2173F-EEDC-2648-263C-BD554F363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603ED-C5F3-0821-048F-F095B2DBA077}"/>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F0641B4F-F992-54D5-D99E-8B5205D152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DF1CDA-8307-0552-916F-2D300A47077D}"/>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48293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A539-63AE-9473-22F0-07CBF1D15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8843CFC-6ECE-8ADE-5BB3-F5E029C608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CC702D-AAFE-D03A-619A-C7EB3F5CFD4A}"/>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C780C3F4-D6E4-726B-D19D-3DDA58C9F6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59FC87-52F4-7C89-55CA-F5659BE2AA73}"/>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90881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22F9-595A-CE43-2FEB-84F31CBB7E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D5717D-9157-1664-0E2C-E46D81CEAF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6768561-E3DF-EC33-4EBB-96D57E70DC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F4D216B-D0F9-2D0B-5B4F-180A14E459C1}"/>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6" name="Footer Placeholder 5">
            <a:extLst>
              <a:ext uri="{FF2B5EF4-FFF2-40B4-BE49-F238E27FC236}">
                <a16:creationId xmlns:a16="http://schemas.microsoft.com/office/drawing/2014/main" id="{291BCF15-D52E-6F11-8465-BD980F0131E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E63285-6FC0-ADF3-CC0B-AE246063E28F}"/>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155387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1656-CE2C-D95D-9D03-34E7CA488F9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157C075-104E-6968-4497-CE76CE6A3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6AE42-F356-7FA8-2C10-AC3ACD5719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03271FB-9884-56A1-1714-5BBF44F08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57310-ADCC-8254-1717-83ADC4784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8E17FD7-0822-76A4-2719-EB9CEE172C15}"/>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8" name="Footer Placeholder 7">
            <a:extLst>
              <a:ext uri="{FF2B5EF4-FFF2-40B4-BE49-F238E27FC236}">
                <a16:creationId xmlns:a16="http://schemas.microsoft.com/office/drawing/2014/main" id="{3A8C450D-4642-2D3A-EBB9-658B831D149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A2784D0-C06C-C044-98CB-63AE7C6CDE67}"/>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3299179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B035-E8AF-51DB-5E2E-F3FA15EBED9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55E1BD4-878A-847A-8C95-77B85DF98F28}"/>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4" name="Footer Placeholder 3">
            <a:extLst>
              <a:ext uri="{FF2B5EF4-FFF2-40B4-BE49-F238E27FC236}">
                <a16:creationId xmlns:a16="http://schemas.microsoft.com/office/drawing/2014/main" id="{93961530-2040-7A86-B354-938D8BD131B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9D7219E-A78C-6E36-CD3F-2547FD16ABD7}"/>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208051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FAA09A-F3E0-066C-0444-DCC9CD86533D}"/>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3" name="Footer Placeholder 2">
            <a:extLst>
              <a:ext uri="{FF2B5EF4-FFF2-40B4-BE49-F238E27FC236}">
                <a16:creationId xmlns:a16="http://schemas.microsoft.com/office/drawing/2014/main" id="{30B2D8D6-91BC-0D61-9693-709130457FA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B4A4105-EDCC-5CEE-6A2A-C504DB4C92E6}"/>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301456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96C7-3A40-C59D-0F15-BAD95DFE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14315C2-155B-F0B5-6223-1031144DC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BB0D930-E3C6-BE51-7ABD-D928EE97F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BEA55-80E1-BDD6-6433-6B5ABA5C4B8A}"/>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6" name="Footer Placeholder 5">
            <a:extLst>
              <a:ext uri="{FF2B5EF4-FFF2-40B4-BE49-F238E27FC236}">
                <a16:creationId xmlns:a16="http://schemas.microsoft.com/office/drawing/2014/main" id="{7D361B6D-C221-A807-AF4C-AE3103F2341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3389AA-8C1D-F320-1C09-172BAD9C0013}"/>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331456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8958-0F3D-2102-A802-E7CC0D517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37AAD36-9B76-F47D-B49C-81DF73B20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2DC5F47-DEC1-2CDE-AA7D-7A3737FD3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19599-E883-8E4F-0172-BB21496977F0}"/>
              </a:ext>
            </a:extLst>
          </p:cNvPr>
          <p:cNvSpPr>
            <a:spLocks noGrp="1"/>
          </p:cNvSpPr>
          <p:nvPr>
            <p:ph type="dt" sz="half" idx="10"/>
          </p:nvPr>
        </p:nvSpPr>
        <p:spPr/>
        <p:txBody>
          <a:bodyPr/>
          <a:lstStyle/>
          <a:p>
            <a:fld id="{213188ED-C58D-024C-9BE8-A1BD4F1C99DA}" type="datetimeFigureOut">
              <a:rPr lang="en-CA" smtClean="0"/>
              <a:t>2025-05-28</a:t>
            </a:fld>
            <a:endParaRPr lang="en-CA"/>
          </a:p>
        </p:txBody>
      </p:sp>
      <p:sp>
        <p:nvSpPr>
          <p:cNvPr id="6" name="Footer Placeholder 5">
            <a:extLst>
              <a:ext uri="{FF2B5EF4-FFF2-40B4-BE49-F238E27FC236}">
                <a16:creationId xmlns:a16="http://schemas.microsoft.com/office/drawing/2014/main" id="{D485339B-9558-3A8C-C167-8CB484C181C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F93CCD-6EC8-BEF2-7253-0843DC105124}"/>
              </a:ext>
            </a:extLst>
          </p:cNvPr>
          <p:cNvSpPr>
            <a:spLocks noGrp="1"/>
          </p:cNvSpPr>
          <p:nvPr>
            <p:ph type="sldNum" sz="quarter" idx="12"/>
          </p:nvPr>
        </p:nvSpPr>
        <p:spPr/>
        <p:txBody>
          <a:bodyPr/>
          <a:lstStyle/>
          <a:p>
            <a:fld id="{B0F468DB-8ED6-FC4E-846F-3D8A63A6C65E}" type="slidenum">
              <a:rPr lang="en-CA" smtClean="0"/>
              <a:t>‹#›</a:t>
            </a:fld>
            <a:endParaRPr lang="en-CA"/>
          </a:p>
        </p:txBody>
      </p:sp>
    </p:spTree>
    <p:extLst>
      <p:ext uri="{BB962C8B-B14F-4D97-AF65-F5344CB8AC3E}">
        <p14:creationId xmlns:p14="http://schemas.microsoft.com/office/powerpoint/2010/main" val="4129350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413CB-35BB-3EC5-AEC2-2A3D6EA46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D71D629-BBC7-CA90-1ECC-B981B3FEF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766674-B932-8907-6405-80F062DEFD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3188ED-C58D-024C-9BE8-A1BD4F1C99DA}" type="datetimeFigureOut">
              <a:rPr lang="en-CA" smtClean="0"/>
              <a:t>2025-05-28</a:t>
            </a:fld>
            <a:endParaRPr lang="en-CA"/>
          </a:p>
        </p:txBody>
      </p:sp>
      <p:sp>
        <p:nvSpPr>
          <p:cNvPr id="5" name="Footer Placeholder 4">
            <a:extLst>
              <a:ext uri="{FF2B5EF4-FFF2-40B4-BE49-F238E27FC236}">
                <a16:creationId xmlns:a16="http://schemas.microsoft.com/office/drawing/2014/main" id="{AF5F4956-92A1-EFF5-2CE8-43FCFA512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AF95372-5B71-F3A6-51BB-3C8B3BFEB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F468DB-8ED6-FC4E-846F-3D8A63A6C65E}" type="slidenum">
              <a:rPr lang="en-CA" smtClean="0"/>
              <a:t>‹#›</a:t>
            </a:fld>
            <a:endParaRPr lang="en-CA"/>
          </a:p>
        </p:txBody>
      </p:sp>
    </p:spTree>
    <p:extLst>
      <p:ext uri="{BB962C8B-B14F-4D97-AF65-F5344CB8AC3E}">
        <p14:creationId xmlns:p14="http://schemas.microsoft.com/office/powerpoint/2010/main" val="1062406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17" Type="http://schemas.openxmlformats.org/officeDocument/2006/relationships/image" Target="../media/image145.png"/><Relationship Id="rId21" Type="http://schemas.openxmlformats.org/officeDocument/2006/relationships/image" Target="../media/image98.png"/><Relationship Id="rId42" Type="http://schemas.openxmlformats.org/officeDocument/2006/relationships/customXml" Target="../ink/ink104.xml"/><Relationship Id="rId47" Type="http://schemas.openxmlformats.org/officeDocument/2006/relationships/image" Target="../media/image111.png"/><Relationship Id="rId63" Type="http://schemas.openxmlformats.org/officeDocument/2006/relationships/image" Target="../media/image119.png"/><Relationship Id="rId68" Type="http://schemas.openxmlformats.org/officeDocument/2006/relationships/customXml" Target="../ink/ink117.xml"/><Relationship Id="rId84" Type="http://schemas.openxmlformats.org/officeDocument/2006/relationships/customXml" Target="../ink/ink125.xml"/><Relationship Id="rId89" Type="http://schemas.openxmlformats.org/officeDocument/2006/relationships/image" Target="../media/image131.png"/><Relationship Id="rId112" Type="http://schemas.openxmlformats.org/officeDocument/2006/relationships/customXml" Target="../ink/ink139.xml"/><Relationship Id="rId16" Type="http://schemas.openxmlformats.org/officeDocument/2006/relationships/customXml" Target="../ink/ink91.xml"/><Relationship Id="rId107" Type="http://schemas.openxmlformats.org/officeDocument/2006/relationships/image" Target="../media/image140.png"/><Relationship Id="rId11" Type="http://schemas.openxmlformats.org/officeDocument/2006/relationships/image" Target="../media/image93.png"/><Relationship Id="rId32" Type="http://schemas.openxmlformats.org/officeDocument/2006/relationships/customXml" Target="../ink/ink99.xml"/><Relationship Id="rId37" Type="http://schemas.openxmlformats.org/officeDocument/2006/relationships/image" Target="../media/image106.png"/><Relationship Id="rId53" Type="http://schemas.openxmlformats.org/officeDocument/2006/relationships/image" Target="../media/image114.png"/><Relationship Id="rId58" Type="http://schemas.openxmlformats.org/officeDocument/2006/relationships/customXml" Target="../ink/ink112.xml"/><Relationship Id="rId74" Type="http://schemas.openxmlformats.org/officeDocument/2006/relationships/customXml" Target="../ink/ink120.xml"/><Relationship Id="rId79" Type="http://schemas.openxmlformats.org/officeDocument/2006/relationships/image" Target="../media/image126.png"/><Relationship Id="rId102" Type="http://schemas.openxmlformats.org/officeDocument/2006/relationships/customXml" Target="../ink/ink134.xml"/><Relationship Id="rId123" Type="http://schemas.openxmlformats.org/officeDocument/2006/relationships/image" Target="../media/image148.png"/><Relationship Id="rId128" Type="http://schemas.openxmlformats.org/officeDocument/2006/relationships/customXml" Target="../ink/ink147.xml"/><Relationship Id="rId5" Type="http://schemas.openxmlformats.org/officeDocument/2006/relationships/image" Target="../media/image90.png"/><Relationship Id="rId90" Type="http://schemas.openxmlformats.org/officeDocument/2006/relationships/customXml" Target="../ink/ink128.xml"/><Relationship Id="rId95" Type="http://schemas.openxmlformats.org/officeDocument/2006/relationships/image" Target="../media/image134.png"/><Relationship Id="rId22" Type="http://schemas.openxmlformats.org/officeDocument/2006/relationships/customXml" Target="../ink/ink94.xml"/><Relationship Id="rId27"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customXml" Target="../ink/ink107.xml"/><Relationship Id="rId64" Type="http://schemas.openxmlformats.org/officeDocument/2006/relationships/customXml" Target="../ink/ink115.xml"/><Relationship Id="rId69" Type="http://schemas.openxmlformats.org/officeDocument/2006/relationships/image" Target="../media/image122.png"/><Relationship Id="rId113" Type="http://schemas.openxmlformats.org/officeDocument/2006/relationships/image" Target="../media/image143.png"/><Relationship Id="rId118" Type="http://schemas.openxmlformats.org/officeDocument/2006/relationships/customXml" Target="../ink/ink142.xml"/><Relationship Id="rId80" Type="http://schemas.openxmlformats.org/officeDocument/2006/relationships/customXml" Target="../ink/ink123.xml"/><Relationship Id="rId85" Type="http://schemas.openxmlformats.org/officeDocument/2006/relationships/image" Target="../media/image129.png"/><Relationship Id="rId12" Type="http://schemas.openxmlformats.org/officeDocument/2006/relationships/customXml" Target="../ink/ink89.xml"/><Relationship Id="rId17"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customXml" Target="../ink/ink102.xml"/><Relationship Id="rId59" Type="http://schemas.openxmlformats.org/officeDocument/2006/relationships/image" Target="../media/image117.png"/><Relationship Id="rId103" Type="http://schemas.openxmlformats.org/officeDocument/2006/relationships/image" Target="../media/image138.png"/><Relationship Id="rId108" Type="http://schemas.openxmlformats.org/officeDocument/2006/relationships/customXml" Target="../ink/ink137.xml"/><Relationship Id="rId124" Type="http://schemas.openxmlformats.org/officeDocument/2006/relationships/customXml" Target="../ink/ink145.xml"/><Relationship Id="rId129" Type="http://schemas.openxmlformats.org/officeDocument/2006/relationships/image" Target="../media/image151.png"/><Relationship Id="rId54" Type="http://schemas.openxmlformats.org/officeDocument/2006/relationships/customXml" Target="../ink/ink110.xml"/><Relationship Id="rId70" Type="http://schemas.openxmlformats.org/officeDocument/2006/relationships/customXml" Target="../ink/ink118.xml"/><Relationship Id="rId75" Type="http://schemas.openxmlformats.org/officeDocument/2006/relationships/image" Target="../media/image124.png"/><Relationship Id="rId91" Type="http://schemas.openxmlformats.org/officeDocument/2006/relationships/image" Target="../media/image132.png"/><Relationship Id="rId96" Type="http://schemas.openxmlformats.org/officeDocument/2006/relationships/customXml" Target="../ink/ink131.xml"/><Relationship Id="rId1" Type="http://schemas.openxmlformats.org/officeDocument/2006/relationships/slideLayout" Target="../slideLayouts/slideLayout12.xml"/><Relationship Id="rId6" Type="http://schemas.openxmlformats.org/officeDocument/2006/relationships/customXml" Target="../ink/ink86.xml"/><Relationship Id="rId23" Type="http://schemas.openxmlformats.org/officeDocument/2006/relationships/image" Target="../media/image99.png"/><Relationship Id="rId28" Type="http://schemas.openxmlformats.org/officeDocument/2006/relationships/customXml" Target="../ink/ink97.xml"/><Relationship Id="rId49" Type="http://schemas.openxmlformats.org/officeDocument/2006/relationships/image" Target="../media/image112.png"/><Relationship Id="rId114" Type="http://schemas.openxmlformats.org/officeDocument/2006/relationships/customXml" Target="../ink/ink140.xml"/><Relationship Id="rId119" Type="http://schemas.openxmlformats.org/officeDocument/2006/relationships/image" Target="../media/image146.png"/><Relationship Id="rId44" Type="http://schemas.openxmlformats.org/officeDocument/2006/relationships/customXml" Target="../ink/ink105.xml"/><Relationship Id="rId60" Type="http://schemas.openxmlformats.org/officeDocument/2006/relationships/customXml" Target="../ink/ink113.xml"/><Relationship Id="rId65" Type="http://schemas.openxmlformats.org/officeDocument/2006/relationships/image" Target="../media/image120.png"/><Relationship Id="rId81" Type="http://schemas.openxmlformats.org/officeDocument/2006/relationships/image" Target="../media/image127.png"/><Relationship Id="rId86" Type="http://schemas.openxmlformats.org/officeDocument/2006/relationships/customXml" Target="../ink/ink126.xml"/><Relationship Id="rId13" Type="http://schemas.openxmlformats.org/officeDocument/2006/relationships/image" Target="../media/image94.png"/><Relationship Id="rId18" Type="http://schemas.openxmlformats.org/officeDocument/2006/relationships/customXml" Target="../ink/ink92.xml"/><Relationship Id="rId39" Type="http://schemas.openxmlformats.org/officeDocument/2006/relationships/image" Target="../media/image107.png"/><Relationship Id="rId109" Type="http://schemas.openxmlformats.org/officeDocument/2006/relationships/image" Target="../media/image141.png"/><Relationship Id="rId34" Type="http://schemas.openxmlformats.org/officeDocument/2006/relationships/customXml" Target="../ink/ink100.xml"/><Relationship Id="rId50" Type="http://schemas.openxmlformats.org/officeDocument/2006/relationships/customXml" Target="../ink/ink108.xml"/><Relationship Id="rId55" Type="http://schemas.openxmlformats.org/officeDocument/2006/relationships/image" Target="../media/image115.png"/><Relationship Id="rId76" Type="http://schemas.openxmlformats.org/officeDocument/2006/relationships/customXml" Target="../ink/ink121.xml"/><Relationship Id="rId97" Type="http://schemas.openxmlformats.org/officeDocument/2006/relationships/image" Target="../media/image135.png"/><Relationship Id="rId104" Type="http://schemas.openxmlformats.org/officeDocument/2006/relationships/customXml" Target="../ink/ink135.xml"/><Relationship Id="rId120" Type="http://schemas.openxmlformats.org/officeDocument/2006/relationships/customXml" Target="../ink/ink143.xml"/><Relationship Id="rId125" Type="http://schemas.openxmlformats.org/officeDocument/2006/relationships/image" Target="../media/image149.png"/><Relationship Id="rId7" Type="http://schemas.openxmlformats.org/officeDocument/2006/relationships/image" Target="../media/image91.png"/><Relationship Id="rId71" Type="http://schemas.openxmlformats.org/officeDocument/2006/relationships/image" Target="../media/image123.png"/><Relationship Id="rId92" Type="http://schemas.openxmlformats.org/officeDocument/2006/relationships/customXml" Target="../ink/ink129.xml"/><Relationship Id="rId2" Type="http://schemas.openxmlformats.org/officeDocument/2006/relationships/notesSlide" Target="../notesSlides/notesSlide10.xml"/><Relationship Id="rId29" Type="http://schemas.openxmlformats.org/officeDocument/2006/relationships/image" Target="../media/image102.png"/><Relationship Id="rId24" Type="http://schemas.openxmlformats.org/officeDocument/2006/relationships/customXml" Target="../ink/ink95.xml"/><Relationship Id="rId40" Type="http://schemas.openxmlformats.org/officeDocument/2006/relationships/customXml" Target="../ink/ink103.xml"/><Relationship Id="rId45" Type="http://schemas.openxmlformats.org/officeDocument/2006/relationships/image" Target="../media/image110.png"/><Relationship Id="rId66" Type="http://schemas.openxmlformats.org/officeDocument/2006/relationships/customXml" Target="../ink/ink116.xml"/><Relationship Id="rId87" Type="http://schemas.openxmlformats.org/officeDocument/2006/relationships/image" Target="../media/image130.png"/><Relationship Id="rId110" Type="http://schemas.openxmlformats.org/officeDocument/2006/relationships/customXml" Target="../ink/ink138.xml"/><Relationship Id="rId115" Type="http://schemas.openxmlformats.org/officeDocument/2006/relationships/image" Target="../media/image144.png"/><Relationship Id="rId61" Type="http://schemas.openxmlformats.org/officeDocument/2006/relationships/image" Target="../media/image118.png"/><Relationship Id="rId82" Type="http://schemas.openxmlformats.org/officeDocument/2006/relationships/customXml" Target="../ink/ink124.xml"/><Relationship Id="rId19" Type="http://schemas.openxmlformats.org/officeDocument/2006/relationships/image" Target="../media/image97.png"/><Relationship Id="rId14" Type="http://schemas.openxmlformats.org/officeDocument/2006/relationships/customXml" Target="../ink/ink90.xml"/><Relationship Id="rId30" Type="http://schemas.openxmlformats.org/officeDocument/2006/relationships/customXml" Target="../ink/ink98.xml"/><Relationship Id="rId35" Type="http://schemas.openxmlformats.org/officeDocument/2006/relationships/image" Target="../media/image105.png"/><Relationship Id="rId56" Type="http://schemas.openxmlformats.org/officeDocument/2006/relationships/customXml" Target="../ink/ink111.xml"/><Relationship Id="rId77" Type="http://schemas.openxmlformats.org/officeDocument/2006/relationships/image" Target="../media/image125.png"/><Relationship Id="rId100" Type="http://schemas.openxmlformats.org/officeDocument/2006/relationships/customXml" Target="../ink/ink133.xml"/><Relationship Id="rId105" Type="http://schemas.openxmlformats.org/officeDocument/2006/relationships/image" Target="../media/image139.png"/><Relationship Id="rId126" Type="http://schemas.openxmlformats.org/officeDocument/2006/relationships/customXml" Target="../ink/ink146.xml"/><Relationship Id="rId8" Type="http://schemas.openxmlformats.org/officeDocument/2006/relationships/customXml" Target="../ink/ink87.xml"/><Relationship Id="rId51" Type="http://schemas.openxmlformats.org/officeDocument/2006/relationships/image" Target="../media/image113.png"/><Relationship Id="rId72" Type="http://schemas.openxmlformats.org/officeDocument/2006/relationships/customXml" Target="../ink/ink119.xml"/><Relationship Id="rId93" Type="http://schemas.openxmlformats.org/officeDocument/2006/relationships/image" Target="../media/image133.png"/><Relationship Id="rId98" Type="http://schemas.openxmlformats.org/officeDocument/2006/relationships/customXml" Target="../ink/ink132.xml"/><Relationship Id="rId121" Type="http://schemas.openxmlformats.org/officeDocument/2006/relationships/image" Target="../media/image147.png"/><Relationship Id="rId3" Type="http://schemas.openxmlformats.org/officeDocument/2006/relationships/image" Target="../media/image89.png"/><Relationship Id="rId25" Type="http://schemas.openxmlformats.org/officeDocument/2006/relationships/image" Target="../media/image100.png"/><Relationship Id="rId46" Type="http://schemas.openxmlformats.org/officeDocument/2006/relationships/customXml" Target="../ink/ink106.xml"/><Relationship Id="rId67" Type="http://schemas.openxmlformats.org/officeDocument/2006/relationships/image" Target="../media/image121.png"/><Relationship Id="rId116" Type="http://schemas.openxmlformats.org/officeDocument/2006/relationships/customXml" Target="../ink/ink141.xml"/><Relationship Id="rId20" Type="http://schemas.openxmlformats.org/officeDocument/2006/relationships/customXml" Target="../ink/ink93.xml"/><Relationship Id="rId41" Type="http://schemas.openxmlformats.org/officeDocument/2006/relationships/image" Target="../media/image108.png"/><Relationship Id="rId62" Type="http://schemas.openxmlformats.org/officeDocument/2006/relationships/customXml" Target="../ink/ink114.xml"/><Relationship Id="rId83" Type="http://schemas.openxmlformats.org/officeDocument/2006/relationships/image" Target="../media/image128.png"/><Relationship Id="rId88" Type="http://schemas.openxmlformats.org/officeDocument/2006/relationships/customXml" Target="../ink/ink127.xml"/><Relationship Id="rId111" Type="http://schemas.openxmlformats.org/officeDocument/2006/relationships/image" Target="../media/image142.png"/><Relationship Id="rId15" Type="http://schemas.openxmlformats.org/officeDocument/2006/relationships/image" Target="../media/image95.png"/><Relationship Id="rId36" Type="http://schemas.openxmlformats.org/officeDocument/2006/relationships/customXml" Target="../ink/ink101.xml"/><Relationship Id="rId57" Type="http://schemas.openxmlformats.org/officeDocument/2006/relationships/image" Target="../media/image116.png"/><Relationship Id="rId106" Type="http://schemas.openxmlformats.org/officeDocument/2006/relationships/customXml" Target="../ink/ink136.xml"/><Relationship Id="rId127" Type="http://schemas.openxmlformats.org/officeDocument/2006/relationships/image" Target="../media/image150.png"/><Relationship Id="rId10" Type="http://schemas.openxmlformats.org/officeDocument/2006/relationships/customXml" Target="../ink/ink88.xml"/><Relationship Id="rId31" Type="http://schemas.openxmlformats.org/officeDocument/2006/relationships/image" Target="../media/image103.png"/><Relationship Id="rId52" Type="http://schemas.openxmlformats.org/officeDocument/2006/relationships/customXml" Target="../ink/ink109.xml"/><Relationship Id="rId73" Type="http://schemas.openxmlformats.org/officeDocument/2006/relationships/image" Target="../media/image1.png"/><Relationship Id="rId78" Type="http://schemas.openxmlformats.org/officeDocument/2006/relationships/customXml" Target="../ink/ink122.xml"/><Relationship Id="rId94" Type="http://schemas.openxmlformats.org/officeDocument/2006/relationships/customXml" Target="../ink/ink130.xml"/><Relationship Id="rId99" Type="http://schemas.openxmlformats.org/officeDocument/2006/relationships/image" Target="../media/image136.png"/><Relationship Id="rId101" Type="http://schemas.openxmlformats.org/officeDocument/2006/relationships/image" Target="../media/image137.png"/><Relationship Id="rId122" Type="http://schemas.openxmlformats.org/officeDocument/2006/relationships/customXml" Target="../ink/ink144.xml"/><Relationship Id="rId4" Type="http://schemas.openxmlformats.org/officeDocument/2006/relationships/customXml" Target="../ink/ink85.xml"/><Relationship Id="rId9" Type="http://schemas.openxmlformats.org/officeDocument/2006/relationships/image" Target="../media/image92.png"/><Relationship Id="rId26" Type="http://schemas.openxmlformats.org/officeDocument/2006/relationships/customXml" Target="../ink/ink96.xml"/></Relationships>
</file>

<file path=ppt/slides/_rels/slide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3.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cbpr.me/big-data-and-public-relations/4v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5.png"/><Relationship Id="rId4" Type="http://schemas.openxmlformats.org/officeDocument/2006/relationships/hyperlink" Target="https://www.datasciencecentral.com/profiles/blogs/data-veracity" TargetMode="External"/></Relationships>
</file>

<file path=ppt/slides/_rels/slide16.xml.rels><?xml version="1.0" encoding="UTF-8" standalone="yes"?>
<Relationships xmlns="http://schemas.openxmlformats.org/package/2006/relationships"><Relationship Id="rId117" Type="http://schemas.openxmlformats.org/officeDocument/2006/relationships/customXml" Target="../ink/ink206.xml"/><Relationship Id="rId21" Type="http://schemas.openxmlformats.org/officeDocument/2006/relationships/customXml" Target="../ink/ink158.xml"/><Relationship Id="rId42" Type="http://schemas.openxmlformats.org/officeDocument/2006/relationships/image" Target="../media/image175.png"/><Relationship Id="rId63" Type="http://schemas.openxmlformats.org/officeDocument/2006/relationships/customXml" Target="../ink/ink179.xml"/><Relationship Id="rId84" Type="http://schemas.openxmlformats.org/officeDocument/2006/relationships/image" Target="../media/image196.png"/><Relationship Id="rId138" Type="http://schemas.openxmlformats.org/officeDocument/2006/relationships/image" Target="../media/image223.png"/><Relationship Id="rId159" Type="http://schemas.openxmlformats.org/officeDocument/2006/relationships/customXml" Target="../ink/ink227.xml"/><Relationship Id="rId170" Type="http://schemas.openxmlformats.org/officeDocument/2006/relationships/image" Target="../media/image239.png"/><Relationship Id="rId107" Type="http://schemas.openxmlformats.org/officeDocument/2006/relationships/customXml" Target="../ink/ink201.xml"/><Relationship Id="rId11" Type="http://schemas.openxmlformats.org/officeDocument/2006/relationships/customXml" Target="../ink/ink153.xml"/><Relationship Id="rId32" Type="http://schemas.openxmlformats.org/officeDocument/2006/relationships/image" Target="../media/image170.png"/><Relationship Id="rId53" Type="http://schemas.openxmlformats.org/officeDocument/2006/relationships/customXml" Target="../ink/ink174.xml"/><Relationship Id="rId74" Type="http://schemas.openxmlformats.org/officeDocument/2006/relationships/image" Target="../media/image191.png"/><Relationship Id="rId128" Type="http://schemas.openxmlformats.org/officeDocument/2006/relationships/image" Target="../media/image218.png"/><Relationship Id="rId149" Type="http://schemas.openxmlformats.org/officeDocument/2006/relationships/customXml" Target="../ink/ink222.xml"/><Relationship Id="rId5" Type="http://schemas.openxmlformats.org/officeDocument/2006/relationships/customXml" Target="../ink/ink150.xml"/><Relationship Id="rId95" Type="http://schemas.openxmlformats.org/officeDocument/2006/relationships/customXml" Target="../ink/ink195.xml"/><Relationship Id="rId160" Type="http://schemas.openxmlformats.org/officeDocument/2006/relationships/image" Target="../media/image234.png"/><Relationship Id="rId181" Type="http://schemas.openxmlformats.org/officeDocument/2006/relationships/customXml" Target="../ink/ink238.xml"/><Relationship Id="rId22" Type="http://schemas.openxmlformats.org/officeDocument/2006/relationships/image" Target="../media/image165.png"/><Relationship Id="rId43" Type="http://schemas.openxmlformats.org/officeDocument/2006/relationships/customXml" Target="../ink/ink169.xml"/><Relationship Id="rId64" Type="http://schemas.openxmlformats.org/officeDocument/2006/relationships/image" Target="../media/image186.png"/><Relationship Id="rId118" Type="http://schemas.openxmlformats.org/officeDocument/2006/relationships/image" Target="../media/image213.png"/><Relationship Id="rId139" Type="http://schemas.openxmlformats.org/officeDocument/2006/relationships/customXml" Target="../ink/ink217.xml"/><Relationship Id="rId85" Type="http://schemas.openxmlformats.org/officeDocument/2006/relationships/customXml" Target="../ink/ink190.xml"/><Relationship Id="rId150" Type="http://schemas.openxmlformats.org/officeDocument/2006/relationships/image" Target="../media/image229.png"/><Relationship Id="rId171" Type="http://schemas.openxmlformats.org/officeDocument/2006/relationships/customXml" Target="../ink/ink233.xml"/><Relationship Id="rId12" Type="http://schemas.openxmlformats.org/officeDocument/2006/relationships/image" Target="../media/image160.png"/><Relationship Id="rId33" Type="http://schemas.openxmlformats.org/officeDocument/2006/relationships/customXml" Target="../ink/ink164.xml"/><Relationship Id="rId108" Type="http://schemas.openxmlformats.org/officeDocument/2006/relationships/image" Target="../media/image208.png"/><Relationship Id="rId129" Type="http://schemas.openxmlformats.org/officeDocument/2006/relationships/customXml" Target="../ink/ink212.xml"/><Relationship Id="rId54" Type="http://schemas.openxmlformats.org/officeDocument/2006/relationships/image" Target="../media/image181.png"/><Relationship Id="rId75" Type="http://schemas.openxmlformats.org/officeDocument/2006/relationships/customXml" Target="../ink/ink185.xml"/><Relationship Id="rId96" Type="http://schemas.openxmlformats.org/officeDocument/2006/relationships/image" Target="../media/image202.png"/><Relationship Id="rId140" Type="http://schemas.openxmlformats.org/officeDocument/2006/relationships/image" Target="../media/image224.png"/><Relationship Id="rId161" Type="http://schemas.openxmlformats.org/officeDocument/2006/relationships/customXml" Target="../ink/ink228.xml"/><Relationship Id="rId182" Type="http://schemas.openxmlformats.org/officeDocument/2006/relationships/image" Target="../media/image245.png"/><Relationship Id="rId6" Type="http://schemas.openxmlformats.org/officeDocument/2006/relationships/image" Target="../media/image157.png"/><Relationship Id="rId23" Type="http://schemas.openxmlformats.org/officeDocument/2006/relationships/customXml" Target="../ink/ink159.xml"/><Relationship Id="rId119" Type="http://schemas.openxmlformats.org/officeDocument/2006/relationships/customXml" Target="../ink/ink207.xml"/><Relationship Id="rId44" Type="http://schemas.openxmlformats.org/officeDocument/2006/relationships/image" Target="../media/image176.png"/><Relationship Id="rId65" Type="http://schemas.openxmlformats.org/officeDocument/2006/relationships/customXml" Target="../ink/ink180.xml"/><Relationship Id="rId86" Type="http://schemas.openxmlformats.org/officeDocument/2006/relationships/image" Target="../media/image197.png"/><Relationship Id="rId130" Type="http://schemas.openxmlformats.org/officeDocument/2006/relationships/image" Target="../media/image219.png"/><Relationship Id="rId151" Type="http://schemas.openxmlformats.org/officeDocument/2006/relationships/customXml" Target="../ink/ink223.xml"/><Relationship Id="rId172" Type="http://schemas.openxmlformats.org/officeDocument/2006/relationships/image" Target="../media/image240.png"/><Relationship Id="rId13" Type="http://schemas.openxmlformats.org/officeDocument/2006/relationships/customXml" Target="../ink/ink154.xml"/><Relationship Id="rId18" Type="http://schemas.openxmlformats.org/officeDocument/2006/relationships/image" Target="../media/image163.png"/><Relationship Id="rId39" Type="http://schemas.openxmlformats.org/officeDocument/2006/relationships/customXml" Target="../ink/ink167.xml"/><Relationship Id="rId109" Type="http://schemas.openxmlformats.org/officeDocument/2006/relationships/customXml" Target="../ink/ink202.xml"/><Relationship Id="rId34" Type="http://schemas.openxmlformats.org/officeDocument/2006/relationships/image" Target="../media/image171.png"/><Relationship Id="rId50" Type="http://schemas.openxmlformats.org/officeDocument/2006/relationships/image" Target="../media/image179.png"/><Relationship Id="rId55" Type="http://schemas.openxmlformats.org/officeDocument/2006/relationships/customXml" Target="../ink/ink175.xml"/><Relationship Id="rId76" Type="http://schemas.openxmlformats.org/officeDocument/2006/relationships/image" Target="../media/image192.png"/><Relationship Id="rId97" Type="http://schemas.openxmlformats.org/officeDocument/2006/relationships/customXml" Target="../ink/ink196.xml"/><Relationship Id="rId104" Type="http://schemas.openxmlformats.org/officeDocument/2006/relationships/image" Target="../media/image206.png"/><Relationship Id="rId120" Type="http://schemas.openxmlformats.org/officeDocument/2006/relationships/image" Target="../media/image214.png"/><Relationship Id="rId125" Type="http://schemas.openxmlformats.org/officeDocument/2006/relationships/customXml" Target="../ink/ink210.xml"/><Relationship Id="rId141" Type="http://schemas.openxmlformats.org/officeDocument/2006/relationships/customXml" Target="../ink/ink218.xml"/><Relationship Id="rId146" Type="http://schemas.openxmlformats.org/officeDocument/2006/relationships/image" Target="../media/image227.png"/><Relationship Id="rId167" Type="http://schemas.openxmlformats.org/officeDocument/2006/relationships/customXml" Target="../ink/ink231.xml"/><Relationship Id="rId7" Type="http://schemas.openxmlformats.org/officeDocument/2006/relationships/customXml" Target="../ink/ink151.xml"/><Relationship Id="rId71" Type="http://schemas.openxmlformats.org/officeDocument/2006/relationships/customXml" Target="../ink/ink183.xml"/><Relationship Id="rId92" Type="http://schemas.openxmlformats.org/officeDocument/2006/relationships/image" Target="../media/image200.png"/><Relationship Id="rId162" Type="http://schemas.openxmlformats.org/officeDocument/2006/relationships/image" Target="../media/image235.png"/><Relationship Id="rId183" Type="http://schemas.openxmlformats.org/officeDocument/2006/relationships/customXml" Target="../ink/ink239.xml"/><Relationship Id="rId2" Type="http://schemas.openxmlformats.org/officeDocument/2006/relationships/notesSlide" Target="../notesSlides/notesSlide15.xml"/><Relationship Id="rId29" Type="http://schemas.openxmlformats.org/officeDocument/2006/relationships/customXml" Target="../ink/ink162.xml"/><Relationship Id="rId24" Type="http://schemas.openxmlformats.org/officeDocument/2006/relationships/image" Target="../media/image166.png"/><Relationship Id="rId40" Type="http://schemas.openxmlformats.org/officeDocument/2006/relationships/image" Target="../media/image174.png"/><Relationship Id="rId45" Type="http://schemas.openxmlformats.org/officeDocument/2006/relationships/customXml" Target="../ink/ink170.xml"/><Relationship Id="rId66" Type="http://schemas.openxmlformats.org/officeDocument/2006/relationships/image" Target="../media/image187.png"/><Relationship Id="rId87" Type="http://schemas.openxmlformats.org/officeDocument/2006/relationships/customXml" Target="../ink/ink191.xml"/><Relationship Id="rId110" Type="http://schemas.openxmlformats.org/officeDocument/2006/relationships/image" Target="../media/image209.png"/><Relationship Id="rId115" Type="http://schemas.openxmlformats.org/officeDocument/2006/relationships/customXml" Target="../ink/ink205.xml"/><Relationship Id="rId131" Type="http://schemas.openxmlformats.org/officeDocument/2006/relationships/customXml" Target="../ink/ink213.xml"/><Relationship Id="rId136" Type="http://schemas.openxmlformats.org/officeDocument/2006/relationships/image" Target="../media/image222.png"/><Relationship Id="rId157" Type="http://schemas.openxmlformats.org/officeDocument/2006/relationships/customXml" Target="../ink/ink226.xml"/><Relationship Id="rId178" Type="http://schemas.openxmlformats.org/officeDocument/2006/relationships/image" Target="../media/image243.png"/><Relationship Id="rId61" Type="http://schemas.openxmlformats.org/officeDocument/2006/relationships/customXml" Target="../ink/ink178.xml"/><Relationship Id="rId82" Type="http://schemas.openxmlformats.org/officeDocument/2006/relationships/image" Target="../media/image195.png"/><Relationship Id="rId152" Type="http://schemas.openxmlformats.org/officeDocument/2006/relationships/image" Target="../media/image230.png"/><Relationship Id="rId173" Type="http://schemas.openxmlformats.org/officeDocument/2006/relationships/customXml" Target="../ink/ink234.xml"/><Relationship Id="rId19" Type="http://schemas.openxmlformats.org/officeDocument/2006/relationships/customXml" Target="../ink/ink157.xml"/><Relationship Id="rId14" Type="http://schemas.openxmlformats.org/officeDocument/2006/relationships/image" Target="../media/image161.png"/><Relationship Id="rId30" Type="http://schemas.openxmlformats.org/officeDocument/2006/relationships/image" Target="../media/image169.png"/><Relationship Id="rId35" Type="http://schemas.openxmlformats.org/officeDocument/2006/relationships/customXml" Target="../ink/ink165.xml"/><Relationship Id="rId56" Type="http://schemas.openxmlformats.org/officeDocument/2006/relationships/image" Target="../media/image182.png"/><Relationship Id="rId77" Type="http://schemas.openxmlformats.org/officeDocument/2006/relationships/customXml" Target="../ink/ink186.xml"/><Relationship Id="rId100" Type="http://schemas.openxmlformats.org/officeDocument/2006/relationships/image" Target="../media/image204.png"/><Relationship Id="rId105" Type="http://schemas.openxmlformats.org/officeDocument/2006/relationships/customXml" Target="../ink/ink200.xml"/><Relationship Id="rId126" Type="http://schemas.openxmlformats.org/officeDocument/2006/relationships/image" Target="../media/image217.png"/><Relationship Id="rId147" Type="http://schemas.openxmlformats.org/officeDocument/2006/relationships/customXml" Target="../ink/ink221.xml"/><Relationship Id="rId168" Type="http://schemas.openxmlformats.org/officeDocument/2006/relationships/image" Target="../media/image238.png"/><Relationship Id="rId8" Type="http://schemas.openxmlformats.org/officeDocument/2006/relationships/image" Target="../media/image158.png"/><Relationship Id="rId51" Type="http://schemas.openxmlformats.org/officeDocument/2006/relationships/customXml" Target="../ink/ink173.xml"/><Relationship Id="rId72" Type="http://schemas.openxmlformats.org/officeDocument/2006/relationships/image" Target="../media/image190.png"/><Relationship Id="rId93" Type="http://schemas.openxmlformats.org/officeDocument/2006/relationships/customXml" Target="../ink/ink194.xml"/><Relationship Id="rId98" Type="http://schemas.openxmlformats.org/officeDocument/2006/relationships/image" Target="../media/image203.png"/><Relationship Id="rId121" Type="http://schemas.openxmlformats.org/officeDocument/2006/relationships/customXml" Target="../ink/ink208.xml"/><Relationship Id="rId142" Type="http://schemas.openxmlformats.org/officeDocument/2006/relationships/image" Target="../media/image225.png"/><Relationship Id="rId163" Type="http://schemas.openxmlformats.org/officeDocument/2006/relationships/customXml" Target="../ink/ink229.xml"/><Relationship Id="rId184" Type="http://schemas.openxmlformats.org/officeDocument/2006/relationships/image" Target="../media/image246.png"/><Relationship Id="rId3" Type="http://schemas.openxmlformats.org/officeDocument/2006/relationships/customXml" Target="../ink/ink149.xml"/><Relationship Id="rId25" Type="http://schemas.openxmlformats.org/officeDocument/2006/relationships/customXml" Target="../ink/ink160.xml"/><Relationship Id="rId46" Type="http://schemas.openxmlformats.org/officeDocument/2006/relationships/image" Target="../media/image177.png"/><Relationship Id="rId67" Type="http://schemas.openxmlformats.org/officeDocument/2006/relationships/customXml" Target="../ink/ink181.xml"/><Relationship Id="rId116" Type="http://schemas.openxmlformats.org/officeDocument/2006/relationships/image" Target="../media/image212.png"/><Relationship Id="rId137" Type="http://schemas.openxmlformats.org/officeDocument/2006/relationships/customXml" Target="../ink/ink216.xml"/><Relationship Id="rId158" Type="http://schemas.openxmlformats.org/officeDocument/2006/relationships/image" Target="../media/image233.png"/><Relationship Id="rId20" Type="http://schemas.openxmlformats.org/officeDocument/2006/relationships/image" Target="../media/image164.png"/><Relationship Id="rId41" Type="http://schemas.openxmlformats.org/officeDocument/2006/relationships/customXml" Target="../ink/ink168.xml"/><Relationship Id="rId62" Type="http://schemas.openxmlformats.org/officeDocument/2006/relationships/image" Target="../media/image185.png"/><Relationship Id="rId83" Type="http://schemas.openxmlformats.org/officeDocument/2006/relationships/customXml" Target="../ink/ink189.xml"/><Relationship Id="rId88" Type="http://schemas.openxmlformats.org/officeDocument/2006/relationships/image" Target="../media/image198.png"/><Relationship Id="rId111" Type="http://schemas.openxmlformats.org/officeDocument/2006/relationships/customXml" Target="../ink/ink203.xml"/><Relationship Id="rId132" Type="http://schemas.openxmlformats.org/officeDocument/2006/relationships/image" Target="../media/image220.png"/><Relationship Id="rId153" Type="http://schemas.openxmlformats.org/officeDocument/2006/relationships/customXml" Target="../ink/ink224.xml"/><Relationship Id="rId174" Type="http://schemas.openxmlformats.org/officeDocument/2006/relationships/image" Target="../media/image241.png"/><Relationship Id="rId179" Type="http://schemas.openxmlformats.org/officeDocument/2006/relationships/customXml" Target="../ink/ink237.xml"/><Relationship Id="rId15" Type="http://schemas.openxmlformats.org/officeDocument/2006/relationships/customXml" Target="../ink/ink155.xml"/><Relationship Id="rId36" Type="http://schemas.openxmlformats.org/officeDocument/2006/relationships/image" Target="../media/image172.png"/><Relationship Id="rId57" Type="http://schemas.openxmlformats.org/officeDocument/2006/relationships/customXml" Target="../ink/ink176.xml"/><Relationship Id="rId106" Type="http://schemas.openxmlformats.org/officeDocument/2006/relationships/image" Target="../media/image207.png"/><Relationship Id="rId127" Type="http://schemas.openxmlformats.org/officeDocument/2006/relationships/customXml" Target="../ink/ink211.xml"/><Relationship Id="rId10" Type="http://schemas.openxmlformats.org/officeDocument/2006/relationships/image" Target="../media/image159.png"/><Relationship Id="rId31" Type="http://schemas.openxmlformats.org/officeDocument/2006/relationships/customXml" Target="../ink/ink163.xml"/><Relationship Id="rId52" Type="http://schemas.openxmlformats.org/officeDocument/2006/relationships/image" Target="../media/image180.png"/><Relationship Id="rId73" Type="http://schemas.openxmlformats.org/officeDocument/2006/relationships/customXml" Target="../ink/ink184.xml"/><Relationship Id="rId78" Type="http://schemas.openxmlformats.org/officeDocument/2006/relationships/image" Target="../media/image193.png"/><Relationship Id="rId94" Type="http://schemas.openxmlformats.org/officeDocument/2006/relationships/image" Target="../media/image201.png"/><Relationship Id="rId99" Type="http://schemas.openxmlformats.org/officeDocument/2006/relationships/customXml" Target="../ink/ink197.xml"/><Relationship Id="rId101" Type="http://schemas.openxmlformats.org/officeDocument/2006/relationships/customXml" Target="../ink/ink198.xml"/><Relationship Id="rId122" Type="http://schemas.openxmlformats.org/officeDocument/2006/relationships/image" Target="../media/image215.png"/><Relationship Id="rId143" Type="http://schemas.openxmlformats.org/officeDocument/2006/relationships/customXml" Target="../ink/ink219.xml"/><Relationship Id="rId148" Type="http://schemas.openxmlformats.org/officeDocument/2006/relationships/image" Target="../media/image228.png"/><Relationship Id="rId164" Type="http://schemas.openxmlformats.org/officeDocument/2006/relationships/image" Target="../media/image236.png"/><Relationship Id="rId169" Type="http://schemas.openxmlformats.org/officeDocument/2006/relationships/customXml" Target="../ink/ink232.xml"/><Relationship Id="rId185" Type="http://schemas.openxmlformats.org/officeDocument/2006/relationships/customXml" Target="../ink/ink240.xml"/><Relationship Id="rId4" Type="http://schemas.openxmlformats.org/officeDocument/2006/relationships/image" Target="../media/image156.png"/><Relationship Id="rId9" Type="http://schemas.openxmlformats.org/officeDocument/2006/relationships/customXml" Target="../ink/ink152.xml"/><Relationship Id="rId180" Type="http://schemas.openxmlformats.org/officeDocument/2006/relationships/image" Target="../media/image244.png"/><Relationship Id="rId26" Type="http://schemas.openxmlformats.org/officeDocument/2006/relationships/image" Target="../media/image167.png"/><Relationship Id="rId47" Type="http://schemas.openxmlformats.org/officeDocument/2006/relationships/customXml" Target="../ink/ink171.xml"/><Relationship Id="rId68" Type="http://schemas.openxmlformats.org/officeDocument/2006/relationships/image" Target="../media/image188.png"/><Relationship Id="rId89" Type="http://schemas.openxmlformats.org/officeDocument/2006/relationships/customXml" Target="../ink/ink192.xml"/><Relationship Id="rId112" Type="http://schemas.openxmlformats.org/officeDocument/2006/relationships/image" Target="../media/image210.png"/><Relationship Id="rId133" Type="http://schemas.openxmlformats.org/officeDocument/2006/relationships/customXml" Target="../ink/ink214.xml"/><Relationship Id="rId154" Type="http://schemas.openxmlformats.org/officeDocument/2006/relationships/image" Target="../media/image231.png"/><Relationship Id="rId175" Type="http://schemas.openxmlformats.org/officeDocument/2006/relationships/customXml" Target="../ink/ink235.xml"/><Relationship Id="rId16" Type="http://schemas.openxmlformats.org/officeDocument/2006/relationships/image" Target="../media/image162.png"/><Relationship Id="rId37" Type="http://schemas.openxmlformats.org/officeDocument/2006/relationships/customXml" Target="../ink/ink166.xml"/><Relationship Id="rId58" Type="http://schemas.openxmlformats.org/officeDocument/2006/relationships/image" Target="../media/image183.png"/><Relationship Id="rId79" Type="http://schemas.openxmlformats.org/officeDocument/2006/relationships/customXml" Target="../ink/ink187.xml"/><Relationship Id="rId102" Type="http://schemas.openxmlformats.org/officeDocument/2006/relationships/image" Target="../media/image205.png"/><Relationship Id="rId123" Type="http://schemas.openxmlformats.org/officeDocument/2006/relationships/customXml" Target="../ink/ink209.xml"/><Relationship Id="rId144" Type="http://schemas.openxmlformats.org/officeDocument/2006/relationships/image" Target="../media/image226.png"/><Relationship Id="rId90" Type="http://schemas.openxmlformats.org/officeDocument/2006/relationships/image" Target="../media/image199.png"/><Relationship Id="rId165" Type="http://schemas.openxmlformats.org/officeDocument/2006/relationships/customXml" Target="../ink/ink230.xml"/><Relationship Id="rId186" Type="http://schemas.openxmlformats.org/officeDocument/2006/relationships/image" Target="../media/image247.png"/><Relationship Id="rId27" Type="http://schemas.openxmlformats.org/officeDocument/2006/relationships/customXml" Target="../ink/ink161.xml"/><Relationship Id="rId48" Type="http://schemas.openxmlformats.org/officeDocument/2006/relationships/image" Target="../media/image178.png"/><Relationship Id="rId69" Type="http://schemas.openxmlformats.org/officeDocument/2006/relationships/customXml" Target="../ink/ink182.xml"/><Relationship Id="rId113" Type="http://schemas.openxmlformats.org/officeDocument/2006/relationships/customXml" Target="../ink/ink204.xml"/><Relationship Id="rId134" Type="http://schemas.openxmlformats.org/officeDocument/2006/relationships/image" Target="../media/image221.png"/><Relationship Id="rId80" Type="http://schemas.openxmlformats.org/officeDocument/2006/relationships/image" Target="../media/image194.png"/><Relationship Id="rId155" Type="http://schemas.openxmlformats.org/officeDocument/2006/relationships/customXml" Target="../ink/ink225.xml"/><Relationship Id="rId176" Type="http://schemas.openxmlformats.org/officeDocument/2006/relationships/image" Target="../media/image242.png"/><Relationship Id="rId17" Type="http://schemas.openxmlformats.org/officeDocument/2006/relationships/customXml" Target="../ink/ink156.xml"/><Relationship Id="rId38" Type="http://schemas.openxmlformats.org/officeDocument/2006/relationships/image" Target="../media/image173.png"/><Relationship Id="rId59" Type="http://schemas.openxmlformats.org/officeDocument/2006/relationships/customXml" Target="../ink/ink177.xml"/><Relationship Id="rId103" Type="http://schemas.openxmlformats.org/officeDocument/2006/relationships/customXml" Target="../ink/ink199.xml"/><Relationship Id="rId124" Type="http://schemas.openxmlformats.org/officeDocument/2006/relationships/image" Target="../media/image216.png"/><Relationship Id="rId70" Type="http://schemas.openxmlformats.org/officeDocument/2006/relationships/image" Target="../media/image189.png"/><Relationship Id="rId91" Type="http://schemas.openxmlformats.org/officeDocument/2006/relationships/customXml" Target="../ink/ink193.xml"/><Relationship Id="rId145" Type="http://schemas.openxmlformats.org/officeDocument/2006/relationships/customXml" Target="../ink/ink220.xml"/><Relationship Id="rId166" Type="http://schemas.openxmlformats.org/officeDocument/2006/relationships/image" Target="../media/image237.png"/><Relationship Id="rId1" Type="http://schemas.openxmlformats.org/officeDocument/2006/relationships/slideLayout" Target="../slideLayouts/slideLayout13.xml"/><Relationship Id="rId28" Type="http://schemas.openxmlformats.org/officeDocument/2006/relationships/image" Target="../media/image168.png"/><Relationship Id="rId49" Type="http://schemas.openxmlformats.org/officeDocument/2006/relationships/customXml" Target="../ink/ink172.xml"/><Relationship Id="rId114" Type="http://schemas.openxmlformats.org/officeDocument/2006/relationships/image" Target="../media/image211.png"/><Relationship Id="rId60" Type="http://schemas.openxmlformats.org/officeDocument/2006/relationships/image" Target="../media/image184.png"/><Relationship Id="rId81" Type="http://schemas.openxmlformats.org/officeDocument/2006/relationships/customXml" Target="../ink/ink188.xml"/><Relationship Id="rId135" Type="http://schemas.openxmlformats.org/officeDocument/2006/relationships/customXml" Target="../ink/ink215.xml"/><Relationship Id="rId156" Type="http://schemas.openxmlformats.org/officeDocument/2006/relationships/image" Target="../media/image232.png"/><Relationship Id="rId177" Type="http://schemas.openxmlformats.org/officeDocument/2006/relationships/customXml" Target="../ink/ink236.xml"/></Relationships>
</file>

<file path=ppt/slides/_rels/slide17.xml.rels><?xml version="1.0" encoding="UTF-8" standalone="yes"?>
<Relationships xmlns="http://schemas.openxmlformats.org/package/2006/relationships"><Relationship Id="rId117" Type="http://schemas.openxmlformats.org/officeDocument/2006/relationships/customXml" Target="../ink/ink298.xml"/><Relationship Id="rId21" Type="http://schemas.openxmlformats.org/officeDocument/2006/relationships/customXml" Target="../ink/ink250.xml"/><Relationship Id="rId42" Type="http://schemas.openxmlformats.org/officeDocument/2006/relationships/image" Target="../media/image267.png"/><Relationship Id="rId63" Type="http://schemas.openxmlformats.org/officeDocument/2006/relationships/customXml" Target="../ink/ink271.xml"/><Relationship Id="rId84" Type="http://schemas.openxmlformats.org/officeDocument/2006/relationships/image" Target="../media/image288.png"/><Relationship Id="rId138" Type="http://schemas.openxmlformats.org/officeDocument/2006/relationships/image" Target="../media/image315.png"/><Relationship Id="rId159" Type="http://schemas.openxmlformats.org/officeDocument/2006/relationships/customXml" Target="../ink/ink319.xml"/><Relationship Id="rId107" Type="http://schemas.openxmlformats.org/officeDocument/2006/relationships/customXml" Target="../ink/ink293.xml"/><Relationship Id="rId11" Type="http://schemas.openxmlformats.org/officeDocument/2006/relationships/customXml" Target="../ink/ink245.xml"/><Relationship Id="rId32" Type="http://schemas.openxmlformats.org/officeDocument/2006/relationships/image" Target="../media/image262.png"/><Relationship Id="rId53" Type="http://schemas.openxmlformats.org/officeDocument/2006/relationships/customXml" Target="../ink/ink266.xml"/><Relationship Id="rId74" Type="http://schemas.openxmlformats.org/officeDocument/2006/relationships/image" Target="../media/image283.png"/><Relationship Id="rId128" Type="http://schemas.openxmlformats.org/officeDocument/2006/relationships/image" Target="../media/image310.png"/><Relationship Id="rId149" Type="http://schemas.openxmlformats.org/officeDocument/2006/relationships/customXml" Target="../ink/ink314.xml"/><Relationship Id="rId5" Type="http://schemas.openxmlformats.org/officeDocument/2006/relationships/customXml" Target="../ink/ink242.xml"/><Relationship Id="rId95" Type="http://schemas.openxmlformats.org/officeDocument/2006/relationships/customXml" Target="../ink/ink287.xml"/><Relationship Id="rId160" Type="http://schemas.openxmlformats.org/officeDocument/2006/relationships/image" Target="../media/image326.png"/><Relationship Id="rId22" Type="http://schemas.openxmlformats.org/officeDocument/2006/relationships/image" Target="../media/image257.png"/><Relationship Id="rId43" Type="http://schemas.openxmlformats.org/officeDocument/2006/relationships/customXml" Target="../ink/ink261.xml"/><Relationship Id="rId64" Type="http://schemas.openxmlformats.org/officeDocument/2006/relationships/image" Target="../media/image278.png"/><Relationship Id="rId118" Type="http://schemas.openxmlformats.org/officeDocument/2006/relationships/image" Target="../media/image305.png"/><Relationship Id="rId139" Type="http://schemas.openxmlformats.org/officeDocument/2006/relationships/customXml" Target="../ink/ink309.xml"/><Relationship Id="rId85" Type="http://schemas.openxmlformats.org/officeDocument/2006/relationships/customXml" Target="../ink/ink282.xml"/><Relationship Id="rId150" Type="http://schemas.openxmlformats.org/officeDocument/2006/relationships/image" Target="../media/image321.png"/><Relationship Id="rId12" Type="http://schemas.openxmlformats.org/officeDocument/2006/relationships/image" Target="../media/image252.png"/><Relationship Id="rId17" Type="http://schemas.openxmlformats.org/officeDocument/2006/relationships/customXml" Target="../ink/ink248.xml"/><Relationship Id="rId33" Type="http://schemas.openxmlformats.org/officeDocument/2006/relationships/customXml" Target="../ink/ink256.xml"/><Relationship Id="rId38" Type="http://schemas.openxmlformats.org/officeDocument/2006/relationships/image" Target="../media/image265.png"/><Relationship Id="rId59" Type="http://schemas.openxmlformats.org/officeDocument/2006/relationships/customXml" Target="../ink/ink269.xml"/><Relationship Id="rId103" Type="http://schemas.openxmlformats.org/officeDocument/2006/relationships/customXml" Target="../ink/ink291.xml"/><Relationship Id="rId108" Type="http://schemas.openxmlformats.org/officeDocument/2006/relationships/image" Target="../media/image300.png"/><Relationship Id="rId124" Type="http://schemas.openxmlformats.org/officeDocument/2006/relationships/image" Target="../media/image308.png"/><Relationship Id="rId129" Type="http://schemas.openxmlformats.org/officeDocument/2006/relationships/customXml" Target="../ink/ink304.xml"/><Relationship Id="rId54" Type="http://schemas.openxmlformats.org/officeDocument/2006/relationships/image" Target="../media/image273.png"/><Relationship Id="rId70" Type="http://schemas.openxmlformats.org/officeDocument/2006/relationships/image" Target="../media/image281.png"/><Relationship Id="rId75" Type="http://schemas.openxmlformats.org/officeDocument/2006/relationships/customXml" Target="../ink/ink277.xml"/><Relationship Id="rId91" Type="http://schemas.openxmlformats.org/officeDocument/2006/relationships/customXml" Target="../ink/ink285.xml"/><Relationship Id="rId96" Type="http://schemas.openxmlformats.org/officeDocument/2006/relationships/image" Target="../media/image294.png"/><Relationship Id="rId140" Type="http://schemas.openxmlformats.org/officeDocument/2006/relationships/image" Target="../media/image316.png"/><Relationship Id="rId145" Type="http://schemas.openxmlformats.org/officeDocument/2006/relationships/customXml" Target="../ink/ink312.xml"/><Relationship Id="rId161" Type="http://schemas.openxmlformats.org/officeDocument/2006/relationships/customXml" Target="../ink/ink320.xml"/><Relationship Id="rId1" Type="http://schemas.openxmlformats.org/officeDocument/2006/relationships/slideLayout" Target="../slideLayouts/slideLayout2.xml"/><Relationship Id="rId6" Type="http://schemas.openxmlformats.org/officeDocument/2006/relationships/image" Target="../media/image249.png"/><Relationship Id="rId23" Type="http://schemas.openxmlformats.org/officeDocument/2006/relationships/customXml" Target="../ink/ink251.xml"/><Relationship Id="rId28" Type="http://schemas.openxmlformats.org/officeDocument/2006/relationships/image" Target="../media/image260.png"/><Relationship Id="rId49" Type="http://schemas.openxmlformats.org/officeDocument/2006/relationships/customXml" Target="../ink/ink264.xml"/><Relationship Id="rId114" Type="http://schemas.openxmlformats.org/officeDocument/2006/relationships/image" Target="../media/image303.png"/><Relationship Id="rId119" Type="http://schemas.openxmlformats.org/officeDocument/2006/relationships/customXml" Target="../ink/ink299.xml"/><Relationship Id="rId44" Type="http://schemas.openxmlformats.org/officeDocument/2006/relationships/image" Target="../media/image268.png"/><Relationship Id="rId60" Type="http://schemas.openxmlformats.org/officeDocument/2006/relationships/image" Target="../media/image276.png"/><Relationship Id="rId65" Type="http://schemas.openxmlformats.org/officeDocument/2006/relationships/customXml" Target="../ink/ink272.xml"/><Relationship Id="rId81" Type="http://schemas.openxmlformats.org/officeDocument/2006/relationships/customXml" Target="../ink/ink280.xml"/><Relationship Id="rId86" Type="http://schemas.openxmlformats.org/officeDocument/2006/relationships/image" Target="../media/image289.png"/><Relationship Id="rId130" Type="http://schemas.openxmlformats.org/officeDocument/2006/relationships/image" Target="../media/image311.png"/><Relationship Id="rId135" Type="http://schemas.openxmlformats.org/officeDocument/2006/relationships/customXml" Target="../ink/ink307.xml"/><Relationship Id="rId151" Type="http://schemas.openxmlformats.org/officeDocument/2006/relationships/customXml" Target="../ink/ink315.xml"/><Relationship Id="rId156" Type="http://schemas.openxmlformats.org/officeDocument/2006/relationships/image" Target="../media/image324.png"/><Relationship Id="rId13" Type="http://schemas.openxmlformats.org/officeDocument/2006/relationships/customXml" Target="../ink/ink246.xml"/><Relationship Id="rId18" Type="http://schemas.openxmlformats.org/officeDocument/2006/relationships/image" Target="../media/image255.png"/><Relationship Id="rId39" Type="http://schemas.openxmlformats.org/officeDocument/2006/relationships/customXml" Target="../ink/ink259.xml"/><Relationship Id="rId109" Type="http://schemas.openxmlformats.org/officeDocument/2006/relationships/customXml" Target="../ink/ink294.xml"/><Relationship Id="rId34" Type="http://schemas.openxmlformats.org/officeDocument/2006/relationships/image" Target="../media/image263.png"/><Relationship Id="rId50" Type="http://schemas.openxmlformats.org/officeDocument/2006/relationships/image" Target="../media/image271.png"/><Relationship Id="rId55" Type="http://schemas.openxmlformats.org/officeDocument/2006/relationships/customXml" Target="../ink/ink267.xml"/><Relationship Id="rId76" Type="http://schemas.openxmlformats.org/officeDocument/2006/relationships/image" Target="../media/image284.png"/><Relationship Id="rId97" Type="http://schemas.openxmlformats.org/officeDocument/2006/relationships/customXml" Target="../ink/ink288.xml"/><Relationship Id="rId104" Type="http://schemas.openxmlformats.org/officeDocument/2006/relationships/image" Target="../media/image298.png"/><Relationship Id="rId120" Type="http://schemas.openxmlformats.org/officeDocument/2006/relationships/image" Target="../media/image306.png"/><Relationship Id="rId125" Type="http://schemas.openxmlformats.org/officeDocument/2006/relationships/customXml" Target="../ink/ink302.xml"/><Relationship Id="rId141" Type="http://schemas.openxmlformats.org/officeDocument/2006/relationships/customXml" Target="../ink/ink310.xml"/><Relationship Id="rId146" Type="http://schemas.openxmlformats.org/officeDocument/2006/relationships/image" Target="../media/image319.png"/><Relationship Id="rId7" Type="http://schemas.openxmlformats.org/officeDocument/2006/relationships/customXml" Target="../ink/ink243.xml"/><Relationship Id="rId71" Type="http://schemas.openxmlformats.org/officeDocument/2006/relationships/customXml" Target="../ink/ink275.xml"/><Relationship Id="rId92" Type="http://schemas.openxmlformats.org/officeDocument/2006/relationships/image" Target="../media/image292.png"/><Relationship Id="rId162" Type="http://schemas.openxmlformats.org/officeDocument/2006/relationships/image" Target="../media/image327.png"/><Relationship Id="rId2" Type="http://schemas.openxmlformats.org/officeDocument/2006/relationships/notesSlide" Target="../notesSlides/notesSlide16.xml"/><Relationship Id="rId29" Type="http://schemas.openxmlformats.org/officeDocument/2006/relationships/customXml" Target="../ink/ink254.xml"/><Relationship Id="rId24" Type="http://schemas.openxmlformats.org/officeDocument/2006/relationships/image" Target="../media/image258.png"/><Relationship Id="rId40" Type="http://schemas.openxmlformats.org/officeDocument/2006/relationships/image" Target="../media/image266.png"/><Relationship Id="rId45" Type="http://schemas.openxmlformats.org/officeDocument/2006/relationships/customXml" Target="../ink/ink262.xml"/><Relationship Id="rId66" Type="http://schemas.openxmlformats.org/officeDocument/2006/relationships/image" Target="../media/image279.png"/><Relationship Id="rId87" Type="http://schemas.openxmlformats.org/officeDocument/2006/relationships/customXml" Target="../ink/ink283.xml"/><Relationship Id="rId110" Type="http://schemas.openxmlformats.org/officeDocument/2006/relationships/image" Target="../media/image301.png"/><Relationship Id="rId115" Type="http://schemas.openxmlformats.org/officeDocument/2006/relationships/customXml" Target="../ink/ink297.xml"/><Relationship Id="rId131" Type="http://schemas.openxmlformats.org/officeDocument/2006/relationships/customXml" Target="../ink/ink305.xml"/><Relationship Id="rId136" Type="http://schemas.openxmlformats.org/officeDocument/2006/relationships/image" Target="../media/image314.png"/><Relationship Id="rId157" Type="http://schemas.openxmlformats.org/officeDocument/2006/relationships/customXml" Target="../ink/ink318.xml"/><Relationship Id="rId61" Type="http://schemas.openxmlformats.org/officeDocument/2006/relationships/customXml" Target="../ink/ink270.xml"/><Relationship Id="rId82" Type="http://schemas.openxmlformats.org/officeDocument/2006/relationships/image" Target="../media/image287.png"/><Relationship Id="rId152" Type="http://schemas.openxmlformats.org/officeDocument/2006/relationships/image" Target="../media/image322.png"/><Relationship Id="rId19" Type="http://schemas.openxmlformats.org/officeDocument/2006/relationships/customXml" Target="../ink/ink249.xml"/><Relationship Id="rId14" Type="http://schemas.openxmlformats.org/officeDocument/2006/relationships/image" Target="../media/image253.png"/><Relationship Id="rId30" Type="http://schemas.openxmlformats.org/officeDocument/2006/relationships/image" Target="../media/image261.png"/><Relationship Id="rId35" Type="http://schemas.openxmlformats.org/officeDocument/2006/relationships/customXml" Target="../ink/ink257.xml"/><Relationship Id="rId56" Type="http://schemas.openxmlformats.org/officeDocument/2006/relationships/image" Target="../media/image274.png"/><Relationship Id="rId77" Type="http://schemas.openxmlformats.org/officeDocument/2006/relationships/customXml" Target="../ink/ink278.xml"/><Relationship Id="rId100" Type="http://schemas.openxmlformats.org/officeDocument/2006/relationships/image" Target="../media/image296.png"/><Relationship Id="rId105" Type="http://schemas.openxmlformats.org/officeDocument/2006/relationships/customXml" Target="../ink/ink292.xml"/><Relationship Id="rId126" Type="http://schemas.openxmlformats.org/officeDocument/2006/relationships/image" Target="../media/image309.png"/><Relationship Id="rId147" Type="http://schemas.openxmlformats.org/officeDocument/2006/relationships/customXml" Target="../ink/ink313.xml"/><Relationship Id="rId8" Type="http://schemas.openxmlformats.org/officeDocument/2006/relationships/image" Target="../media/image250.png"/><Relationship Id="rId51" Type="http://schemas.openxmlformats.org/officeDocument/2006/relationships/customXml" Target="../ink/ink265.xml"/><Relationship Id="rId72" Type="http://schemas.openxmlformats.org/officeDocument/2006/relationships/image" Target="../media/image282.png"/><Relationship Id="rId93" Type="http://schemas.openxmlformats.org/officeDocument/2006/relationships/customXml" Target="../ink/ink286.xml"/><Relationship Id="rId98" Type="http://schemas.openxmlformats.org/officeDocument/2006/relationships/image" Target="../media/image295.png"/><Relationship Id="rId121" Type="http://schemas.openxmlformats.org/officeDocument/2006/relationships/customXml" Target="../ink/ink300.xml"/><Relationship Id="rId142" Type="http://schemas.openxmlformats.org/officeDocument/2006/relationships/image" Target="../media/image317.png"/><Relationship Id="rId3" Type="http://schemas.openxmlformats.org/officeDocument/2006/relationships/customXml" Target="../ink/ink241.xml"/><Relationship Id="rId25" Type="http://schemas.openxmlformats.org/officeDocument/2006/relationships/customXml" Target="../ink/ink252.xml"/><Relationship Id="rId46" Type="http://schemas.openxmlformats.org/officeDocument/2006/relationships/image" Target="../media/image269.png"/><Relationship Id="rId67" Type="http://schemas.openxmlformats.org/officeDocument/2006/relationships/customXml" Target="../ink/ink273.xml"/><Relationship Id="rId116" Type="http://schemas.openxmlformats.org/officeDocument/2006/relationships/image" Target="../media/image304.png"/><Relationship Id="rId137" Type="http://schemas.openxmlformats.org/officeDocument/2006/relationships/customXml" Target="../ink/ink308.xml"/><Relationship Id="rId158" Type="http://schemas.openxmlformats.org/officeDocument/2006/relationships/image" Target="../media/image325.png"/><Relationship Id="rId20" Type="http://schemas.openxmlformats.org/officeDocument/2006/relationships/image" Target="../media/image256.png"/><Relationship Id="rId41" Type="http://schemas.openxmlformats.org/officeDocument/2006/relationships/customXml" Target="../ink/ink260.xml"/><Relationship Id="rId62" Type="http://schemas.openxmlformats.org/officeDocument/2006/relationships/image" Target="../media/image277.png"/><Relationship Id="rId83" Type="http://schemas.openxmlformats.org/officeDocument/2006/relationships/customXml" Target="../ink/ink281.xml"/><Relationship Id="rId88" Type="http://schemas.openxmlformats.org/officeDocument/2006/relationships/image" Target="../media/image290.png"/><Relationship Id="rId111" Type="http://schemas.openxmlformats.org/officeDocument/2006/relationships/customXml" Target="../ink/ink295.xml"/><Relationship Id="rId132" Type="http://schemas.openxmlformats.org/officeDocument/2006/relationships/image" Target="../media/image312.png"/><Relationship Id="rId153" Type="http://schemas.openxmlformats.org/officeDocument/2006/relationships/customXml" Target="../ink/ink316.xml"/><Relationship Id="rId15" Type="http://schemas.openxmlformats.org/officeDocument/2006/relationships/customXml" Target="../ink/ink247.xml"/><Relationship Id="rId36" Type="http://schemas.openxmlformats.org/officeDocument/2006/relationships/image" Target="../media/image264.png"/><Relationship Id="rId57" Type="http://schemas.openxmlformats.org/officeDocument/2006/relationships/customXml" Target="../ink/ink268.xml"/><Relationship Id="rId106" Type="http://schemas.openxmlformats.org/officeDocument/2006/relationships/image" Target="../media/image299.png"/><Relationship Id="rId127" Type="http://schemas.openxmlformats.org/officeDocument/2006/relationships/customXml" Target="../ink/ink303.xml"/><Relationship Id="rId10" Type="http://schemas.openxmlformats.org/officeDocument/2006/relationships/image" Target="../media/image251.png"/><Relationship Id="rId31" Type="http://schemas.openxmlformats.org/officeDocument/2006/relationships/customXml" Target="../ink/ink255.xml"/><Relationship Id="rId52" Type="http://schemas.openxmlformats.org/officeDocument/2006/relationships/image" Target="../media/image272.png"/><Relationship Id="rId73" Type="http://schemas.openxmlformats.org/officeDocument/2006/relationships/customXml" Target="../ink/ink276.xml"/><Relationship Id="rId78" Type="http://schemas.openxmlformats.org/officeDocument/2006/relationships/image" Target="../media/image285.png"/><Relationship Id="rId94" Type="http://schemas.openxmlformats.org/officeDocument/2006/relationships/image" Target="../media/image293.png"/><Relationship Id="rId99" Type="http://schemas.openxmlformats.org/officeDocument/2006/relationships/customXml" Target="../ink/ink289.xml"/><Relationship Id="rId101" Type="http://schemas.openxmlformats.org/officeDocument/2006/relationships/customXml" Target="../ink/ink290.xml"/><Relationship Id="rId122" Type="http://schemas.openxmlformats.org/officeDocument/2006/relationships/image" Target="../media/image307.png"/><Relationship Id="rId143" Type="http://schemas.openxmlformats.org/officeDocument/2006/relationships/customXml" Target="../ink/ink311.xml"/><Relationship Id="rId148" Type="http://schemas.openxmlformats.org/officeDocument/2006/relationships/image" Target="../media/image320.png"/><Relationship Id="rId4" Type="http://schemas.openxmlformats.org/officeDocument/2006/relationships/image" Target="../media/image248.png"/><Relationship Id="rId9" Type="http://schemas.openxmlformats.org/officeDocument/2006/relationships/customXml" Target="../ink/ink244.xml"/><Relationship Id="rId26" Type="http://schemas.openxmlformats.org/officeDocument/2006/relationships/image" Target="../media/image259.png"/><Relationship Id="rId47" Type="http://schemas.openxmlformats.org/officeDocument/2006/relationships/customXml" Target="../ink/ink263.xml"/><Relationship Id="rId68" Type="http://schemas.openxmlformats.org/officeDocument/2006/relationships/image" Target="../media/image280.png"/><Relationship Id="rId89" Type="http://schemas.openxmlformats.org/officeDocument/2006/relationships/customXml" Target="../ink/ink284.xml"/><Relationship Id="rId112" Type="http://schemas.openxmlformats.org/officeDocument/2006/relationships/image" Target="../media/image302.png"/><Relationship Id="rId133" Type="http://schemas.openxmlformats.org/officeDocument/2006/relationships/customXml" Target="../ink/ink306.xml"/><Relationship Id="rId154" Type="http://schemas.openxmlformats.org/officeDocument/2006/relationships/image" Target="../media/image323.png"/><Relationship Id="rId16" Type="http://schemas.openxmlformats.org/officeDocument/2006/relationships/image" Target="../media/image254.png"/><Relationship Id="rId37" Type="http://schemas.openxmlformats.org/officeDocument/2006/relationships/customXml" Target="../ink/ink258.xml"/><Relationship Id="rId58" Type="http://schemas.openxmlformats.org/officeDocument/2006/relationships/image" Target="../media/image275.png"/><Relationship Id="rId79" Type="http://schemas.openxmlformats.org/officeDocument/2006/relationships/customXml" Target="../ink/ink279.xml"/><Relationship Id="rId102" Type="http://schemas.openxmlformats.org/officeDocument/2006/relationships/image" Target="../media/image297.png"/><Relationship Id="rId123" Type="http://schemas.openxmlformats.org/officeDocument/2006/relationships/customXml" Target="../ink/ink301.xml"/><Relationship Id="rId144" Type="http://schemas.openxmlformats.org/officeDocument/2006/relationships/image" Target="../media/image318.png"/><Relationship Id="rId90" Type="http://schemas.openxmlformats.org/officeDocument/2006/relationships/image" Target="../media/image291.png"/><Relationship Id="rId27" Type="http://schemas.openxmlformats.org/officeDocument/2006/relationships/customXml" Target="../ink/ink253.xml"/><Relationship Id="rId48" Type="http://schemas.openxmlformats.org/officeDocument/2006/relationships/image" Target="../media/image270.png"/><Relationship Id="rId69" Type="http://schemas.openxmlformats.org/officeDocument/2006/relationships/customXml" Target="../ink/ink274.xml"/><Relationship Id="rId113" Type="http://schemas.openxmlformats.org/officeDocument/2006/relationships/customXml" Target="../ink/ink296.xml"/><Relationship Id="rId134" Type="http://schemas.openxmlformats.org/officeDocument/2006/relationships/image" Target="../media/image313.png"/><Relationship Id="rId80" Type="http://schemas.openxmlformats.org/officeDocument/2006/relationships/image" Target="../media/image286.png"/><Relationship Id="rId155" Type="http://schemas.openxmlformats.org/officeDocument/2006/relationships/customXml" Target="../ink/ink3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customXml" Target="../ink/ink325.xml"/><Relationship Id="rId18" Type="http://schemas.openxmlformats.org/officeDocument/2006/relationships/image" Target="../media/image335.png"/><Relationship Id="rId3" Type="http://schemas.openxmlformats.org/officeDocument/2006/relationships/hyperlink" Target="https://twitter.com/i/status/1400207129479352323" TargetMode="External"/><Relationship Id="rId7" Type="http://schemas.openxmlformats.org/officeDocument/2006/relationships/customXml" Target="../ink/ink322.xml"/><Relationship Id="rId12" Type="http://schemas.openxmlformats.org/officeDocument/2006/relationships/image" Target="../media/image332.png"/><Relationship Id="rId17" Type="http://schemas.openxmlformats.org/officeDocument/2006/relationships/customXml" Target="../ink/ink327.xml"/><Relationship Id="rId2" Type="http://schemas.openxmlformats.org/officeDocument/2006/relationships/notesSlide" Target="../notesSlides/notesSlide18.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customXml" Target="../ink/ink324.xml"/><Relationship Id="rId5" Type="http://schemas.openxmlformats.org/officeDocument/2006/relationships/customXml" Target="../ink/ink321.xml"/><Relationship Id="rId15" Type="http://schemas.openxmlformats.org/officeDocument/2006/relationships/customXml" Target="../ink/ink326.xml"/><Relationship Id="rId10" Type="http://schemas.openxmlformats.org/officeDocument/2006/relationships/image" Target="../media/image331.png"/><Relationship Id="rId4" Type="http://schemas.openxmlformats.org/officeDocument/2006/relationships/image" Target="../media/image328.png"/><Relationship Id="rId9" Type="http://schemas.openxmlformats.org/officeDocument/2006/relationships/customXml" Target="../ink/ink323.xml"/><Relationship Id="rId14" Type="http://schemas.openxmlformats.org/officeDocument/2006/relationships/image" Target="../media/image3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17" Type="http://schemas.openxmlformats.org/officeDocument/2006/relationships/customXml" Target="../ink/ink385.xml"/><Relationship Id="rId21" Type="http://schemas.openxmlformats.org/officeDocument/2006/relationships/customXml" Target="../ink/ink337.xml"/><Relationship Id="rId42" Type="http://schemas.openxmlformats.org/officeDocument/2006/relationships/image" Target="../media/image432.png"/><Relationship Id="rId63" Type="http://schemas.openxmlformats.org/officeDocument/2006/relationships/customXml" Target="../ink/ink358.xml"/><Relationship Id="rId84" Type="http://schemas.openxmlformats.org/officeDocument/2006/relationships/image" Target="../media/image453.png"/><Relationship Id="rId138" Type="http://schemas.openxmlformats.org/officeDocument/2006/relationships/image" Target="../media/image480.png"/><Relationship Id="rId159" Type="http://schemas.openxmlformats.org/officeDocument/2006/relationships/customXml" Target="../ink/ink406.xml"/><Relationship Id="rId170" Type="http://schemas.openxmlformats.org/officeDocument/2006/relationships/image" Target="../media/image496.png"/><Relationship Id="rId107" Type="http://schemas.openxmlformats.org/officeDocument/2006/relationships/customXml" Target="../ink/ink380.xml"/><Relationship Id="rId11" Type="http://schemas.openxmlformats.org/officeDocument/2006/relationships/customXml" Target="../ink/ink332.xml"/><Relationship Id="rId32" Type="http://schemas.openxmlformats.org/officeDocument/2006/relationships/image" Target="../media/image427.png"/><Relationship Id="rId53" Type="http://schemas.openxmlformats.org/officeDocument/2006/relationships/customXml" Target="../ink/ink353.xml"/><Relationship Id="rId74" Type="http://schemas.openxmlformats.org/officeDocument/2006/relationships/image" Target="../media/image448.png"/><Relationship Id="rId128" Type="http://schemas.openxmlformats.org/officeDocument/2006/relationships/image" Target="../media/image475.png"/><Relationship Id="rId149" Type="http://schemas.openxmlformats.org/officeDocument/2006/relationships/customXml" Target="../ink/ink401.xml"/><Relationship Id="rId5" Type="http://schemas.openxmlformats.org/officeDocument/2006/relationships/customXml" Target="../ink/ink329.xml"/><Relationship Id="rId95" Type="http://schemas.openxmlformats.org/officeDocument/2006/relationships/customXml" Target="../ink/ink374.xml"/><Relationship Id="rId160" Type="http://schemas.openxmlformats.org/officeDocument/2006/relationships/image" Target="../media/image491.png"/><Relationship Id="rId181" Type="http://schemas.openxmlformats.org/officeDocument/2006/relationships/customXml" Target="../ink/ink417.xml"/><Relationship Id="rId22" Type="http://schemas.openxmlformats.org/officeDocument/2006/relationships/image" Target="../media/image422.png"/><Relationship Id="rId43" Type="http://schemas.openxmlformats.org/officeDocument/2006/relationships/customXml" Target="../ink/ink348.xml"/><Relationship Id="rId64" Type="http://schemas.openxmlformats.org/officeDocument/2006/relationships/image" Target="../media/image443.png"/><Relationship Id="rId118" Type="http://schemas.openxmlformats.org/officeDocument/2006/relationships/image" Target="../media/image470.png"/><Relationship Id="rId139" Type="http://schemas.openxmlformats.org/officeDocument/2006/relationships/customXml" Target="../ink/ink396.xml"/><Relationship Id="rId85" Type="http://schemas.openxmlformats.org/officeDocument/2006/relationships/customXml" Target="../ink/ink369.xml"/><Relationship Id="rId150" Type="http://schemas.openxmlformats.org/officeDocument/2006/relationships/image" Target="../media/image486.png"/><Relationship Id="rId171" Type="http://schemas.openxmlformats.org/officeDocument/2006/relationships/customXml" Target="../ink/ink412.xml"/><Relationship Id="rId12" Type="http://schemas.openxmlformats.org/officeDocument/2006/relationships/image" Target="../media/image417.png"/><Relationship Id="rId33" Type="http://schemas.openxmlformats.org/officeDocument/2006/relationships/customXml" Target="../ink/ink343.xml"/><Relationship Id="rId108" Type="http://schemas.openxmlformats.org/officeDocument/2006/relationships/image" Target="../media/image465.png"/><Relationship Id="rId129" Type="http://schemas.openxmlformats.org/officeDocument/2006/relationships/customXml" Target="../ink/ink391.xml"/><Relationship Id="rId54" Type="http://schemas.openxmlformats.org/officeDocument/2006/relationships/image" Target="../media/image438.png"/><Relationship Id="rId75" Type="http://schemas.openxmlformats.org/officeDocument/2006/relationships/customXml" Target="../ink/ink364.xml"/><Relationship Id="rId96" Type="http://schemas.openxmlformats.org/officeDocument/2006/relationships/image" Target="../media/image459.png"/><Relationship Id="rId140" Type="http://schemas.openxmlformats.org/officeDocument/2006/relationships/image" Target="../media/image481.png"/><Relationship Id="rId161" Type="http://schemas.openxmlformats.org/officeDocument/2006/relationships/customXml" Target="../ink/ink407.xml"/><Relationship Id="rId182" Type="http://schemas.openxmlformats.org/officeDocument/2006/relationships/image" Target="../media/image502.png"/><Relationship Id="rId6" Type="http://schemas.openxmlformats.org/officeDocument/2006/relationships/image" Target="../media/image414.png"/><Relationship Id="rId23" Type="http://schemas.openxmlformats.org/officeDocument/2006/relationships/customXml" Target="../ink/ink338.xml"/><Relationship Id="rId119" Type="http://schemas.openxmlformats.org/officeDocument/2006/relationships/customXml" Target="../ink/ink386.xml"/><Relationship Id="rId44" Type="http://schemas.openxmlformats.org/officeDocument/2006/relationships/image" Target="../media/image433.png"/><Relationship Id="rId65" Type="http://schemas.openxmlformats.org/officeDocument/2006/relationships/customXml" Target="../ink/ink359.xml"/><Relationship Id="rId86" Type="http://schemas.openxmlformats.org/officeDocument/2006/relationships/image" Target="../media/image454.png"/><Relationship Id="rId130" Type="http://schemas.openxmlformats.org/officeDocument/2006/relationships/image" Target="../media/image476.png"/><Relationship Id="rId151" Type="http://schemas.openxmlformats.org/officeDocument/2006/relationships/customXml" Target="../ink/ink402.xml"/><Relationship Id="rId172" Type="http://schemas.openxmlformats.org/officeDocument/2006/relationships/image" Target="../media/image497.png"/><Relationship Id="rId13" Type="http://schemas.openxmlformats.org/officeDocument/2006/relationships/customXml" Target="../ink/ink333.xml"/><Relationship Id="rId18" Type="http://schemas.openxmlformats.org/officeDocument/2006/relationships/image" Target="../media/image420.png"/><Relationship Id="rId39" Type="http://schemas.openxmlformats.org/officeDocument/2006/relationships/customXml" Target="../ink/ink346.xml"/><Relationship Id="rId109" Type="http://schemas.openxmlformats.org/officeDocument/2006/relationships/customXml" Target="../ink/ink381.xml"/><Relationship Id="rId34" Type="http://schemas.openxmlformats.org/officeDocument/2006/relationships/image" Target="../media/image428.png"/><Relationship Id="rId50" Type="http://schemas.openxmlformats.org/officeDocument/2006/relationships/image" Target="../media/image436.png"/><Relationship Id="rId55" Type="http://schemas.openxmlformats.org/officeDocument/2006/relationships/customXml" Target="../ink/ink354.xml"/><Relationship Id="rId76" Type="http://schemas.openxmlformats.org/officeDocument/2006/relationships/image" Target="../media/image449.png"/><Relationship Id="rId97" Type="http://schemas.openxmlformats.org/officeDocument/2006/relationships/customXml" Target="../ink/ink375.xml"/><Relationship Id="rId104" Type="http://schemas.openxmlformats.org/officeDocument/2006/relationships/image" Target="../media/image463.png"/><Relationship Id="rId120" Type="http://schemas.openxmlformats.org/officeDocument/2006/relationships/image" Target="../media/image471.png"/><Relationship Id="rId125" Type="http://schemas.openxmlformats.org/officeDocument/2006/relationships/customXml" Target="../ink/ink389.xml"/><Relationship Id="rId141" Type="http://schemas.openxmlformats.org/officeDocument/2006/relationships/customXml" Target="../ink/ink397.xml"/><Relationship Id="rId146" Type="http://schemas.openxmlformats.org/officeDocument/2006/relationships/image" Target="../media/image484.png"/><Relationship Id="rId167" Type="http://schemas.openxmlformats.org/officeDocument/2006/relationships/customXml" Target="../ink/ink410.xml"/><Relationship Id="rId7" Type="http://schemas.openxmlformats.org/officeDocument/2006/relationships/customXml" Target="../ink/ink330.xml"/><Relationship Id="rId71" Type="http://schemas.openxmlformats.org/officeDocument/2006/relationships/customXml" Target="../ink/ink362.xml"/><Relationship Id="rId92" Type="http://schemas.openxmlformats.org/officeDocument/2006/relationships/image" Target="../media/image457.png"/><Relationship Id="rId162" Type="http://schemas.openxmlformats.org/officeDocument/2006/relationships/image" Target="../media/image492.png"/><Relationship Id="rId183" Type="http://schemas.openxmlformats.org/officeDocument/2006/relationships/customXml" Target="../ink/ink418.xml"/><Relationship Id="rId2" Type="http://schemas.openxmlformats.org/officeDocument/2006/relationships/notesSlide" Target="../notesSlides/notesSlide19.xml"/><Relationship Id="rId29" Type="http://schemas.openxmlformats.org/officeDocument/2006/relationships/customXml" Target="../ink/ink341.xml"/><Relationship Id="rId24" Type="http://schemas.openxmlformats.org/officeDocument/2006/relationships/image" Target="../media/image423.png"/><Relationship Id="rId40" Type="http://schemas.openxmlformats.org/officeDocument/2006/relationships/image" Target="../media/image431.png"/><Relationship Id="rId45" Type="http://schemas.openxmlformats.org/officeDocument/2006/relationships/customXml" Target="../ink/ink349.xml"/><Relationship Id="rId66" Type="http://schemas.openxmlformats.org/officeDocument/2006/relationships/image" Target="../media/image444.png"/><Relationship Id="rId87" Type="http://schemas.openxmlformats.org/officeDocument/2006/relationships/customXml" Target="../ink/ink370.xml"/><Relationship Id="rId110" Type="http://schemas.openxmlformats.org/officeDocument/2006/relationships/image" Target="../media/image466.png"/><Relationship Id="rId115" Type="http://schemas.openxmlformats.org/officeDocument/2006/relationships/customXml" Target="../ink/ink384.xml"/><Relationship Id="rId131" Type="http://schemas.openxmlformats.org/officeDocument/2006/relationships/customXml" Target="../ink/ink392.xml"/><Relationship Id="rId136" Type="http://schemas.openxmlformats.org/officeDocument/2006/relationships/image" Target="../media/image479.png"/><Relationship Id="rId157" Type="http://schemas.openxmlformats.org/officeDocument/2006/relationships/customXml" Target="../ink/ink405.xml"/><Relationship Id="rId178" Type="http://schemas.openxmlformats.org/officeDocument/2006/relationships/image" Target="../media/image500.png"/><Relationship Id="rId61" Type="http://schemas.openxmlformats.org/officeDocument/2006/relationships/customXml" Target="../ink/ink357.xml"/><Relationship Id="rId82" Type="http://schemas.openxmlformats.org/officeDocument/2006/relationships/image" Target="../media/image452.png"/><Relationship Id="rId152" Type="http://schemas.openxmlformats.org/officeDocument/2006/relationships/image" Target="../media/image487.png"/><Relationship Id="rId173" Type="http://schemas.openxmlformats.org/officeDocument/2006/relationships/customXml" Target="../ink/ink413.xml"/><Relationship Id="rId19" Type="http://schemas.openxmlformats.org/officeDocument/2006/relationships/customXml" Target="../ink/ink336.xml"/><Relationship Id="rId14" Type="http://schemas.openxmlformats.org/officeDocument/2006/relationships/image" Target="../media/image418.png"/><Relationship Id="rId30" Type="http://schemas.openxmlformats.org/officeDocument/2006/relationships/image" Target="../media/image426.png"/><Relationship Id="rId35" Type="http://schemas.openxmlformats.org/officeDocument/2006/relationships/customXml" Target="../ink/ink344.xml"/><Relationship Id="rId56" Type="http://schemas.openxmlformats.org/officeDocument/2006/relationships/image" Target="../media/image439.png"/><Relationship Id="rId77" Type="http://schemas.openxmlformats.org/officeDocument/2006/relationships/customXml" Target="../ink/ink365.xml"/><Relationship Id="rId100" Type="http://schemas.openxmlformats.org/officeDocument/2006/relationships/image" Target="../media/image461.png"/><Relationship Id="rId105" Type="http://schemas.openxmlformats.org/officeDocument/2006/relationships/customXml" Target="../ink/ink379.xml"/><Relationship Id="rId126" Type="http://schemas.openxmlformats.org/officeDocument/2006/relationships/image" Target="../media/image474.png"/><Relationship Id="rId147" Type="http://schemas.openxmlformats.org/officeDocument/2006/relationships/customXml" Target="../ink/ink400.xml"/><Relationship Id="rId168" Type="http://schemas.openxmlformats.org/officeDocument/2006/relationships/image" Target="../media/image495.png"/><Relationship Id="rId8" Type="http://schemas.openxmlformats.org/officeDocument/2006/relationships/image" Target="../media/image415.png"/><Relationship Id="rId51" Type="http://schemas.openxmlformats.org/officeDocument/2006/relationships/customXml" Target="../ink/ink352.xml"/><Relationship Id="rId72" Type="http://schemas.openxmlformats.org/officeDocument/2006/relationships/image" Target="../media/image447.png"/><Relationship Id="rId93" Type="http://schemas.openxmlformats.org/officeDocument/2006/relationships/customXml" Target="../ink/ink373.xml"/><Relationship Id="rId98" Type="http://schemas.openxmlformats.org/officeDocument/2006/relationships/image" Target="../media/image460.png"/><Relationship Id="rId121" Type="http://schemas.openxmlformats.org/officeDocument/2006/relationships/customXml" Target="../ink/ink387.xml"/><Relationship Id="rId142" Type="http://schemas.openxmlformats.org/officeDocument/2006/relationships/image" Target="../media/image482.png"/><Relationship Id="rId163" Type="http://schemas.openxmlformats.org/officeDocument/2006/relationships/customXml" Target="../ink/ink408.xml"/><Relationship Id="rId184" Type="http://schemas.openxmlformats.org/officeDocument/2006/relationships/image" Target="../media/image503.png"/><Relationship Id="rId3" Type="http://schemas.openxmlformats.org/officeDocument/2006/relationships/customXml" Target="../ink/ink328.xml"/><Relationship Id="rId25" Type="http://schemas.openxmlformats.org/officeDocument/2006/relationships/customXml" Target="../ink/ink339.xml"/><Relationship Id="rId46" Type="http://schemas.openxmlformats.org/officeDocument/2006/relationships/image" Target="../media/image434.png"/><Relationship Id="rId67" Type="http://schemas.openxmlformats.org/officeDocument/2006/relationships/customXml" Target="../ink/ink360.xml"/><Relationship Id="rId116" Type="http://schemas.openxmlformats.org/officeDocument/2006/relationships/image" Target="../media/image469.png"/><Relationship Id="rId137" Type="http://schemas.openxmlformats.org/officeDocument/2006/relationships/customXml" Target="../ink/ink395.xml"/><Relationship Id="rId158" Type="http://schemas.openxmlformats.org/officeDocument/2006/relationships/image" Target="../media/image490.png"/><Relationship Id="rId20" Type="http://schemas.openxmlformats.org/officeDocument/2006/relationships/image" Target="../media/image421.png"/><Relationship Id="rId41" Type="http://schemas.openxmlformats.org/officeDocument/2006/relationships/customXml" Target="../ink/ink347.xml"/><Relationship Id="rId62" Type="http://schemas.openxmlformats.org/officeDocument/2006/relationships/image" Target="../media/image442.png"/><Relationship Id="rId83" Type="http://schemas.openxmlformats.org/officeDocument/2006/relationships/customXml" Target="../ink/ink368.xml"/><Relationship Id="rId88" Type="http://schemas.openxmlformats.org/officeDocument/2006/relationships/image" Target="../media/image455.png"/><Relationship Id="rId111" Type="http://schemas.openxmlformats.org/officeDocument/2006/relationships/customXml" Target="../ink/ink382.xml"/><Relationship Id="rId132" Type="http://schemas.openxmlformats.org/officeDocument/2006/relationships/image" Target="../media/image477.png"/><Relationship Id="rId153" Type="http://schemas.openxmlformats.org/officeDocument/2006/relationships/customXml" Target="../ink/ink403.xml"/><Relationship Id="rId174" Type="http://schemas.openxmlformats.org/officeDocument/2006/relationships/image" Target="../media/image498.png"/><Relationship Id="rId179" Type="http://schemas.openxmlformats.org/officeDocument/2006/relationships/customXml" Target="../ink/ink416.xml"/><Relationship Id="rId15" Type="http://schemas.openxmlformats.org/officeDocument/2006/relationships/customXml" Target="../ink/ink334.xml"/><Relationship Id="rId36" Type="http://schemas.openxmlformats.org/officeDocument/2006/relationships/image" Target="../media/image429.png"/><Relationship Id="rId57" Type="http://schemas.openxmlformats.org/officeDocument/2006/relationships/customXml" Target="../ink/ink355.xml"/><Relationship Id="rId106" Type="http://schemas.openxmlformats.org/officeDocument/2006/relationships/image" Target="../media/image464.png"/><Relationship Id="rId127" Type="http://schemas.openxmlformats.org/officeDocument/2006/relationships/customXml" Target="../ink/ink390.xml"/><Relationship Id="rId10" Type="http://schemas.openxmlformats.org/officeDocument/2006/relationships/image" Target="../media/image416.png"/><Relationship Id="rId31" Type="http://schemas.openxmlformats.org/officeDocument/2006/relationships/customXml" Target="../ink/ink342.xml"/><Relationship Id="rId52" Type="http://schemas.openxmlformats.org/officeDocument/2006/relationships/image" Target="../media/image437.png"/><Relationship Id="rId73" Type="http://schemas.openxmlformats.org/officeDocument/2006/relationships/customXml" Target="../ink/ink363.xml"/><Relationship Id="rId78" Type="http://schemas.openxmlformats.org/officeDocument/2006/relationships/image" Target="../media/image450.png"/><Relationship Id="rId94" Type="http://schemas.openxmlformats.org/officeDocument/2006/relationships/image" Target="../media/image458.png"/><Relationship Id="rId99" Type="http://schemas.openxmlformats.org/officeDocument/2006/relationships/customXml" Target="../ink/ink376.xml"/><Relationship Id="rId101" Type="http://schemas.openxmlformats.org/officeDocument/2006/relationships/customXml" Target="../ink/ink377.xml"/><Relationship Id="rId122" Type="http://schemas.openxmlformats.org/officeDocument/2006/relationships/image" Target="../media/image472.png"/><Relationship Id="rId143" Type="http://schemas.openxmlformats.org/officeDocument/2006/relationships/customXml" Target="../ink/ink398.xml"/><Relationship Id="rId148" Type="http://schemas.openxmlformats.org/officeDocument/2006/relationships/image" Target="../media/image485.png"/><Relationship Id="rId164" Type="http://schemas.openxmlformats.org/officeDocument/2006/relationships/image" Target="../media/image493.png"/><Relationship Id="rId169" Type="http://schemas.openxmlformats.org/officeDocument/2006/relationships/customXml" Target="../ink/ink411.xml"/><Relationship Id="rId185" Type="http://schemas.openxmlformats.org/officeDocument/2006/relationships/customXml" Target="../ink/ink419.xml"/><Relationship Id="rId4" Type="http://schemas.openxmlformats.org/officeDocument/2006/relationships/image" Target="../media/image413.png"/><Relationship Id="rId9" Type="http://schemas.openxmlformats.org/officeDocument/2006/relationships/customXml" Target="../ink/ink331.xml"/><Relationship Id="rId180" Type="http://schemas.openxmlformats.org/officeDocument/2006/relationships/image" Target="../media/image501.png"/><Relationship Id="rId26" Type="http://schemas.openxmlformats.org/officeDocument/2006/relationships/image" Target="../media/image424.png"/><Relationship Id="rId47" Type="http://schemas.openxmlformats.org/officeDocument/2006/relationships/customXml" Target="../ink/ink350.xml"/><Relationship Id="rId68" Type="http://schemas.openxmlformats.org/officeDocument/2006/relationships/image" Target="../media/image445.png"/><Relationship Id="rId89" Type="http://schemas.openxmlformats.org/officeDocument/2006/relationships/customXml" Target="../ink/ink371.xml"/><Relationship Id="rId112" Type="http://schemas.openxmlformats.org/officeDocument/2006/relationships/image" Target="../media/image467.png"/><Relationship Id="rId133" Type="http://schemas.openxmlformats.org/officeDocument/2006/relationships/customXml" Target="../ink/ink393.xml"/><Relationship Id="rId154" Type="http://schemas.openxmlformats.org/officeDocument/2006/relationships/image" Target="../media/image488.png"/><Relationship Id="rId175" Type="http://schemas.openxmlformats.org/officeDocument/2006/relationships/customXml" Target="../ink/ink414.xml"/><Relationship Id="rId16" Type="http://schemas.openxmlformats.org/officeDocument/2006/relationships/image" Target="../media/image419.png"/><Relationship Id="rId37" Type="http://schemas.openxmlformats.org/officeDocument/2006/relationships/customXml" Target="../ink/ink345.xml"/><Relationship Id="rId58" Type="http://schemas.openxmlformats.org/officeDocument/2006/relationships/image" Target="../media/image440.png"/><Relationship Id="rId79" Type="http://schemas.openxmlformats.org/officeDocument/2006/relationships/customXml" Target="../ink/ink366.xml"/><Relationship Id="rId102" Type="http://schemas.openxmlformats.org/officeDocument/2006/relationships/image" Target="../media/image462.png"/><Relationship Id="rId123" Type="http://schemas.openxmlformats.org/officeDocument/2006/relationships/customXml" Target="../ink/ink388.xml"/><Relationship Id="rId144" Type="http://schemas.openxmlformats.org/officeDocument/2006/relationships/image" Target="../media/image483.png"/><Relationship Id="rId90" Type="http://schemas.openxmlformats.org/officeDocument/2006/relationships/image" Target="../media/image456.png"/><Relationship Id="rId165" Type="http://schemas.openxmlformats.org/officeDocument/2006/relationships/customXml" Target="../ink/ink409.xml"/><Relationship Id="rId186" Type="http://schemas.openxmlformats.org/officeDocument/2006/relationships/image" Target="../media/image504.png"/><Relationship Id="rId27" Type="http://schemas.openxmlformats.org/officeDocument/2006/relationships/customXml" Target="../ink/ink340.xml"/><Relationship Id="rId48" Type="http://schemas.openxmlformats.org/officeDocument/2006/relationships/image" Target="../media/image435.png"/><Relationship Id="rId69" Type="http://schemas.openxmlformats.org/officeDocument/2006/relationships/customXml" Target="../ink/ink361.xml"/><Relationship Id="rId113" Type="http://schemas.openxmlformats.org/officeDocument/2006/relationships/customXml" Target="../ink/ink383.xml"/><Relationship Id="rId134" Type="http://schemas.openxmlformats.org/officeDocument/2006/relationships/image" Target="../media/image478.png"/><Relationship Id="rId80" Type="http://schemas.openxmlformats.org/officeDocument/2006/relationships/image" Target="../media/image451.png"/><Relationship Id="rId155" Type="http://schemas.openxmlformats.org/officeDocument/2006/relationships/customXml" Target="../ink/ink404.xml"/><Relationship Id="rId176" Type="http://schemas.openxmlformats.org/officeDocument/2006/relationships/image" Target="../media/image499.png"/><Relationship Id="rId17" Type="http://schemas.openxmlformats.org/officeDocument/2006/relationships/customXml" Target="../ink/ink335.xml"/><Relationship Id="rId38" Type="http://schemas.openxmlformats.org/officeDocument/2006/relationships/image" Target="../media/image430.png"/><Relationship Id="rId59" Type="http://schemas.openxmlformats.org/officeDocument/2006/relationships/customXml" Target="../ink/ink356.xml"/><Relationship Id="rId103" Type="http://schemas.openxmlformats.org/officeDocument/2006/relationships/customXml" Target="../ink/ink378.xml"/><Relationship Id="rId124" Type="http://schemas.openxmlformats.org/officeDocument/2006/relationships/image" Target="../media/image473.png"/><Relationship Id="rId70" Type="http://schemas.openxmlformats.org/officeDocument/2006/relationships/image" Target="../media/image446.png"/><Relationship Id="rId91" Type="http://schemas.openxmlformats.org/officeDocument/2006/relationships/customXml" Target="../ink/ink372.xml"/><Relationship Id="rId145" Type="http://schemas.openxmlformats.org/officeDocument/2006/relationships/customXml" Target="../ink/ink399.xml"/><Relationship Id="rId166" Type="http://schemas.openxmlformats.org/officeDocument/2006/relationships/image" Target="../media/image494.png"/><Relationship Id="rId1" Type="http://schemas.openxmlformats.org/officeDocument/2006/relationships/slideLayout" Target="../slideLayouts/slideLayout2.xml"/><Relationship Id="rId28" Type="http://schemas.openxmlformats.org/officeDocument/2006/relationships/image" Target="../media/image425.png"/><Relationship Id="rId49" Type="http://schemas.openxmlformats.org/officeDocument/2006/relationships/customXml" Target="../ink/ink351.xml"/><Relationship Id="rId114" Type="http://schemas.openxmlformats.org/officeDocument/2006/relationships/image" Target="../media/image468.png"/><Relationship Id="rId60" Type="http://schemas.openxmlformats.org/officeDocument/2006/relationships/image" Target="../media/image441.png"/><Relationship Id="rId81" Type="http://schemas.openxmlformats.org/officeDocument/2006/relationships/customXml" Target="../ink/ink367.xml"/><Relationship Id="rId135" Type="http://schemas.openxmlformats.org/officeDocument/2006/relationships/customXml" Target="../ink/ink394.xml"/><Relationship Id="rId156" Type="http://schemas.openxmlformats.org/officeDocument/2006/relationships/image" Target="../media/image489.png"/><Relationship Id="rId177" Type="http://schemas.openxmlformats.org/officeDocument/2006/relationships/customXml" Target="../ink/ink415.xml"/></Relationships>
</file>

<file path=ppt/slides/_rels/slide21.xml.rels><?xml version="1.0" encoding="UTF-8" standalone="yes"?>
<Relationships xmlns="http://schemas.openxmlformats.org/package/2006/relationships"><Relationship Id="rId26" Type="http://schemas.openxmlformats.org/officeDocument/2006/relationships/customXml" Target="../ink/ink431.xml"/><Relationship Id="rId21" Type="http://schemas.openxmlformats.org/officeDocument/2006/relationships/image" Target="../media/image345.png"/><Relationship Id="rId42" Type="http://schemas.openxmlformats.org/officeDocument/2006/relationships/customXml" Target="../ink/ink439.xml"/><Relationship Id="rId47" Type="http://schemas.openxmlformats.org/officeDocument/2006/relationships/image" Target="../media/image358.png"/><Relationship Id="rId63" Type="http://schemas.openxmlformats.org/officeDocument/2006/relationships/image" Target="../media/image366.png"/><Relationship Id="rId68" Type="http://schemas.openxmlformats.org/officeDocument/2006/relationships/customXml" Target="../ink/ink452.xml"/><Relationship Id="rId84" Type="http://schemas.openxmlformats.org/officeDocument/2006/relationships/customXml" Target="../ink/ink460.xml"/><Relationship Id="rId16" Type="http://schemas.openxmlformats.org/officeDocument/2006/relationships/customXml" Target="../ink/ink426.xml"/><Relationship Id="rId11" Type="http://schemas.openxmlformats.org/officeDocument/2006/relationships/image" Target="../media/image340.png"/><Relationship Id="rId32" Type="http://schemas.openxmlformats.org/officeDocument/2006/relationships/customXml" Target="../ink/ink434.xml"/><Relationship Id="rId37" Type="http://schemas.openxmlformats.org/officeDocument/2006/relationships/image" Target="../media/image353.png"/><Relationship Id="rId53" Type="http://schemas.openxmlformats.org/officeDocument/2006/relationships/image" Target="../media/image361.png"/><Relationship Id="rId58" Type="http://schemas.openxmlformats.org/officeDocument/2006/relationships/customXml" Target="../ink/ink447.xml"/><Relationship Id="rId74" Type="http://schemas.openxmlformats.org/officeDocument/2006/relationships/customXml" Target="../ink/ink455.xml"/><Relationship Id="rId79" Type="http://schemas.openxmlformats.org/officeDocument/2006/relationships/image" Target="../media/image374.png"/><Relationship Id="rId5" Type="http://schemas.openxmlformats.org/officeDocument/2006/relationships/image" Target="../media/image337.png"/><Relationship Id="rId19" Type="http://schemas.openxmlformats.org/officeDocument/2006/relationships/image" Target="../media/image344.png"/><Relationship Id="rId14" Type="http://schemas.openxmlformats.org/officeDocument/2006/relationships/customXml" Target="../ink/ink425.xml"/><Relationship Id="rId22" Type="http://schemas.openxmlformats.org/officeDocument/2006/relationships/customXml" Target="../ink/ink429.xml"/><Relationship Id="rId27" Type="http://schemas.openxmlformats.org/officeDocument/2006/relationships/image" Target="../media/image348.png"/><Relationship Id="rId30" Type="http://schemas.openxmlformats.org/officeDocument/2006/relationships/customXml" Target="../ink/ink433.xml"/><Relationship Id="rId35" Type="http://schemas.openxmlformats.org/officeDocument/2006/relationships/image" Target="../media/image352.png"/><Relationship Id="rId43" Type="http://schemas.openxmlformats.org/officeDocument/2006/relationships/image" Target="../media/image356.png"/><Relationship Id="rId48" Type="http://schemas.openxmlformats.org/officeDocument/2006/relationships/customXml" Target="../ink/ink442.xml"/><Relationship Id="rId56" Type="http://schemas.openxmlformats.org/officeDocument/2006/relationships/customXml" Target="../ink/ink446.xml"/><Relationship Id="rId64" Type="http://schemas.openxmlformats.org/officeDocument/2006/relationships/customXml" Target="../ink/ink450.xml"/><Relationship Id="rId69" Type="http://schemas.openxmlformats.org/officeDocument/2006/relationships/image" Target="../media/image369.png"/><Relationship Id="rId77" Type="http://schemas.openxmlformats.org/officeDocument/2006/relationships/image" Target="../media/image373.png"/><Relationship Id="rId8" Type="http://schemas.openxmlformats.org/officeDocument/2006/relationships/customXml" Target="../ink/ink422.xml"/><Relationship Id="rId51" Type="http://schemas.openxmlformats.org/officeDocument/2006/relationships/image" Target="../media/image360.png"/><Relationship Id="rId72" Type="http://schemas.openxmlformats.org/officeDocument/2006/relationships/customXml" Target="../ink/ink454.xml"/><Relationship Id="rId80" Type="http://schemas.openxmlformats.org/officeDocument/2006/relationships/customXml" Target="../ink/ink458.xml"/><Relationship Id="rId85" Type="http://schemas.openxmlformats.org/officeDocument/2006/relationships/image" Target="../media/image377.png"/><Relationship Id="rId3" Type="http://schemas.openxmlformats.org/officeDocument/2006/relationships/image" Target="../media/image336.png"/><Relationship Id="rId12" Type="http://schemas.openxmlformats.org/officeDocument/2006/relationships/customXml" Target="../ink/ink424.xml"/><Relationship Id="rId17" Type="http://schemas.openxmlformats.org/officeDocument/2006/relationships/image" Target="../media/image343.png"/><Relationship Id="rId25" Type="http://schemas.openxmlformats.org/officeDocument/2006/relationships/image" Target="../media/image347.png"/><Relationship Id="rId33" Type="http://schemas.openxmlformats.org/officeDocument/2006/relationships/image" Target="../media/image351.png"/><Relationship Id="rId38" Type="http://schemas.openxmlformats.org/officeDocument/2006/relationships/customXml" Target="../ink/ink437.xml"/><Relationship Id="rId46" Type="http://schemas.openxmlformats.org/officeDocument/2006/relationships/customXml" Target="../ink/ink441.xml"/><Relationship Id="rId59" Type="http://schemas.openxmlformats.org/officeDocument/2006/relationships/image" Target="../media/image364.png"/><Relationship Id="rId67" Type="http://schemas.openxmlformats.org/officeDocument/2006/relationships/image" Target="../media/image368.png"/><Relationship Id="rId20" Type="http://schemas.openxmlformats.org/officeDocument/2006/relationships/customXml" Target="../ink/ink428.xml"/><Relationship Id="rId41" Type="http://schemas.openxmlformats.org/officeDocument/2006/relationships/image" Target="../media/image355.png"/><Relationship Id="rId54" Type="http://schemas.openxmlformats.org/officeDocument/2006/relationships/customXml" Target="../ink/ink445.xml"/><Relationship Id="rId62" Type="http://schemas.openxmlformats.org/officeDocument/2006/relationships/customXml" Target="../ink/ink449.xml"/><Relationship Id="rId70" Type="http://schemas.openxmlformats.org/officeDocument/2006/relationships/customXml" Target="../ink/ink453.xml"/><Relationship Id="rId75" Type="http://schemas.openxmlformats.org/officeDocument/2006/relationships/image" Target="../media/image372.png"/><Relationship Id="rId83"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customXml" Target="../ink/ink421.xml"/><Relationship Id="rId15" Type="http://schemas.openxmlformats.org/officeDocument/2006/relationships/image" Target="../media/image342.png"/><Relationship Id="rId23" Type="http://schemas.openxmlformats.org/officeDocument/2006/relationships/image" Target="../media/image346.png"/><Relationship Id="rId28" Type="http://schemas.openxmlformats.org/officeDocument/2006/relationships/customXml" Target="../ink/ink432.xml"/><Relationship Id="rId36" Type="http://schemas.openxmlformats.org/officeDocument/2006/relationships/customXml" Target="../ink/ink436.xml"/><Relationship Id="rId49" Type="http://schemas.openxmlformats.org/officeDocument/2006/relationships/image" Target="../media/image359.png"/><Relationship Id="rId57" Type="http://schemas.openxmlformats.org/officeDocument/2006/relationships/image" Target="../media/image363.png"/><Relationship Id="rId10" Type="http://schemas.openxmlformats.org/officeDocument/2006/relationships/customXml" Target="../ink/ink423.xml"/><Relationship Id="rId31" Type="http://schemas.openxmlformats.org/officeDocument/2006/relationships/image" Target="../media/image350.png"/><Relationship Id="rId44" Type="http://schemas.openxmlformats.org/officeDocument/2006/relationships/customXml" Target="../ink/ink440.xml"/><Relationship Id="rId52" Type="http://schemas.openxmlformats.org/officeDocument/2006/relationships/customXml" Target="../ink/ink444.xml"/><Relationship Id="rId60" Type="http://schemas.openxmlformats.org/officeDocument/2006/relationships/customXml" Target="../ink/ink448.xml"/><Relationship Id="rId65" Type="http://schemas.openxmlformats.org/officeDocument/2006/relationships/image" Target="../media/image367.png"/><Relationship Id="rId73" Type="http://schemas.openxmlformats.org/officeDocument/2006/relationships/image" Target="../media/image371.png"/><Relationship Id="rId78" Type="http://schemas.openxmlformats.org/officeDocument/2006/relationships/customXml" Target="../ink/ink457.xml"/><Relationship Id="rId81" Type="http://schemas.openxmlformats.org/officeDocument/2006/relationships/image" Target="../media/image375.png"/><Relationship Id="rId4" Type="http://schemas.openxmlformats.org/officeDocument/2006/relationships/customXml" Target="../ink/ink420.xml"/><Relationship Id="rId9" Type="http://schemas.openxmlformats.org/officeDocument/2006/relationships/image" Target="../media/image339.png"/><Relationship Id="rId13" Type="http://schemas.openxmlformats.org/officeDocument/2006/relationships/image" Target="../media/image341.png"/><Relationship Id="rId18" Type="http://schemas.openxmlformats.org/officeDocument/2006/relationships/customXml" Target="../ink/ink427.xml"/><Relationship Id="rId39" Type="http://schemas.openxmlformats.org/officeDocument/2006/relationships/image" Target="../media/image354.png"/><Relationship Id="rId34" Type="http://schemas.openxmlformats.org/officeDocument/2006/relationships/customXml" Target="../ink/ink435.xml"/><Relationship Id="rId50" Type="http://schemas.openxmlformats.org/officeDocument/2006/relationships/customXml" Target="../ink/ink443.xml"/><Relationship Id="rId55" Type="http://schemas.openxmlformats.org/officeDocument/2006/relationships/image" Target="../media/image362.png"/><Relationship Id="rId76" Type="http://schemas.openxmlformats.org/officeDocument/2006/relationships/customXml" Target="../ink/ink456.xml"/><Relationship Id="rId7" Type="http://schemas.openxmlformats.org/officeDocument/2006/relationships/image" Target="../media/image338.png"/><Relationship Id="rId71" Type="http://schemas.openxmlformats.org/officeDocument/2006/relationships/image" Target="../media/image370.png"/><Relationship Id="rId2" Type="http://schemas.openxmlformats.org/officeDocument/2006/relationships/notesSlide" Target="../notesSlides/notesSlide20.xml"/><Relationship Id="rId29" Type="http://schemas.openxmlformats.org/officeDocument/2006/relationships/image" Target="../media/image349.png"/><Relationship Id="rId24" Type="http://schemas.openxmlformats.org/officeDocument/2006/relationships/customXml" Target="../ink/ink430.xml"/><Relationship Id="rId40" Type="http://schemas.openxmlformats.org/officeDocument/2006/relationships/customXml" Target="../ink/ink438.xml"/><Relationship Id="rId45" Type="http://schemas.openxmlformats.org/officeDocument/2006/relationships/image" Target="../media/image357.png"/><Relationship Id="rId66" Type="http://schemas.openxmlformats.org/officeDocument/2006/relationships/customXml" Target="../ink/ink451.xml"/><Relationship Id="rId61" Type="http://schemas.openxmlformats.org/officeDocument/2006/relationships/image" Target="../media/image365.png"/><Relationship Id="rId82" Type="http://schemas.openxmlformats.org/officeDocument/2006/relationships/customXml" Target="../ink/ink459.xml"/></Relationships>
</file>

<file path=ppt/slides/_rels/slide2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7" Type="http://schemas.openxmlformats.org/officeDocument/2006/relationships/customXml" Target="../ink/ink517.xml"/><Relationship Id="rId21" Type="http://schemas.openxmlformats.org/officeDocument/2006/relationships/customXml" Target="../ink/ink469.xml"/><Relationship Id="rId63" Type="http://schemas.openxmlformats.org/officeDocument/2006/relationships/customXml" Target="../ink/ink490.xml"/><Relationship Id="rId159" Type="http://schemas.openxmlformats.org/officeDocument/2006/relationships/customXml" Target="../ink/ink538.xml"/><Relationship Id="rId170" Type="http://schemas.openxmlformats.org/officeDocument/2006/relationships/image" Target="../media/image555.png"/><Relationship Id="rId191" Type="http://schemas.openxmlformats.org/officeDocument/2006/relationships/customXml" Target="../ink/ink554.xml"/><Relationship Id="rId205" Type="http://schemas.openxmlformats.org/officeDocument/2006/relationships/customXml" Target="../ink/ink561.xml"/><Relationship Id="rId226" Type="http://schemas.openxmlformats.org/officeDocument/2006/relationships/image" Target="../media/image583.png"/><Relationship Id="rId247" Type="http://schemas.openxmlformats.org/officeDocument/2006/relationships/customXml" Target="../ink/ink582.xml"/><Relationship Id="rId107" Type="http://schemas.openxmlformats.org/officeDocument/2006/relationships/customXml" Target="../ink/ink512.xml"/><Relationship Id="rId11" Type="http://schemas.openxmlformats.org/officeDocument/2006/relationships/customXml" Target="../ink/ink464.xml"/><Relationship Id="rId32" Type="http://schemas.openxmlformats.org/officeDocument/2006/relationships/image" Target="../media/image394.png"/><Relationship Id="rId53" Type="http://schemas.openxmlformats.org/officeDocument/2006/relationships/customXml" Target="../ink/ink485.xml"/><Relationship Id="rId74" Type="http://schemas.openxmlformats.org/officeDocument/2006/relationships/image" Target="../media/image507.png"/><Relationship Id="rId128" Type="http://schemas.openxmlformats.org/officeDocument/2006/relationships/image" Target="../media/image534.png"/><Relationship Id="rId149" Type="http://schemas.openxmlformats.org/officeDocument/2006/relationships/customXml" Target="../ink/ink533.xml"/><Relationship Id="rId5" Type="http://schemas.openxmlformats.org/officeDocument/2006/relationships/customXml" Target="../ink/ink461.xml"/><Relationship Id="rId95" Type="http://schemas.openxmlformats.org/officeDocument/2006/relationships/customXml" Target="../ink/ink506.xml"/><Relationship Id="rId160" Type="http://schemas.openxmlformats.org/officeDocument/2006/relationships/image" Target="../media/image550.png"/><Relationship Id="rId181" Type="http://schemas.openxmlformats.org/officeDocument/2006/relationships/customXml" Target="../ink/ink549.xml"/><Relationship Id="rId216" Type="http://schemas.openxmlformats.org/officeDocument/2006/relationships/image" Target="../media/image578.png"/><Relationship Id="rId237" Type="http://schemas.openxmlformats.org/officeDocument/2006/relationships/customXml" Target="../ink/ink577.xml"/><Relationship Id="rId258" Type="http://schemas.openxmlformats.org/officeDocument/2006/relationships/image" Target="../media/image599.png"/><Relationship Id="rId22" Type="http://schemas.openxmlformats.org/officeDocument/2006/relationships/image" Target="../media/image389.png"/><Relationship Id="rId43" Type="http://schemas.openxmlformats.org/officeDocument/2006/relationships/customXml" Target="../ink/ink480.xml"/><Relationship Id="rId64" Type="http://schemas.openxmlformats.org/officeDocument/2006/relationships/image" Target="../media/image410.png"/><Relationship Id="rId118" Type="http://schemas.openxmlformats.org/officeDocument/2006/relationships/image" Target="../media/image529.png"/><Relationship Id="rId139" Type="http://schemas.openxmlformats.org/officeDocument/2006/relationships/customXml" Target="../ink/ink528.xml"/><Relationship Id="rId85" Type="http://schemas.openxmlformats.org/officeDocument/2006/relationships/customXml" Target="../ink/ink501.xml"/><Relationship Id="rId150" Type="http://schemas.openxmlformats.org/officeDocument/2006/relationships/image" Target="../media/image545.png"/><Relationship Id="rId171" Type="http://schemas.openxmlformats.org/officeDocument/2006/relationships/customXml" Target="../ink/ink544.xml"/><Relationship Id="rId192" Type="http://schemas.openxmlformats.org/officeDocument/2006/relationships/image" Target="../media/image566.png"/><Relationship Id="rId206" Type="http://schemas.openxmlformats.org/officeDocument/2006/relationships/image" Target="../media/image573.png"/><Relationship Id="rId227" Type="http://schemas.openxmlformats.org/officeDocument/2006/relationships/customXml" Target="../ink/ink572.xml"/><Relationship Id="rId248" Type="http://schemas.openxmlformats.org/officeDocument/2006/relationships/image" Target="../media/image594.png"/><Relationship Id="rId12" Type="http://schemas.openxmlformats.org/officeDocument/2006/relationships/image" Target="../media/image384.png"/><Relationship Id="rId33" Type="http://schemas.openxmlformats.org/officeDocument/2006/relationships/customXml" Target="../ink/ink475.xml"/><Relationship Id="rId108" Type="http://schemas.openxmlformats.org/officeDocument/2006/relationships/image" Target="../media/image524.png"/><Relationship Id="rId129" Type="http://schemas.openxmlformats.org/officeDocument/2006/relationships/customXml" Target="../ink/ink523.xml"/><Relationship Id="rId54" Type="http://schemas.openxmlformats.org/officeDocument/2006/relationships/image" Target="../media/image405.png"/><Relationship Id="rId75" Type="http://schemas.openxmlformats.org/officeDocument/2006/relationships/customXml" Target="../ink/ink496.xml"/><Relationship Id="rId96" Type="http://schemas.openxmlformats.org/officeDocument/2006/relationships/image" Target="../media/image518.png"/><Relationship Id="rId140" Type="http://schemas.openxmlformats.org/officeDocument/2006/relationships/image" Target="../media/image540.png"/><Relationship Id="rId161" Type="http://schemas.openxmlformats.org/officeDocument/2006/relationships/customXml" Target="../ink/ink539.xml"/><Relationship Id="rId182" Type="http://schemas.openxmlformats.org/officeDocument/2006/relationships/image" Target="../media/image561.png"/><Relationship Id="rId217" Type="http://schemas.openxmlformats.org/officeDocument/2006/relationships/customXml" Target="../ink/ink567.xml"/><Relationship Id="rId6" Type="http://schemas.openxmlformats.org/officeDocument/2006/relationships/image" Target="../media/image381.png"/><Relationship Id="rId238" Type="http://schemas.openxmlformats.org/officeDocument/2006/relationships/image" Target="../media/image589.png"/><Relationship Id="rId259" Type="http://schemas.openxmlformats.org/officeDocument/2006/relationships/customXml" Target="../ink/ink588.xml"/><Relationship Id="rId23" Type="http://schemas.openxmlformats.org/officeDocument/2006/relationships/customXml" Target="../ink/ink470.xml"/><Relationship Id="rId119" Type="http://schemas.openxmlformats.org/officeDocument/2006/relationships/customXml" Target="../ink/ink518.xml"/><Relationship Id="rId44" Type="http://schemas.openxmlformats.org/officeDocument/2006/relationships/image" Target="../media/image400.png"/><Relationship Id="rId65" Type="http://schemas.openxmlformats.org/officeDocument/2006/relationships/customXml" Target="../ink/ink491.xml"/><Relationship Id="rId86" Type="http://schemas.openxmlformats.org/officeDocument/2006/relationships/image" Target="../media/image513.png"/><Relationship Id="rId130" Type="http://schemas.openxmlformats.org/officeDocument/2006/relationships/image" Target="../media/image535.png"/><Relationship Id="rId151" Type="http://schemas.openxmlformats.org/officeDocument/2006/relationships/customXml" Target="../ink/ink534.xml"/><Relationship Id="rId172" Type="http://schemas.openxmlformats.org/officeDocument/2006/relationships/image" Target="../media/image556.png"/><Relationship Id="rId193" Type="http://schemas.openxmlformats.org/officeDocument/2006/relationships/customXml" Target="../ink/ink555.xml"/><Relationship Id="rId207" Type="http://schemas.openxmlformats.org/officeDocument/2006/relationships/customXml" Target="../ink/ink562.xml"/><Relationship Id="rId228" Type="http://schemas.openxmlformats.org/officeDocument/2006/relationships/image" Target="../media/image584.png"/><Relationship Id="rId249" Type="http://schemas.openxmlformats.org/officeDocument/2006/relationships/customXml" Target="../ink/ink583.xml"/><Relationship Id="rId13" Type="http://schemas.openxmlformats.org/officeDocument/2006/relationships/customXml" Target="../ink/ink465.xml"/><Relationship Id="rId109" Type="http://schemas.openxmlformats.org/officeDocument/2006/relationships/customXml" Target="../ink/ink513.xml"/><Relationship Id="rId260" Type="http://schemas.openxmlformats.org/officeDocument/2006/relationships/image" Target="../media/image600.png"/><Relationship Id="rId34" Type="http://schemas.openxmlformats.org/officeDocument/2006/relationships/image" Target="../media/image395.png"/><Relationship Id="rId55" Type="http://schemas.openxmlformats.org/officeDocument/2006/relationships/customXml" Target="../ink/ink486.xml"/><Relationship Id="rId76" Type="http://schemas.openxmlformats.org/officeDocument/2006/relationships/image" Target="../media/image508.png"/><Relationship Id="rId97" Type="http://schemas.openxmlformats.org/officeDocument/2006/relationships/customXml" Target="../ink/ink507.xml"/><Relationship Id="rId120" Type="http://schemas.openxmlformats.org/officeDocument/2006/relationships/image" Target="../media/image530.png"/><Relationship Id="rId141" Type="http://schemas.openxmlformats.org/officeDocument/2006/relationships/customXml" Target="../ink/ink529.xml"/><Relationship Id="rId7" Type="http://schemas.openxmlformats.org/officeDocument/2006/relationships/customXml" Target="../ink/ink462.xml"/><Relationship Id="rId162" Type="http://schemas.openxmlformats.org/officeDocument/2006/relationships/image" Target="../media/image551.png"/><Relationship Id="rId183" Type="http://schemas.openxmlformats.org/officeDocument/2006/relationships/customXml" Target="../ink/ink550.xml"/><Relationship Id="rId218" Type="http://schemas.openxmlformats.org/officeDocument/2006/relationships/image" Target="../media/image579.png"/><Relationship Id="rId239" Type="http://schemas.openxmlformats.org/officeDocument/2006/relationships/customXml" Target="../ink/ink578.xml"/><Relationship Id="rId250" Type="http://schemas.openxmlformats.org/officeDocument/2006/relationships/image" Target="../media/image595.png"/><Relationship Id="rId24" Type="http://schemas.openxmlformats.org/officeDocument/2006/relationships/image" Target="../media/image390.png"/><Relationship Id="rId45" Type="http://schemas.openxmlformats.org/officeDocument/2006/relationships/customXml" Target="../ink/ink481.xml"/><Relationship Id="rId66" Type="http://schemas.openxmlformats.org/officeDocument/2006/relationships/image" Target="../media/image411.png"/><Relationship Id="rId87" Type="http://schemas.openxmlformats.org/officeDocument/2006/relationships/customXml" Target="../ink/ink502.xml"/><Relationship Id="rId110" Type="http://schemas.openxmlformats.org/officeDocument/2006/relationships/image" Target="../media/image525.png"/><Relationship Id="rId131" Type="http://schemas.openxmlformats.org/officeDocument/2006/relationships/customXml" Target="../ink/ink524.xml"/><Relationship Id="rId152" Type="http://schemas.openxmlformats.org/officeDocument/2006/relationships/image" Target="../media/image546.png"/><Relationship Id="rId173" Type="http://schemas.openxmlformats.org/officeDocument/2006/relationships/customXml" Target="../ink/ink545.xml"/><Relationship Id="rId194" Type="http://schemas.openxmlformats.org/officeDocument/2006/relationships/image" Target="../media/image567.png"/><Relationship Id="rId208" Type="http://schemas.openxmlformats.org/officeDocument/2006/relationships/image" Target="../media/image574.png"/><Relationship Id="rId229" Type="http://schemas.openxmlformats.org/officeDocument/2006/relationships/customXml" Target="../ink/ink573.xml"/><Relationship Id="rId240" Type="http://schemas.openxmlformats.org/officeDocument/2006/relationships/image" Target="../media/image590.png"/><Relationship Id="rId261" Type="http://schemas.openxmlformats.org/officeDocument/2006/relationships/customXml" Target="../ink/ink589.xml"/><Relationship Id="rId14" Type="http://schemas.openxmlformats.org/officeDocument/2006/relationships/image" Target="../media/image385.png"/><Relationship Id="rId35" Type="http://schemas.openxmlformats.org/officeDocument/2006/relationships/customXml" Target="../ink/ink476.xml"/><Relationship Id="rId56" Type="http://schemas.openxmlformats.org/officeDocument/2006/relationships/image" Target="../media/image406.png"/><Relationship Id="rId77" Type="http://schemas.openxmlformats.org/officeDocument/2006/relationships/customXml" Target="../ink/ink497.xml"/><Relationship Id="rId100" Type="http://schemas.openxmlformats.org/officeDocument/2006/relationships/image" Target="../media/image520.png"/><Relationship Id="rId8" Type="http://schemas.openxmlformats.org/officeDocument/2006/relationships/image" Target="../media/image382.png"/><Relationship Id="rId98" Type="http://schemas.openxmlformats.org/officeDocument/2006/relationships/image" Target="../media/image519.png"/><Relationship Id="rId121" Type="http://schemas.openxmlformats.org/officeDocument/2006/relationships/customXml" Target="../ink/ink519.xml"/><Relationship Id="rId142" Type="http://schemas.openxmlformats.org/officeDocument/2006/relationships/image" Target="../media/image541.png"/><Relationship Id="rId163" Type="http://schemas.openxmlformats.org/officeDocument/2006/relationships/customXml" Target="../ink/ink540.xml"/><Relationship Id="rId184" Type="http://schemas.openxmlformats.org/officeDocument/2006/relationships/image" Target="../media/image562.png"/><Relationship Id="rId219" Type="http://schemas.openxmlformats.org/officeDocument/2006/relationships/customXml" Target="../ink/ink568.xml"/><Relationship Id="rId230" Type="http://schemas.openxmlformats.org/officeDocument/2006/relationships/image" Target="../media/image585.png"/><Relationship Id="rId251" Type="http://schemas.openxmlformats.org/officeDocument/2006/relationships/customXml" Target="../ink/ink584.xml"/><Relationship Id="rId25" Type="http://schemas.openxmlformats.org/officeDocument/2006/relationships/customXml" Target="../ink/ink471.xml"/><Relationship Id="rId46" Type="http://schemas.openxmlformats.org/officeDocument/2006/relationships/image" Target="../media/image401.png"/><Relationship Id="rId67" Type="http://schemas.openxmlformats.org/officeDocument/2006/relationships/customXml" Target="../ink/ink492.xml"/><Relationship Id="rId88" Type="http://schemas.openxmlformats.org/officeDocument/2006/relationships/image" Target="../media/image514.png"/><Relationship Id="rId111" Type="http://schemas.openxmlformats.org/officeDocument/2006/relationships/customXml" Target="../ink/ink514.xml"/><Relationship Id="rId132" Type="http://schemas.openxmlformats.org/officeDocument/2006/relationships/image" Target="../media/image536.png"/><Relationship Id="rId153" Type="http://schemas.openxmlformats.org/officeDocument/2006/relationships/customXml" Target="../ink/ink535.xml"/><Relationship Id="rId174" Type="http://schemas.openxmlformats.org/officeDocument/2006/relationships/image" Target="../media/image557.png"/><Relationship Id="rId195" Type="http://schemas.openxmlformats.org/officeDocument/2006/relationships/customXml" Target="../ink/ink556.xml"/><Relationship Id="rId209" Type="http://schemas.openxmlformats.org/officeDocument/2006/relationships/customXml" Target="../ink/ink563.xml"/><Relationship Id="rId220" Type="http://schemas.openxmlformats.org/officeDocument/2006/relationships/image" Target="../media/image580.png"/><Relationship Id="rId241" Type="http://schemas.openxmlformats.org/officeDocument/2006/relationships/customXml" Target="../ink/ink579.xml"/><Relationship Id="rId15" Type="http://schemas.openxmlformats.org/officeDocument/2006/relationships/customXml" Target="../ink/ink466.xml"/><Relationship Id="rId36" Type="http://schemas.openxmlformats.org/officeDocument/2006/relationships/image" Target="../media/image396.png"/><Relationship Id="rId57" Type="http://schemas.openxmlformats.org/officeDocument/2006/relationships/customXml" Target="../ink/ink487.xml"/><Relationship Id="rId262" Type="http://schemas.openxmlformats.org/officeDocument/2006/relationships/image" Target="../media/image601.png"/><Relationship Id="rId78" Type="http://schemas.openxmlformats.org/officeDocument/2006/relationships/image" Target="../media/image509.png"/><Relationship Id="rId99" Type="http://schemas.openxmlformats.org/officeDocument/2006/relationships/customXml" Target="../ink/ink508.xml"/><Relationship Id="rId101" Type="http://schemas.openxmlformats.org/officeDocument/2006/relationships/customXml" Target="../ink/ink509.xml"/><Relationship Id="rId122" Type="http://schemas.openxmlformats.org/officeDocument/2006/relationships/image" Target="../media/image531.png"/><Relationship Id="rId143" Type="http://schemas.openxmlformats.org/officeDocument/2006/relationships/customXml" Target="../ink/ink530.xml"/><Relationship Id="rId164" Type="http://schemas.openxmlformats.org/officeDocument/2006/relationships/image" Target="../media/image552.png"/><Relationship Id="rId185" Type="http://schemas.openxmlformats.org/officeDocument/2006/relationships/customXml" Target="../ink/ink551.xml"/><Relationship Id="rId9" Type="http://schemas.openxmlformats.org/officeDocument/2006/relationships/customXml" Target="../ink/ink463.xml"/><Relationship Id="rId210" Type="http://schemas.openxmlformats.org/officeDocument/2006/relationships/image" Target="../media/image575.png"/><Relationship Id="rId26" Type="http://schemas.openxmlformats.org/officeDocument/2006/relationships/image" Target="../media/image391.png"/><Relationship Id="rId231" Type="http://schemas.openxmlformats.org/officeDocument/2006/relationships/customXml" Target="../ink/ink574.xml"/><Relationship Id="rId252" Type="http://schemas.openxmlformats.org/officeDocument/2006/relationships/image" Target="../media/image596.png"/><Relationship Id="rId47" Type="http://schemas.openxmlformats.org/officeDocument/2006/relationships/customXml" Target="../ink/ink482.xml"/><Relationship Id="rId68" Type="http://schemas.openxmlformats.org/officeDocument/2006/relationships/image" Target="../media/image412.png"/><Relationship Id="rId89" Type="http://schemas.openxmlformats.org/officeDocument/2006/relationships/customXml" Target="../ink/ink503.xml"/><Relationship Id="rId112" Type="http://schemas.openxmlformats.org/officeDocument/2006/relationships/image" Target="../media/image526.png"/><Relationship Id="rId133" Type="http://schemas.openxmlformats.org/officeDocument/2006/relationships/customXml" Target="../ink/ink525.xml"/><Relationship Id="rId154" Type="http://schemas.openxmlformats.org/officeDocument/2006/relationships/image" Target="../media/image547.png"/><Relationship Id="rId175" Type="http://schemas.openxmlformats.org/officeDocument/2006/relationships/customXml" Target="../ink/ink546.xml"/><Relationship Id="rId196" Type="http://schemas.openxmlformats.org/officeDocument/2006/relationships/image" Target="../media/image568.png"/><Relationship Id="rId200" Type="http://schemas.openxmlformats.org/officeDocument/2006/relationships/image" Target="../media/image570.png"/><Relationship Id="rId16" Type="http://schemas.openxmlformats.org/officeDocument/2006/relationships/image" Target="../media/image386.png"/><Relationship Id="rId221" Type="http://schemas.openxmlformats.org/officeDocument/2006/relationships/customXml" Target="../ink/ink569.xml"/><Relationship Id="rId242" Type="http://schemas.openxmlformats.org/officeDocument/2006/relationships/image" Target="../media/image591.png"/><Relationship Id="rId263" Type="http://schemas.openxmlformats.org/officeDocument/2006/relationships/customXml" Target="../ink/ink590.xml"/><Relationship Id="rId37" Type="http://schemas.openxmlformats.org/officeDocument/2006/relationships/customXml" Target="../ink/ink477.xml"/><Relationship Id="rId58" Type="http://schemas.openxmlformats.org/officeDocument/2006/relationships/image" Target="../media/image407.png"/><Relationship Id="rId79" Type="http://schemas.openxmlformats.org/officeDocument/2006/relationships/customXml" Target="../ink/ink498.xml"/><Relationship Id="rId102" Type="http://schemas.openxmlformats.org/officeDocument/2006/relationships/image" Target="../media/image521.png"/><Relationship Id="rId123" Type="http://schemas.openxmlformats.org/officeDocument/2006/relationships/customXml" Target="../ink/ink520.xml"/><Relationship Id="rId144" Type="http://schemas.openxmlformats.org/officeDocument/2006/relationships/image" Target="../media/image542.png"/><Relationship Id="rId90" Type="http://schemas.openxmlformats.org/officeDocument/2006/relationships/image" Target="../media/image515.png"/><Relationship Id="rId165" Type="http://schemas.openxmlformats.org/officeDocument/2006/relationships/customXml" Target="../ink/ink541.xml"/><Relationship Id="rId186" Type="http://schemas.openxmlformats.org/officeDocument/2006/relationships/image" Target="../media/image563.png"/><Relationship Id="rId211" Type="http://schemas.openxmlformats.org/officeDocument/2006/relationships/customXml" Target="../ink/ink564.xml"/><Relationship Id="rId232" Type="http://schemas.openxmlformats.org/officeDocument/2006/relationships/image" Target="../media/image586.png"/><Relationship Id="rId253" Type="http://schemas.openxmlformats.org/officeDocument/2006/relationships/customXml" Target="../ink/ink585.xml"/><Relationship Id="rId27" Type="http://schemas.openxmlformats.org/officeDocument/2006/relationships/customXml" Target="../ink/ink472.xml"/><Relationship Id="rId48" Type="http://schemas.openxmlformats.org/officeDocument/2006/relationships/image" Target="../media/image402.png"/><Relationship Id="rId69" Type="http://schemas.openxmlformats.org/officeDocument/2006/relationships/customXml" Target="../ink/ink493.xml"/><Relationship Id="rId113" Type="http://schemas.openxmlformats.org/officeDocument/2006/relationships/customXml" Target="../ink/ink515.xml"/><Relationship Id="rId134" Type="http://schemas.openxmlformats.org/officeDocument/2006/relationships/image" Target="../media/image537.png"/><Relationship Id="rId80" Type="http://schemas.openxmlformats.org/officeDocument/2006/relationships/image" Target="../media/image510.png"/><Relationship Id="rId155" Type="http://schemas.openxmlformats.org/officeDocument/2006/relationships/customXml" Target="../ink/ink536.xml"/><Relationship Id="rId176" Type="http://schemas.openxmlformats.org/officeDocument/2006/relationships/image" Target="../media/image558.png"/><Relationship Id="rId197" Type="http://schemas.openxmlformats.org/officeDocument/2006/relationships/customXml" Target="../ink/ink557.xml"/><Relationship Id="rId201" Type="http://schemas.openxmlformats.org/officeDocument/2006/relationships/customXml" Target="../ink/ink559.xml"/><Relationship Id="rId222" Type="http://schemas.openxmlformats.org/officeDocument/2006/relationships/image" Target="../media/image581.png"/><Relationship Id="rId243" Type="http://schemas.openxmlformats.org/officeDocument/2006/relationships/customXml" Target="../ink/ink580.xml"/><Relationship Id="rId264" Type="http://schemas.openxmlformats.org/officeDocument/2006/relationships/image" Target="../media/image602.png"/><Relationship Id="rId17" Type="http://schemas.openxmlformats.org/officeDocument/2006/relationships/customXml" Target="../ink/ink467.xml"/><Relationship Id="rId38" Type="http://schemas.openxmlformats.org/officeDocument/2006/relationships/image" Target="../media/image397.png"/><Relationship Id="rId59" Type="http://schemas.openxmlformats.org/officeDocument/2006/relationships/customXml" Target="../ink/ink488.xml"/><Relationship Id="rId103" Type="http://schemas.openxmlformats.org/officeDocument/2006/relationships/customXml" Target="../ink/ink510.xml"/><Relationship Id="rId124" Type="http://schemas.openxmlformats.org/officeDocument/2006/relationships/image" Target="../media/image532.png"/><Relationship Id="rId70" Type="http://schemas.openxmlformats.org/officeDocument/2006/relationships/image" Target="../media/image505.png"/><Relationship Id="rId91" Type="http://schemas.openxmlformats.org/officeDocument/2006/relationships/customXml" Target="../ink/ink504.xml"/><Relationship Id="rId145" Type="http://schemas.openxmlformats.org/officeDocument/2006/relationships/customXml" Target="../ink/ink531.xml"/><Relationship Id="rId166" Type="http://schemas.openxmlformats.org/officeDocument/2006/relationships/image" Target="../media/image553.png"/><Relationship Id="rId187" Type="http://schemas.openxmlformats.org/officeDocument/2006/relationships/customXml" Target="../ink/ink552.xml"/><Relationship Id="rId1" Type="http://schemas.openxmlformats.org/officeDocument/2006/relationships/themeOverride" Target="../theme/themeOverride1.xml"/><Relationship Id="rId212" Type="http://schemas.openxmlformats.org/officeDocument/2006/relationships/image" Target="../media/image576.png"/><Relationship Id="rId233" Type="http://schemas.openxmlformats.org/officeDocument/2006/relationships/customXml" Target="../ink/ink575.xml"/><Relationship Id="rId254" Type="http://schemas.openxmlformats.org/officeDocument/2006/relationships/image" Target="../media/image597.png"/><Relationship Id="rId28" Type="http://schemas.openxmlformats.org/officeDocument/2006/relationships/image" Target="../media/image392.png"/><Relationship Id="rId49" Type="http://schemas.openxmlformats.org/officeDocument/2006/relationships/customXml" Target="../ink/ink483.xml"/><Relationship Id="rId114" Type="http://schemas.openxmlformats.org/officeDocument/2006/relationships/image" Target="../media/image527.png"/><Relationship Id="rId60" Type="http://schemas.openxmlformats.org/officeDocument/2006/relationships/image" Target="../media/image408.png"/><Relationship Id="rId81" Type="http://schemas.openxmlformats.org/officeDocument/2006/relationships/customXml" Target="../ink/ink499.xml"/><Relationship Id="rId135" Type="http://schemas.openxmlformats.org/officeDocument/2006/relationships/customXml" Target="../ink/ink526.xml"/><Relationship Id="rId156" Type="http://schemas.openxmlformats.org/officeDocument/2006/relationships/image" Target="../media/image548.png"/><Relationship Id="rId177" Type="http://schemas.openxmlformats.org/officeDocument/2006/relationships/customXml" Target="../ink/ink547.xml"/><Relationship Id="rId198" Type="http://schemas.openxmlformats.org/officeDocument/2006/relationships/image" Target="../media/image569.png"/><Relationship Id="rId202" Type="http://schemas.openxmlformats.org/officeDocument/2006/relationships/image" Target="../media/image571.png"/><Relationship Id="rId223" Type="http://schemas.openxmlformats.org/officeDocument/2006/relationships/customXml" Target="../ink/ink570.xml"/><Relationship Id="rId244" Type="http://schemas.openxmlformats.org/officeDocument/2006/relationships/image" Target="../media/image592.png"/><Relationship Id="rId18" Type="http://schemas.openxmlformats.org/officeDocument/2006/relationships/image" Target="../media/image387.png"/><Relationship Id="rId39" Type="http://schemas.openxmlformats.org/officeDocument/2006/relationships/customXml" Target="../ink/ink478.xml"/><Relationship Id="rId50" Type="http://schemas.openxmlformats.org/officeDocument/2006/relationships/image" Target="../media/image403.png"/><Relationship Id="rId104" Type="http://schemas.openxmlformats.org/officeDocument/2006/relationships/image" Target="../media/image522.png"/><Relationship Id="rId125" Type="http://schemas.openxmlformats.org/officeDocument/2006/relationships/customXml" Target="../ink/ink521.xml"/><Relationship Id="rId146" Type="http://schemas.openxmlformats.org/officeDocument/2006/relationships/image" Target="../media/image543.png"/><Relationship Id="rId167" Type="http://schemas.openxmlformats.org/officeDocument/2006/relationships/customXml" Target="../ink/ink542.xml"/><Relationship Id="rId188" Type="http://schemas.openxmlformats.org/officeDocument/2006/relationships/image" Target="../media/image564.png"/><Relationship Id="rId71" Type="http://schemas.openxmlformats.org/officeDocument/2006/relationships/customXml" Target="../ink/ink494.xml"/><Relationship Id="rId92" Type="http://schemas.openxmlformats.org/officeDocument/2006/relationships/image" Target="../media/image516.png"/><Relationship Id="rId213" Type="http://schemas.openxmlformats.org/officeDocument/2006/relationships/customXml" Target="../ink/ink565.xml"/><Relationship Id="rId234" Type="http://schemas.openxmlformats.org/officeDocument/2006/relationships/image" Target="../media/image587.png"/><Relationship Id="rId2" Type="http://schemas.openxmlformats.org/officeDocument/2006/relationships/slideLayout" Target="../slideLayouts/slideLayout2.xml"/><Relationship Id="rId29" Type="http://schemas.openxmlformats.org/officeDocument/2006/relationships/customXml" Target="../ink/ink473.xml"/><Relationship Id="rId255" Type="http://schemas.openxmlformats.org/officeDocument/2006/relationships/customXml" Target="../ink/ink586.xml"/><Relationship Id="rId40" Type="http://schemas.openxmlformats.org/officeDocument/2006/relationships/image" Target="../media/image398.png"/><Relationship Id="rId115" Type="http://schemas.openxmlformats.org/officeDocument/2006/relationships/customXml" Target="../ink/ink516.xml"/><Relationship Id="rId136" Type="http://schemas.openxmlformats.org/officeDocument/2006/relationships/image" Target="../media/image538.png"/><Relationship Id="rId157" Type="http://schemas.openxmlformats.org/officeDocument/2006/relationships/customXml" Target="../ink/ink537.xml"/><Relationship Id="rId178" Type="http://schemas.openxmlformats.org/officeDocument/2006/relationships/image" Target="../media/image559.png"/><Relationship Id="rId61" Type="http://schemas.openxmlformats.org/officeDocument/2006/relationships/customXml" Target="../ink/ink489.xml"/><Relationship Id="rId82" Type="http://schemas.openxmlformats.org/officeDocument/2006/relationships/image" Target="../media/image511.png"/><Relationship Id="rId199" Type="http://schemas.openxmlformats.org/officeDocument/2006/relationships/customXml" Target="../ink/ink558.xml"/><Relationship Id="rId203" Type="http://schemas.openxmlformats.org/officeDocument/2006/relationships/customXml" Target="../ink/ink560.xml"/><Relationship Id="rId19" Type="http://schemas.openxmlformats.org/officeDocument/2006/relationships/customXml" Target="../ink/ink468.xml"/><Relationship Id="rId224" Type="http://schemas.openxmlformats.org/officeDocument/2006/relationships/image" Target="../media/image582.png"/><Relationship Id="rId245" Type="http://schemas.openxmlformats.org/officeDocument/2006/relationships/customXml" Target="../ink/ink581.xml"/><Relationship Id="rId30" Type="http://schemas.openxmlformats.org/officeDocument/2006/relationships/image" Target="../media/image393.png"/><Relationship Id="rId105" Type="http://schemas.openxmlformats.org/officeDocument/2006/relationships/customXml" Target="../ink/ink511.xml"/><Relationship Id="rId126" Type="http://schemas.openxmlformats.org/officeDocument/2006/relationships/image" Target="../media/image533.png"/><Relationship Id="rId147" Type="http://schemas.openxmlformats.org/officeDocument/2006/relationships/customXml" Target="../ink/ink532.xml"/><Relationship Id="rId168" Type="http://schemas.openxmlformats.org/officeDocument/2006/relationships/image" Target="../media/image554.png"/><Relationship Id="rId51" Type="http://schemas.openxmlformats.org/officeDocument/2006/relationships/customXml" Target="../ink/ink484.xml"/><Relationship Id="rId72" Type="http://schemas.openxmlformats.org/officeDocument/2006/relationships/image" Target="../media/image506.png"/><Relationship Id="rId93" Type="http://schemas.openxmlformats.org/officeDocument/2006/relationships/customXml" Target="../ink/ink505.xml"/><Relationship Id="rId189" Type="http://schemas.openxmlformats.org/officeDocument/2006/relationships/customXml" Target="../ink/ink553.xml"/><Relationship Id="rId3" Type="http://schemas.openxmlformats.org/officeDocument/2006/relationships/image" Target="../media/image379.emf"/><Relationship Id="rId214" Type="http://schemas.openxmlformats.org/officeDocument/2006/relationships/image" Target="../media/image577.png"/><Relationship Id="rId235" Type="http://schemas.openxmlformats.org/officeDocument/2006/relationships/customXml" Target="../ink/ink576.xml"/><Relationship Id="rId256" Type="http://schemas.openxmlformats.org/officeDocument/2006/relationships/image" Target="../media/image598.png"/><Relationship Id="rId116" Type="http://schemas.openxmlformats.org/officeDocument/2006/relationships/image" Target="../media/image528.png"/><Relationship Id="rId137" Type="http://schemas.openxmlformats.org/officeDocument/2006/relationships/customXml" Target="../ink/ink527.xml"/><Relationship Id="rId158" Type="http://schemas.openxmlformats.org/officeDocument/2006/relationships/image" Target="../media/image549.png"/><Relationship Id="rId20" Type="http://schemas.openxmlformats.org/officeDocument/2006/relationships/image" Target="../media/image388.png"/><Relationship Id="rId41" Type="http://schemas.openxmlformats.org/officeDocument/2006/relationships/customXml" Target="../ink/ink479.xml"/><Relationship Id="rId62" Type="http://schemas.openxmlformats.org/officeDocument/2006/relationships/image" Target="../media/image409.png"/><Relationship Id="rId83" Type="http://schemas.openxmlformats.org/officeDocument/2006/relationships/customXml" Target="../ink/ink500.xml"/><Relationship Id="rId179" Type="http://schemas.openxmlformats.org/officeDocument/2006/relationships/customXml" Target="../ink/ink548.xml"/><Relationship Id="rId190" Type="http://schemas.openxmlformats.org/officeDocument/2006/relationships/image" Target="../media/image565.png"/><Relationship Id="rId204" Type="http://schemas.openxmlformats.org/officeDocument/2006/relationships/image" Target="../media/image572.png"/><Relationship Id="rId225" Type="http://schemas.openxmlformats.org/officeDocument/2006/relationships/customXml" Target="../ink/ink571.xml"/><Relationship Id="rId246" Type="http://schemas.openxmlformats.org/officeDocument/2006/relationships/image" Target="../media/image593.png"/><Relationship Id="rId106" Type="http://schemas.openxmlformats.org/officeDocument/2006/relationships/image" Target="../media/image523.png"/><Relationship Id="rId127" Type="http://schemas.openxmlformats.org/officeDocument/2006/relationships/customXml" Target="../ink/ink522.xml"/><Relationship Id="rId10" Type="http://schemas.openxmlformats.org/officeDocument/2006/relationships/image" Target="../media/image383.png"/><Relationship Id="rId31" Type="http://schemas.openxmlformats.org/officeDocument/2006/relationships/customXml" Target="../ink/ink474.xml"/><Relationship Id="rId52" Type="http://schemas.openxmlformats.org/officeDocument/2006/relationships/image" Target="../media/image404.png"/><Relationship Id="rId73" Type="http://schemas.openxmlformats.org/officeDocument/2006/relationships/customXml" Target="../ink/ink495.xml"/><Relationship Id="rId94" Type="http://schemas.openxmlformats.org/officeDocument/2006/relationships/image" Target="../media/image517.png"/><Relationship Id="rId148" Type="http://schemas.openxmlformats.org/officeDocument/2006/relationships/image" Target="../media/image544.png"/><Relationship Id="rId169" Type="http://schemas.openxmlformats.org/officeDocument/2006/relationships/customXml" Target="../ink/ink543.xml"/><Relationship Id="rId4" Type="http://schemas.openxmlformats.org/officeDocument/2006/relationships/image" Target="../media/image380.emf"/><Relationship Id="rId180" Type="http://schemas.openxmlformats.org/officeDocument/2006/relationships/image" Target="../media/image560.png"/><Relationship Id="rId215" Type="http://schemas.openxmlformats.org/officeDocument/2006/relationships/customXml" Target="../ink/ink566.xml"/><Relationship Id="rId236" Type="http://schemas.openxmlformats.org/officeDocument/2006/relationships/image" Target="../media/image588.png"/><Relationship Id="rId257" Type="http://schemas.openxmlformats.org/officeDocument/2006/relationships/customXml" Target="../ink/ink587.xml"/><Relationship Id="rId42" Type="http://schemas.openxmlformats.org/officeDocument/2006/relationships/image" Target="../media/image399.png"/><Relationship Id="rId84" Type="http://schemas.openxmlformats.org/officeDocument/2006/relationships/image" Target="../media/image512.png"/><Relationship Id="rId138" Type="http://schemas.openxmlformats.org/officeDocument/2006/relationships/image" Target="../media/image539.png"/></Relationships>
</file>

<file path=ppt/slides/_rels/slide24.xml.rels><?xml version="1.0" encoding="UTF-8" standalone="yes"?>
<Relationships xmlns="http://schemas.openxmlformats.org/package/2006/relationships"><Relationship Id="rId117" Type="http://schemas.openxmlformats.org/officeDocument/2006/relationships/customXml" Target="../ink/ink646.xml"/><Relationship Id="rId21" Type="http://schemas.openxmlformats.org/officeDocument/2006/relationships/customXml" Target="../ink/ink599.xml"/><Relationship Id="rId42" Type="http://schemas.openxmlformats.org/officeDocument/2006/relationships/image" Target="../media/image5980.png"/><Relationship Id="rId63" Type="http://schemas.openxmlformats.org/officeDocument/2006/relationships/customXml" Target="../ink/ink619.xml"/><Relationship Id="rId84" Type="http://schemas.openxmlformats.org/officeDocument/2006/relationships/image" Target="../media/image619.png"/><Relationship Id="rId138" Type="http://schemas.openxmlformats.org/officeDocument/2006/relationships/image" Target="../media/image646.png"/><Relationship Id="rId159" Type="http://schemas.openxmlformats.org/officeDocument/2006/relationships/customXml" Target="../ink/ink667.xml"/><Relationship Id="rId107" Type="http://schemas.openxmlformats.org/officeDocument/2006/relationships/customXml" Target="../ink/ink641.xml"/><Relationship Id="rId11" Type="http://schemas.openxmlformats.org/officeDocument/2006/relationships/customXml" Target="../ink/ink594.xml"/><Relationship Id="rId32" Type="http://schemas.openxmlformats.org/officeDocument/2006/relationships/image" Target="../media/image5930.png"/><Relationship Id="rId53" Type="http://schemas.openxmlformats.org/officeDocument/2006/relationships/customXml" Target="../ink/ink614.xml"/><Relationship Id="rId74" Type="http://schemas.openxmlformats.org/officeDocument/2006/relationships/image" Target="../media/image614.png"/><Relationship Id="rId128" Type="http://schemas.openxmlformats.org/officeDocument/2006/relationships/image" Target="../media/image641.png"/><Relationship Id="rId149" Type="http://schemas.openxmlformats.org/officeDocument/2006/relationships/customXml" Target="../ink/ink662.xml"/><Relationship Id="rId5" Type="http://schemas.openxmlformats.org/officeDocument/2006/relationships/customXml" Target="../ink/ink591.xml"/><Relationship Id="rId95" Type="http://schemas.openxmlformats.org/officeDocument/2006/relationships/customXml" Target="../ink/ink635.xml"/><Relationship Id="rId160" Type="http://schemas.openxmlformats.org/officeDocument/2006/relationships/image" Target="../media/image657.png"/><Relationship Id="rId22" Type="http://schemas.openxmlformats.org/officeDocument/2006/relationships/image" Target="../media/image5880.png"/><Relationship Id="rId43" Type="http://schemas.openxmlformats.org/officeDocument/2006/relationships/customXml" Target="../ink/ink609.xml"/><Relationship Id="rId64" Type="http://schemas.openxmlformats.org/officeDocument/2006/relationships/image" Target="../media/image609.png"/><Relationship Id="rId118" Type="http://schemas.openxmlformats.org/officeDocument/2006/relationships/image" Target="../media/image636.png"/><Relationship Id="rId139" Type="http://schemas.openxmlformats.org/officeDocument/2006/relationships/customXml" Target="../ink/ink657.xml"/><Relationship Id="rId85" Type="http://schemas.openxmlformats.org/officeDocument/2006/relationships/customXml" Target="../ink/ink630.xml"/><Relationship Id="rId150" Type="http://schemas.openxmlformats.org/officeDocument/2006/relationships/image" Target="../media/image652.png"/><Relationship Id="rId12" Type="http://schemas.openxmlformats.org/officeDocument/2006/relationships/image" Target="../media/image5840.png"/><Relationship Id="rId17" Type="http://schemas.openxmlformats.org/officeDocument/2006/relationships/customXml" Target="../ink/ink597.xml"/><Relationship Id="rId33" Type="http://schemas.openxmlformats.org/officeDocument/2006/relationships/customXml" Target="../ink/ink605.xml"/><Relationship Id="rId38" Type="http://schemas.openxmlformats.org/officeDocument/2006/relationships/image" Target="../media/image5960.png"/><Relationship Id="rId59" Type="http://schemas.openxmlformats.org/officeDocument/2006/relationships/customXml" Target="../ink/ink617.xml"/><Relationship Id="rId103" Type="http://schemas.openxmlformats.org/officeDocument/2006/relationships/customXml" Target="../ink/ink639.xml"/><Relationship Id="rId108" Type="http://schemas.openxmlformats.org/officeDocument/2006/relationships/image" Target="../media/image631.png"/><Relationship Id="rId124" Type="http://schemas.openxmlformats.org/officeDocument/2006/relationships/image" Target="../media/image639.png"/><Relationship Id="rId129" Type="http://schemas.openxmlformats.org/officeDocument/2006/relationships/customXml" Target="../ink/ink652.xml"/><Relationship Id="rId54" Type="http://schemas.openxmlformats.org/officeDocument/2006/relationships/image" Target="../media/image604.png"/><Relationship Id="rId70" Type="http://schemas.openxmlformats.org/officeDocument/2006/relationships/image" Target="../media/image612.png"/><Relationship Id="rId75" Type="http://schemas.openxmlformats.org/officeDocument/2006/relationships/customXml" Target="../ink/ink625.xml"/><Relationship Id="rId91" Type="http://schemas.openxmlformats.org/officeDocument/2006/relationships/customXml" Target="../ink/ink633.xml"/><Relationship Id="rId96" Type="http://schemas.openxmlformats.org/officeDocument/2006/relationships/image" Target="../media/image625.png"/><Relationship Id="rId140" Type="http://schemas.openxmlformats.org/officeDocument/2006/relationships/image" Target="../media/image647.png"/><Relationship Id="rId145" Type="http://schemas.openxmlformats.org/officeDocument/2006/relationships/customXml" Target="../ink/ink660.xml"/><Relationship Id="rId161" Type="http://schemas.openxmlformats.org/officeDocument/2006/relationships/customXml" Target="../ink/ink668.xml"/><Relationship Id="rId1" Type="http://schemas.openxmlformats.org/officeDocument/2006/relationships/slideLayout" Target="../slideLayouts/slideLayout2.xml"/><Relationship Id="rId6" Type="http://schemas.openxmlformats.org/officeDocument/2006/relationships/image" Target="../media/image5810.png"/><Relationship Id="rId23" Type="http://schemas.openxmlformats.org/officeDocument/2006/relationships/customXml" Target="../ink/ink600.xml"/><Relationship Id="rId28" Type="http://schemas.openxmlformats.org/officeDocument/2006/relationships/image" Target="../media/image5910.png"/><Relationship Id="rId49" Type="http://schemas.openxmlformats.org/officeDocument/2006/relationships/customXml" Target="../ink/ink612.xml"/><Relationship Id="rId114" Type="http://schemas.openxmlformats.org/officeDocument/2006/relationships/image" Target="../media/image634.png"/><Relationship Id="rId119" Type="http://schemas.openxmlformats.org/officeDocument/2006/relationships/customXml" Target="../ink/ink647.xml"/><Relationship Id="rId44" Type="http://schemas.openxmlformats.org/officeDocument/2006/relationships/image" Target="../media/image5990.png"/><Relationship Id="rId60" Type="http://schemas.openxmlformats.org/officeDocument/2006/relationships/image" Target="../media/image607.png"/><Relationship Id="rId65" Type="http://schemas.openxmlformats.org/officeDocument/2006/relationships/customXml" Target="../ink/ink620.xml"/><Relationship Id="rId81" Type="http://schemas.openxmlformats.org/officeDocument/2006/relationships/customXml" Target="../ink/ink628.xml"/><Relationship Id="rId86" Type="http://schemas.openxmlformats.org/officeDocument/2006/relationships/image" Target="../media/image620.png"/><Relationship Id="rId130" Type="http://schemas.openxmlformats.org/officeDocument/2006/relationships/image" Target="../media/image642.png"/><Relationship Id="rId135" Type="http://schemas.openxmlformats.org/officeDocument/2006/relationships/customXml" Target="../ink/ink655.xml"/><Relationship Id="rId151" Type="http://schemas.openxmlformats.org/officeDocument/2006/relationships/customXml" Target="../ink/ink663.xml"/><Relationship Id="rId156" Type="http://schemas.openxmlformats.org/officeDocument/2006/relationships/image" Target="../media/image655.png"/><Relationship Id="rId13" Type="http://schemas.openxmlformats.org/officeDocument/2006/relationships/customXml" Target="../ink/ink595.xml"/><Relationship Id="rId18" Type="http://schemas.openxmlformats.org/officeDocument/2006/relationships/image" Target="../media/image5860.png"/><Relationship Id="rId39" Type="http://schemas.openxmlformats.org/officeDocument/2006/relationships/customXml" Target="../ink/ink607.xml"/><Relationship Id="rId109" Type="http://schemas.openxmlformats.org/officeDocument/2006/relationships/customXml" Target="../ink/ink642.xml"/><Relationship Id="rId34" Type="http://schemas.openxmlformats.org/officeDocument/2006/relationships/image" Target="../media/image5940.png"/><Relationship Id="rId50" Type="http://schemas.openxmlformats.org/officeDocument/2006/relationships/image" Target="../media/image6020.png"/><Relationship Id="rId55" Type="http://schemas.openxmlformats.org/officeDocument/2006/relationships/customXml" Target="../ink/ink615.xml"/><Relationship Id="rId76" Type="http://schemas.openxmlformats.org/officeDocument/2006/relationships/image" Target="../media/image615.png"/><Relationship Id="rId97" Type="http://schemas.openxmlformats.org/officeDocument/2006/relationships/customXml" Target="../ink/ink636.xml"/><Relationship Id="rId104" Type="http://schemas.openxmlformats.org/officeDocument/2006/relationships/image" Target="../media/image629.png"/><Relationship Id="rId120" Type="http://schemas.openxmlformats.org/officeDocument/2006/relationships/image" Target="../media/image637.png"/><Relationship Id="rId125" Type="http://schemas.openxmlformats.org/officeDocument/2006/relationships/customXml" Target="../ink/ink650.xml"/><Relationship Id="rId141" Type="http://schemas.openxmlformats.org/officeDocument/2006/relationships/customXml" Target="../ink/ink658.xml"/><Relationship Id="rId146" Type="http://schemas.openxmlformats.org/officeDocument/2006/relationships/image" Target="../media/image650.png"/><Relationship Id="rId7" Type="http://schemas.openxmlformats.org/officeDocument/2006/relationships/customXml" Target="../ink/ink592.xml"/><Relationship Id="rId71" Type="http://schemas.openxmlformats.org/officeDocument/2006/relationships/customXml" Target="../ink/ink623.xml"/><Relationship Id="rId92" Type="http://schemas.openxmlformats.org/officeDocument/2006/relationships/image" Target="../media/image623.png"/><Relationship Id="rId162" Type="http://schemas.openxmlformats.org/officeDocument/2006/relationships/image" Target="../media/image658.png"/><Relationship Id="rId2" Type="http://schemas.openxmlformats.org/officeDocument/2006/relationships/notesSlide" Target="../notesSlides/notesSlide22.xml"/><Relationship Id="rId29" Type="http://schemas.openxmlformats.org/officeDocument/2006/relationships/customXml" Target="../ink/ink603.xml"/><Relationship Id="rId24" Type="http://schemas.openxmlformats.org/officeDocument/2006/relationships/image" Target="../media/image5890.png"/><Relationship Id="rId40" Type="http://schemas.openxmlformats.org/officeDocument/2006/relationships/image" Target="../media/image5970.png"/><Relationship Id="rId45" Type="http://schemas.openxmlformats.org/officeDocument/2006/relationships/customXml" Target="../ink/ink610.xml"/><Relationship Id="rId66" Type="http://schemas.openxmlformats.org/officeDocument/2006/relationships/image" Target="../media/image610.png"/><Relationship Id="rId87" Type="http://schemas.openxmlformats.org/officeDocument/2006/relationships/customXml" Target="../ink/ink631.xml"/><Relationship Id="rId110" Type="http://schemas.openxmlformats.org/officeDocument/2006/relationships/image" Target="../media/image632.png"/><Relationship Id="rId115" Type="http://schemas.openxmlformats.org/officeDocument/2006/relationships/customXml" Target="../ink/ink645.xml"/><Relationship Id="rId131" Type="http://schemas.openxmlformats.org/officeDocument/2006/relationships/customXml" Target="../ink/ink653.xml"/><Relationship Id="rId136" Type="http://schemas.openxmlformats.org/officeDocument/2006/relationships/image" Target="../media/image645.png"/><Relationship Id="rId157" Type="http://schemas.openxmlformats.org/officeDocument/2006/relationships/customXml" Target="../ink/ink666.xml"/><Relationship Id="rId61" Type="http://schemas.openxmlformats.org/officeDocument/2006/relationships/customXml" Target="../ink/ink618.xml"/><Relationship Id="rId82" Type="http://schemas.openxmlformats.org/officeDocument/2006/relationships/image" Target="../media/image618.png"/><Relationship Id="rId152" Type="http://schemas.openxmlformats.org/officeDocument/2006/relationships/image" Target="../media/image653.png"/><Relationship Id="rId19" Type="http://schemas.openxmlformats.org/officeDocument/2006/relationships/customXml" Target="../ink/ink598.xml"/><Relationship Id="rId14" Type="http://schemas.openxmlformats.org/officeDocument/2006/relationships/image" Target="../media/image1.png"/><Relationship Id="rId30" Type="http://schemas.openxmlformats.org/officeDocument/2006/relationships/image" Target="../media/image5920.png"/><Relationship Id="rId35" Type="http://schemas.openxmlformats.org/officeDocument/2006/relationships/customXml" Target="../ink/ink606.xml"/><Relationship Id="rId56" Type="http://schemas.openxmlformats.org/officeDocument/2006/relationships/image" Target="../media/image605.png"/><Relationship Id="rId77" Type="http://schemas.openxmlformats.org/officeDocument/2006/relationships/customXml" Target="../ink/ink626.xml"/><Relationship Id="rId100" Type="http://schemas.openxmlformats.org/officeDocument/2006/relationships/image" Target="../media/image627.png"/><Relationship Id="rId105" Type="http://schemas.openxmlformats.org/officeDocument/2006/relationships/customXml" Target="../ink/ink640.xml"/><Relationship Id="rId126" Type="http://schemas.openxmlformats.org/officeDocument/2006/relationships/image" Target="../media/image640.png"/><Relationship Id="rId147" Type="http://schemas.openxmlformats.org/officeDocument/2006/relationships/customXml" Target="../ink/ink661.xml"/><Relationship Id="rId8" Type="http://schemas.openxmlformats.org/officeDocument/2006/relationships/image" Target="../media/image5820.png"/><Relationship Id="rId51" Type="http://schemas.openxmlformats.org/officeDocument/2006/relationships/customXml" Target="../ink/ink613.xml"/><Relationship Id="rId72" Type="http://schemas.openxmlformats.org/officeDocument/2006/relationships/image" Target="../media/image613.png"/><Relationship Id="rId93" Type="http://schemas.openxmlformats.org/officeDocument/2006/relationships/customXml" Target="../ink/ink634.xml"/><Relationship Id="rId98" Type="http://schemas.openxmlformats.org/officeDocument/2006/relationships/image" Target="../media/image626.png"/><Relationship Id="rId121" Type="http://schemas.openxmlformats.org/officeDocument/2006/relationships/customXml" Target="../ink/ink648.xml"/><Relationship Id="rId142" Type="http://schemas.openxmlformats.org/officeDocument/2006/relationships/image" Target="../media/image648.png"/><Relationship Id="rId163" Type="http://schemas.openxmlformats.org/officeDocument/2006/relationships/customXml" Target="../ink/ink669.xml"/><Relationship Id="rId3" Type="http://schemas.openxmlformats.org/officeDocument/2006/relationships/image" Target="../media/image603.png"/><Relationship Id="rId25" Type="http://schemas.openxmlformats.org/officeDocument/2006/relationships/customXml" Target="../ink/ink601.xml"/><Relationship Id="rId46" Type="http://schemas.openxmlformats.org/officeDocument/2006/relationships/image" Target="../media/image6000.png"/><Relationship Id="rId67" Type="http://schemas.openxmlformats.org/officeDocument/2006/relationships/customXml" Target="../ink/ink621.xml"/><Relationship Id="rId116" Type="http://schemas.openxmlformats.org/officeDocument/2006/relationships/image" Target="../media/image635.png"/><Relationship Id="rId137" Type="http://schemas.openxmlformats.org/officeDocument/2006/relationships/customXml" Target="../ink/ink656.xml"/><Relationship Id="rId158" Type="http://schemas.openxmlformats.org/officeDocument/2006/relationships/image" Target="../media/image656.png"/><Relationship Id="rId20" Type="http://schemas.openxmlformats.org/officeDocument/2006/relationships/image" Target="../media/image5870.png"/><Relationship Id="rId41" Type="http://schemas.openxmlformats.org/officeDocument/2006/relationships/customXml" Target="../ink/ink608.xml"/><Relationship Id="rId62" Type="http://schemas.openxmlformats.org/officeDocument/2006/relationships/image" Target="../media/image608.png"/><Relationship Id="rId83" Type="http://schemas.openxmlformats.org/officeDocument/2006/relationships/customXml" Target="../ink/ink629.xml"/><Relationship Id="rId88" Type="http://schemas.openxmlformats.org/officeDocument/2006/relationships/image" Target="../media/image621.png"/><Relationship Id="rId111" Type="http://schemas.openxmlformats.org/officeDocument/2006/relationships/customXml" Target="../ink/ink643.xml"/><Relationship Id="rId132" Type="http://schemas.openxmlformats.org/officeDocument/2006/relationships/image" Target="../media/image643.png"/><Relationship Id="rId153" Type="http://schemas.openxmlformats.org/officeDocument/2006/relationships/customXml" Target="../ink/ink664.xml"/><Relationship Id="rId15" Type="http://schemas.openxmlformats.org/officeDocument/2006/relationships/customXml" Target="../ink/ink596.xml"/><Relationship Id="rId57" Type="http://schemas.openxmlformats.org/officeDocument/2006/relationships/customXml" Target="../ink/ink616.xml"/><Relationship Id="rId106" Type="http://schemas.openxmlformats.org/officeDocument/2006/relationships/image" Target="../media/image630.png"/><Relationship Id="rId127" Type="http://schemas.openxmlformats.org/officeDocument/2006/relationships/customXml" Target="../ink/ink651.xml"/><Relationship Id="rId10" Type="http://schemas.openxmlformats.org/officeDocument/2006/relationships/image" Target="../media/image5830.png"/><Relationship Id="rId31" Type="http://schemas.openxmlformats.org/officeDocument/2006/relationships/customXml" Target="../ink/ink604.xml"/><Relationship Id="rId52" Type="http://schemas.openxmlformats.org/officeDocument/2006/relationships/image" Target="../media/image6030.png"/><Relationship Id="rId73" Type="http://schemas.openxmlformats.org/officeDocument/2006/relationships/customXml" Target="../ink/ink624.xml"/><Relationship Id="rId78" Type="http://schemas.openxmlformats.org/officeDocument/2006/relationships/image" Target="../media/image616.png"/><Relationship Id="rId94" Type="http://schemas.openxmlformats.org/officeDocument/2006/relationships/image" Target="../media/image624.png"/><Relationship Id="rId99" Type="http://schemas.openxmlformats.org/officeDocument/2006/relationships/customXml" Target="../ink/ink637.xml"/><Relationship Id="rId101" Type="http://schemas.openxmlformats.org/officeDocument/2006/relationships/customXml" Target="../ink/ink638.xml"/><Relationship Id="rId122" Type="http://schemas.openxmlformats.org/officeDocument/2006/relationships/image" Target="../media/image638.png"/><Relationship Id="rId143" Type="http://schemas.openxmlformats.org/officeDocument/2006/relationships/customXml" Target="../ink/ink659.xml"/><Relationship Id="rId148" Type="http://schemas.openxmlformats.org/officeDocument/2006/relationships/image" Target="../media/image651.png"/><Relationship Id="rId164" Type="http://schemas.openxmlformats.org/officeDocument/2006/relationships/image" Target="../media/image659.png"/><Relationship Id="rId4" Type="http://schemas.microsoft.com/office/2007/relationships/hdphoto" Target="../media/hdphoto1.wdp"/><Relationship Id="rId9" Type="http://schemas.openxmlformats.org/officeDocument/2006/relationships/customXml" Target="../ink/ink593.xml"/><Relationship Id="rId26" Type="http://schemas.openxmlformats.org/officeDocument/2006/relationships/image" Target="../media/image5900.png"/><Relationship Id="rId47" Type="http://schemas.openxmlformats.org/officeDocument/2006/relationships/customXml" Target="../ink/ink611.xml"/><Relationship Id="rId68" Type="http://schemas.openxmlformats.org/officeDocument/2006/relationships/image" Target="../media/image611.png"/><Relationship Id="rId89" Type="http://schemas.openxmlformats.org/officeDocument/2006/relationships/customXml" Target="../ink/ink632.xml"/><Relationship Id="rId112" Type="http://schemas.openxmlformats.org/officeDocument/2006/relationships/image" Target="../media/image633.png"/><Relationship Id="rId133" Type="http://schemas.openxmlformats.org/officeDocument/2006/relationships/customXml" Target="../ink/ink654.xml"/><Relationship Id="rId154" Type="http://schemas.openxmlformats.org/officeDocument/2006/relationships/image" Target="../media/image654.png"/><Relationship Id="rId16" Type="http://schemas.openxmlformats.org/officeDocument/2006/relationships/image" Target="../media/image5850.png"/><Relationship Id="rId58" Type="http://schemas.openxmlformats.org/officeDocument/2006/relationships/image" Target="../media/image606.png"/><Relationship Id="rId79" Type="http://schemas.openxmlformats.org/officeDocument/2006/relationships/customXml" Target="../ink/ink627.xml"/><Relationship Id="rId102" Type="http://schemas.openxmlformats.org/officeDocument/2006/relationships/image" Target="../media/image628.png"/><Relationship Id="rId123" Type="http://schemas.openxmlformats.org/officeDocument/2006/relationships/customXml" Target="../ink/ink649.xml"/><Relationship Id="rId144" Type="http://schemas.openxmlformats.org/officeDocument/2006/relationships/image" Target="../media/image649.png"/><Relationship Id="rId90" Type="http://schemas.openxmlformats.org/officeDocument/2006/relationships/image" Target="../media/image622.png"/><Relationship Id="rId27" Type="http://schemas.openxmlformats.org/officeDocument/2006/relationships/customXml" Target="../ink/ink602.xml"/><Relationship Id="rId48" Type="http://schemas.openxmlformats.org/officeDocument/2006/relationships/image" Target="../media/image6010.png"/><Relationship Id="rId69" Type="http://schemas.openxmlformats.org/officeDocument/2006/relationships/customXml" Target="../ink/ink622.xml"/><Relationship Id="rId113" Type="http://schemas.openxmlformats.org/officeDocument/2006/relationships/customXml" Target="../ink/ink644.xml"/><Relationship Id="rId134" Type="http://schemas.openxmlformats.org/officeDocument/2006/relationships/image" Target="../media/image644.png"/><Relationship Id="rId80" Type="http://schemas.openxmlformats.org/officeDocument/2006/relationships/image" Target="../media/image617.png"/><Relationship Id="rId155" Type="http://schemas.openxmlformats.org/officeDocument/2006/relationships/customXml" Target="../ink/ink665.xml"/></Relationships>
</file>

<file path=ppt/slides/_rels/slide25.xml.rels><?xml version="1.0" encoding="UTF-8" standalone="yes"?>
<Relationships xmlns="http://schemas.openxmlformats.org/package/2006/relationships"><Relationship Id="rId13" Type="http://schemas.openxmlformats.org/officeDocument/2006/relationships/customXml" Target="../ink/ink673.xml"/><Relationship Id="rId18" Type="http://schemas.openxmlformats.org/officeDocument/2006/relationships/image" Target="../media/image6290.png"/><Relationship Id="rId26" Type="http://schemas.openxmlformats.org/officeDocument/2006/relationships/image" Target="../media/image6330.png"/><Relationship Id="rId39" Type="http://schemas.openxmlformats.org/officeDocument/2006/relationships/customXml" Target="../ink/ink686.xml"/><Relationship Id="rId21" Type="http://schemas.openxmlformats.org/officeDocument/2006/relationships/customXml" Target="../ink/ink677.xml"/><Relationship Id="rId34" Type="http://schemas.openxmlformats.org/officeDocument/2006/relationships/image" Target="../media/image663.png"/><Relationship Id="rId42" Type="http://schemas.openxmlformats.org/officeDocument/2006/relationships/image" Target="../media/image667.png"/><Relationship Id="rId47" Type="http://schemas.openxmlformats.org/officeDocument/2006/relationships/customXml" Target="../ink/ink690.xml"/><Relationship Id="rId50" Type="http://schemas.openxmlformats.org/officeDocument/2006/relationships/image" Target="../media/image671.png"/><Relationship Id="rId55" Type="http://schemas.openxmlformats.org/officeDocument/2006/relationships/customXml" Target="../ink/ink694.xml"/><Relationship Id="rId63" Type="http://schemas.openxmlformats.org/officeDocument/2006/relationships/customXml" Target="../ink/ink698.xml"/><Relationship Id="rId2" Type="http://schemas.openxmlformats.org/officeDocument/2006/relationships/notesSlide" Target="../notesSlides/notesSlide23.xml"/><Relationship Id="rId16" Type="http://schemas.openxmlformats.org/officeDocument/2006/relationships/image" Target="../media/image6280.png"/><Relationship Id="rId29" Type="http://schemas.openxmlformats.org/officeDocument/2006/relationships/customXml" Target="../ink/ink681.xml"/><Relationship Id="rId11" Type="http://schemas.openxmlformats.org/officeDocument/2006/relationships/customXml" Target="../ink/ink672.xml"/><Relationship Id="rId24" Type="http://schemas.openxmlformats.org/officeDocument/2006/relationships/image" Target="../media/image6320.png"/><Relationship Id="rId32" Type="http://schemas.openxmlformats.org/officeDocument/2006/relationships/image" Target="../media/image662.png"/><Relationship Id="rId37" Type="http://schemas.openxmlformats.org/officeDocument/2006/relationships/customXml" Target="../ink/ink685.xml"/><Relationship Id="rId40" Type="http://schemas.openxmlformats.org/officeDocument/2006/relationships/image" Target="../media/image666.png"/><Relationship Id="rId45" Type="http://schemas.openxmlformats.org/officeDocument/2006/relationships/customXml" Target="../ink/ink689.xml"/><Relationship Id="rId53" Type="http://schemas.openxmlformats.org/officeDocument/2006/relationships/customXml" Target="../ink/ink693.xml"/><Relationship Id="rId58" Type="http://schemas.openxmlformats.org/officeDocument/2006/relationships/image" Target="../media/image675.png"/><Relationship Id="rId66" Type="http://schemas.openxmlformats.org/officeDocument/2006/relationships/image" Target="../media/image679.png"/><Relationship Id="rId5" Type="http://schemas.openxmlformats.org/officeDocument/2006/relationships/customXml" Target="../ink/ink670.xml"/><Relationship Id="rId61" Type="http://schemas.openxmlformats.org/officeDocument/2006/relationships/customXml" Target="../ink/ink697.xml"/><Relationship Id="rId19" Type="http://schemas.openxmlformats.org/officeDocument/2006/relationships/customXml" Target="../ink/ink676.xml"/><Relationship Id="rId14" Type="http://schemas.openxmlformats.org/officeDocument/2006/relationships/image" Target="../media/image6270.png"/><Relationship Id="rId22" Type="http://schemas.openxmlformats.org/officeDocument/2006/relationships/image" Target="../media/image6310.png"/><Relationship Id="rId27" Type="http://schemas.openxmlformats.org/officeDocument/2006/relationships/customXml" Target="../ink/ink680.xml"/><Relationship Id="rId30" Type="http://schemas.openxmlformats.org/officeDocument/2006/relationships/image" Target="../media/image661.png"/><Relationship Id="rId35" Type="http://schemas.openxmlformats.org/officeDocument/2006/relationships/customXml" Target="../ink/ink684.xml"/><Relationship Id="rId43" Type="http://schemas.openxmlformats.org/officeDocument/2006/relationships/customXml" Target="../ink/ink688.xml"/><Relationship Id="rId48" Type="http://schemas.openxmlformats.org/officeDocument/2006/relationships/image" Target="../media/image670.png"/><Relationship Id="rId56" Type="http://schemas.openxmlformats.org/officeDocument/2006/relationships/image" Target="../media/image674.png"/><Relationship Id="rId64" Type="http://schemas.openxmlformats.org/officeDocument/2006/relationships/image" Target="../media/image678.png"/><Relationship Id="rId8" Type="http://schemas.openxmlformats.org/officeDocument/2006/relationships/image" Target="../media/image6240.png"/><Relationship Id="rId51" Type="http://schemas.openxmlformats.org/officeDocument/2006/relationships/customXml" Target="../ink/ink692.xml"/><Relationship Id="rId3" Type="http://schemas.openxmlformats.org/officeDocument/2006/relationships/image" Target="../media/image603.png"/><Relationship Id="rId12" Type="http://schemas.openxmlformats.org/officeDocument/2006/relationships/image" Target="../media/image6260.png"/><Relationship Id="rId17" Type="http://schemas.openxmlformats.org/officeDocument/2006/relationships/customXml" Target="../ink/ink675.xml"/><Relationship Id="rId25" Type="http://schemas.openxmlformats.org/officeDocument/2006/relationships/customXml" Target="../ink/ink679.xml"/><Relationship Id="rId33" Type="http://schemas.openxmlformats.org/officeDocument/2006/relationships/customXml" Target="../ink/ink683.xml"/><Relationship Id="rId38" Type="http://schemas.openxmlformats.org/officeDocument/2006/relationships/image" Target="../media/image665.png"/><Relationship Id="rId46" Type="http://schemas.openxmlformats.org/officeDocument/2006/relationships/image" Target="../media/image669.png"/><Relationship Id="rId59" Type="http://schemas.openxmlformats.org/officeDocument/2006/relationships/customXml" Target="../ink/ink696.xml"/><Relationship Id="rId20" Type="http://schemas.openxmlformats.org/officeDocument/2006/relationships/image" Target="../media/image6300.png"/><Relationship Id="rId41" Type="http://schemas.openxmlformats.org/officeDocument/2006/relationships/customXml" Target="../ink/ink687.xml"/><Relationship Id="rId54" Type="http://schemas.openxmlformats.org/officeDocument/2006/relationships/image" Target="../media/image673.png"/><Relationship Id="rId62" Type="http://schemas.openxmlformats.org/officeDocument/2006/relationships/image" Target="../media/image677.png"/><Relationship Id="rId1" Type="http://schemas.openxmlformats.org/officeDocument/2006/relationships/slideLayout" Target="../slideLayouts/slideLayout2.xml"/><Relationship Id="rId15" Type="http://schemas.openxmlformats.org/officeDocument/2006/relationships/customXml" Target="../ink/ink674.xml"/><Relationship Id="rId23" Type="http://schemas.openxmlformats.org/officeDocument/2006/relationships/customXml" Target="../ink/ink678.xml"/><Relationship Id="rId28" Type="http://schemas.openxmlformats.org/officeDocument/2006/relationships/image" Target="../media/image660.png"/><Relationship Id="rId36" Type="http://schemas.openxmlformats.org/officeDocument/2006/relationships/image" Target="../media/image664.png"/><Relationship Id="rId49" Type="http://schemas.openxmlformats.org/officeDocument/2006/relationships/customXml" Target="../ink/ink691.xml"/><Relationship Id="rId57" Type="http://schemas.openxmlformats.org/officeDocument/2006/relationships/customXml" Target="../ink/ink695.xml"/><Relationship Id="rId10" Type="http://schemas.openxmlformats.org/officeDocument/2006/relationships/image" Target="../media/image6250.png"/><Relationship Id="rId31" Type="http://schemas.openxmlformats.org/officeDocument/2006/relationships/customXml" Target="../ink/ink682.xml"/><Relationship Id="rId44" Type="http://schemas.openxmlformats.org/officeDocument/2006/relationships/image" Target="../media/image668.png"/><Relationship Id="rId52" Type="http://schemas.openxmlformats.org/officeDocument/2006/relationships/image" Target="../media/image672.png"/><Relationship Id="rId60" Type="http://schemas.openxmlformats.org/officeDocument/2006/relationships/image" Target="../media/image676.png"/><Relationship Id="rId65" Type="http://schemas.openxmlformats.org/officeDocument/2006/relationships/customXml" Target="../ink/ink699.xml"/><Relationship Id="rId4" Type="http://schemas.microsoft.com/office/2007/relationships/hdphoto" Target="../media/hdphoto2.wdp"/><Relationship Id="rId9" Type="http://schemas.openxmlformats.org/officeDocument/2006/relationships/customXml" Target="../ink/ink671.xml"/></Relationships>
</file>

<file path=ppt/slides/_rels/slide26.xml.rels><?xml version="1.0" encoding="UTF-8" standalone="yes"?>
<Relationships xmlns="http://schemas.openxmlformats.org/package/2006/relationships"><Relationship Id="rId8" Type="http://schemas.openxmlformats.org/officeDocument/2006/relationships/image" Target="../media/image6440.png"/><Relationship Id="rId13" Type="http://schemas.openxmlformats.org/officeDocument/2006/relationships/customXml" Target="../ink/ink704.xml"/><Relationship Id="rId18" Type="http://schemas.openxmlformats.org/officeDocument/2006/relationships/image" Target="../media/image684.png"/><Relationship Id="rId3" Type="http://schemas.openxmlformats.org/officeDocument/2006/relationships/image" Target="../media/image603.png"/><Relationship Id="rId21" Type="http://schemas.openxmlformats.org/officeDocument/2006/relationships/customXml" Target="../ink/ink708.xml"/><Relationship Id="rId7" Type="http://schemas.openxmlformats.org/officeDocument/2006/relationships/customXml" Target="../ink/ink701.xml"/><Relationship Id="rId12" Type="http://schemas.openxmlformats.org/officeDocument/2006/relationships/image" Target="../media/image681.png"/><Relationship Id="rId17" Type="http://schemas.openxmlformats.org/officeDocument/2006/relationships/customXml" Target="../ink/ink706.xml"/><Relationship Id="rId2" Type="http://schemas.openxmlformats.org/officeDocument/2006/relationships/notesSlide" Target="../notesSlides/notesSlide24.xml"/><Relationship Id="rId16" Type="http://schemas.openxmlformats.org/officeDocument/2006/relationships/image" Target="../media/image683.png"/><Relationship Id="rId20" Type="http://schemas.openxmlformats.org/officeDocument/2006/relationships/image" Target="../media/image685.png"/><Relationship Id="rId1" Type="http://schemas.openxmlformats.org/officeDocument/2006/relationships/slideLayout" Target="../slideLayouts/slideLayout2.xml"/><Relationship Id="rId6" Type="http://schemas.openxmlformats.org/officeDocument/2006/relationships/image" Target="../media/image6430.png"/><Relationship Id="rId11" Type="http://schemas.openxmlformats.org/officeDocument/2006/relationships/customXml" Target="../ink/ink703.xml"/><Relationship Id="rId24" Type="http://schemas.openxmlformats.org/officeDocument/2006/relationships/image" Target="../media/image687.png"/><Relationship Id="rId5" Type="http://schemas.openxmlformats.org/officeDocument/2006/relationships/customXml" Target="../ink/ink700.xml"/><Relationship Id="rId15" Type="http://schemas.openxmlformats.org/officeDocument/2006/relationships/customXml" Target="../ink/ink705.xml"/><Relationship Id="rId23" Type="http://schemas.openxmlformats.org/officeDocument/2006/relationships/customXml" Target="../ink/ink709.xml"/><Relationship Id="rId10" Type="http://schemas.openxmlformats.org/officeDocument/2006/relationships/image" Target="../media/image680.png"/><Relationship Id="rId19" Type="http://schemas.openxmlformats.org/officeDocument/2006/relationships/customXml" Target="../ink/ink707.xml"/><Relationship Id="rId4" Type="http://schemas.microsoft.com/office/2007/relationships/hdphoto" Target="../media/hdphoto3.wdp"/><Relationship Id="rId9" Type="http://schemas.openxmlformats.org/officeDocument/2006/relationships/customXml" Target="../ink/ink702.xml"/><Relationship Id="rId14" Type="http://schemas.openxmlformats.org/officeDocument/2006/relationships/image" Target="../media/image682.png"/><Relationship Id="rId22" Type="http://schemas.openxmlformats.org/officeDocument/2006/relationships/image" Target="../media/image686.png"/></Relationships>
</file>

<file path=ppt/slides/_rels/slide27.xml.rels><?xml version="1.0" encoding="UTF-8" standalone="yes"?>
<Relationships xmlns="http://schemas.openxmlformats.org/package/2006/relationships"><Relationship Id="rId299" Type="http://schemas.openxmlformats.org/officeDocument/2006/relationships/image" Target="../media/image773.png"/><Relationship Id="rId159" Type="http://schemas.openxmlformats.org/officeDocument/2006/relationships/image" Target="../media/image695.png"/><Relationship Id="rId324" Type="http://schemas.openxmlformats.org/officeDocument/2006/relationships/customXml" Target="../ink/ink807.xml"/><Relationship Id="rId366" Type="http://schemas.openxmlformats.org/officeDocument/2006/relationships/customXml" Target="../ink/ink828.xml"/><Relationship Id="rId170" Type="http://schemas.openxmlformats.org/officeDocument/2006/relationships/customXml" Target="../ink/ink730.xml"/><Relationship Id="rId226" Type="http://schemas.openxmlformats.org/officeDocument/2006/relationships/customXml" Target="../ink/ink758.xml"/><Relationship Id="rId433" Type="http://schemas.openxmlformats.org/officeDocument/2006/relationships/image" Target="../media/image840.png"/><Relationship Id="rId268" Type="http://schemas.openxmlformats.org/officeDocument/2006/relationships/customXml" Target="../ink/ink779.xml"/><Relationship Id="rId475" Type="http://schemas.openxmlformats.org/officeDocument/2006/relationships/image" Target="../media/image861.png"/><Relationship Id="rId335" Type="http://schemas.openxmlformats.org/officeDocument/2006/relationships/image" Target="../media/image791.png"/><Relationship Id="rId377" Type="http://schemas.openxmlformats.org/officeDocument/2006/relationships/image" Target="../media/image812.png"/><Relationship Id="rId500" Type="http://schemas.openxmlformats.org/officeDocument/2006/relationships/customXml" Target="../ink/ink895.xml"/><Relationship Id="rId181" Type="http://schemas.openxmlformats.org/officeDocument/2006/relationships/image" Target="../media/image706.png"/><Relationship Id="rId237" Type="http://schemas.openxmlformats.org/officeDocument/2006/relationships/image" Target="../media/image742.png"/><Relationship Id="rId402" Type="http://schemas.openxmlformats.org/officeDocument/2006/relationships/customXml" Target="../ink/ink846.xml"/><Relationship Id="rId279" Type="http://schemas.openxmlformats.org/officeDocument/2006/relationships/image" Target="../media/image763.png"/><Relationship Id="rId444" Type="http://schemas.openxmlformats.org/officeDocument/2006/relationships/customXml" Target="../ink/ink867.xml"/><Relationship Id="rId486" Type="http://schemas.openxmlformats.org/officeDocument/2006/relationships/customXml" Target="../ink/ink888.xml"/><Relationship Id="rId139" Type="http://schemas.openxmlformats.org/officeDocument/2006/relationships/image" Target="../media/image713.png"/><Relationship Id="rId290" Type="http://schemas.openxmlformats.org/officeDocument/2006/relationships/customXml" Target="../ink/ink790.xml"/><Relationship Id="rId304" Type="http://schemas.openxmlformats.org/officeDocument/2006/relationships/customXml" Target="../ink/ink797.xml"/><Relationship Id="rId346" Type="http://schemas.openxmlformats.org/officeDocument/2006/relationships/customXml" Target="../ink/ink818.xml"/><Relationship Id="rId388" Type="http://schemas.openxmlformats.org/officeDocument/2006/relationships/customXml" Target="../ink/ink839.xml"/><Relationship Id="rId511" Type="http://schemas.openxmlformats.org/officeDocument/2006/relationships/image" Target="../media/image879.png"/><Relationship Id="rId150" Type="http://schemas.openxmlformats.org/officeDocument/2006/relationships/customXml" Target="../ink/ink720.xml"/><Relationship Id="rId192" Type="http://schemas.openxmlformats.org/officeDocument/2006/relationships/customXml" Target="../ink/ink741.xml"/><Relationship Id="rId206" Type="http://schemas.openxmlformats.org/officeDocument/2006/relationships/customXml" Target="../ink/ink748.xml"/><Relationship Id="rId413" Type="http://schemas.openxmlformats.org/officeDocument/2006/relationships/image" Target="../media/image830.png"/><Relationship Id="rId248" Type="http://schemas.openxmlformats.org/officeDocument/2006/relationships/customXml" Target="../ink/ink769.xml"/><Relationship Id="rId455" Type="http://schemas.openxmlformats.org/officeDocument/2006/relationships/image" Target="../media/image851.png"/><Relationship Id="rId497" Type="http://schemas.openxmlformats.org/officeDocument/2006/relationships/image" Target="../media/image872.png"/><Relationship Id="rId315" Type="http://schemas.openxmlformats.org/officeDocument/2006/relationships/image" Target="../media/image781.png"/><Relationship Id="rId357" Type="http://schemas.openxmlformats.org/officeDocument/2006/relationships/image" Target="../media/image802.png"/><Relationship Id="rId161" Type="http://schemas.openxmlformats.org/officeDocument/2006/relationships/image" Target="../media/image696.png"/><Relationship Id="rId217" Type="http://schemas.openxmlformats.org/officeDocument/2006/relationships/image" Target="../media/image732.png"/><Relationship Id="rId399" Type="http://schemas.openxmlformats.org/officeDocument/2006/relationships/image" Target="../media/image823.png"/><Relationship Id="rId259" Type="http://schemas.openxmlformats.org/officeDocument/2006/relationships/image" Target="../media/image753.png"/><Relationship Id="rId424" Type="http://schemas.openxmlformats.org/officeDocument/2006/relationships/customXml" Target="../ink/ink857.xml"/><Relationship Id="rId466" Type="http://schemas.openxmlformats.org/officeDocument/2006/relationships/customXml" Target="../ink/ink878.xml"/><Relationship Id="rId270" Type="http://schemas.openxmlformats.org/officeDocument/2006/relationships/customXml" Target="../ink/ink780.xml"/><Relationship Id="rId326" Type="http://schemas.openxmlformats.org/officeDocument/2006/relationships/customXml" Target="../ink/ink808.xml"/><Relationship Id="rId368" Type="http://schemas.openxmlformats.org/officeDocument/2006/relationships/customXml" Target="../ink/ink829.xml"/><Relationship Id="rId172" Type="http://schemas.openxmlformats.org/officeDocument/2006/relationships/customXml" Target="../ink/ink731.xml"/><Relationship Id="rId228" Type="http://schemas.openxmlformats.org/officeDocument/2006/relationships/customXml" Target="../ink/ink759.xml"/><Relationship Id="rId435" Type="http://schemas.openxmlformats.org/officeDocument/2006/relationships/image" Target="../media/image841.png"/><Relationship Id="rId477" Type="http://schemas.openxmlformats.org/officeDocument/2006/relationships/image" Target="../media/image862.png"/><Relationship Id="rId281" Type="http://schemas.openxmlformats.org/officeDocument/2006/relationships/image" Target="../media/image764.png"/><Relationship Id="rId337" Type="http://schemas.openxmlformats.org/officeDocument/2006/relationships/image" Target="../media/image792.png"/><Relationship Id="rId502" Type="http://schemas.openxmlformats.org/officeDocument/2006/relationships/customXml" Target="../ink/ink896.xml"/><Relationship Id="rId141" Type="http://schemas.openxmlformats.org/officeDocument/2006/relationships/image" Target="../media/image714.png"/><Relationship Id="rId379" Type="http://schemas.openxmlformats.org/officeDocument/2006/relationships/image" Target="../media/image813.png"/><Relationship Id="rId183" Type="http://schemas.openxmlformats.org/officeDocument/2006/relationships/image" Target="../media/image707.png"/><Relationship Id="rId239" Type="http://schemas.openxmlformats.org/officeDocument/2006/relationships/image" Target="../media/image743.png"/><Relationship Id="rId390" Type="http://schemas.openxmlformats.org/officeDocument/2006/relationships/customXml" Target="../ink/ink840.xml"/><Relationship Id="rId404" Type="http://schemas.openxmlformats.org/officeDocument/2006/relationships/customXml" Target="../ink/ink847.xml"/><Relationship Id="rId446" Type="http://schemas.openxmlformats.org/officeDocument/2006/relationships/customXml" Target="../ink/ink868.xml"/><Relationship Id="rId250" Type="http://schemas.openxmlformats.org/officeDocument/2006/relationships/customXml" Target="../ink/ink770.xml"/><Relationship Id="rId292" Type="http://schemas.openxmlformats.org/officeDocument/2006/relationships/customXml" Target="../ink/ink791.xml"/><Relationship Id="rId306" Type="http://schemas.openxmlformats.org/officeDocument/2006/relationships/customXml" Target="../ink/ink798.xml"/><Relationship Id="rId488" Type="http://schemas.openxmlformats.org/officeDocument/2006/relationships/customXml" Target="../ink/ink889.xml"/><Relationship Id="rId348" Type="http://schemas.openxmlformats.org/officeDocument/2006/relationships/customXml" Target="../ink/ink819.xml"/><Relationship Id="rId513" Type="http://schemas.openxmlformats.org/officeDocument/2006/relationships/image" Target="../media/image880.png"/><Relationship Id="rId152" Type="http://schemas.openxmlformats.org/officeDocument/2006/relationships/customXml" Target="../ink/ink721.xml"/><Relationship Id="rId194" Type="http://schemas.openxmlformats.org/officeDocument/2006/relationships/customXml" Target="../ink/ink742.xml"/><Relationship Id="rId208" Type="http://schemas.openxmlformats.org/officeDocument/2006/relationships/customXml" Target="../ink/ink749.xml"/><Relationship Id="rId415" Type="http://schemas.openxmlformats.org/officeDocument/2006/relationships/image" Target="../media/image831.png"/><Relationship Id="rId457" Type="http://schemas.openxmlformats.org/officeDocument/2006/relationships/image" Target="../media/image852.png"/><Relationship Id="rId261" Type="http://schemas.openxmlformats.org/officeDocument/2006/relationships/image" Target="../media/image754.png"/><Relationship Id="rId499" Type="http://schemas.openxmlformats.org/officeDocument/2006/relationships/image" Target="../media/image873.png"/><Relationship Id="rId317" Type="http://schemas.openxmlformats.org/officeDocument/2006/relationships/image" Target="../media/image782.png"/><Relationship Id="rId359" Type="http://schemas.openxmlformats.org/officeDocument/2006/relationships/image" Target="../media/image803.png"/><Relationship Id="rId163" Type="http://schemas.openxmlformats.org/officeDocument/2006/relationships/image" Target="../media/image697.png"/><Relationship Id="rId219" Type="http://schemas.openxmlformats.org/officeDocument/2006/relationships/image" Target="../media/image733.png"/><Relationship Id="rId370" Type="http://schemas.openxmlformats.org/officeDocument/2006/relationships/customXml" Target="../ink/ink830.xml"/><Relationship Id="rId426" Type="http://schemas.openxmlformats.org/officeDocument/2006/relationships/customXml" Target="../ink/ink858.xml"/><Relationship Id="rId230" Type="http://schemas.openxmlformats.org/officeDocument/2006/relationships/customXml" Target="../ink/ink760.xml"/><Relationship Id="rId468" Type="http://schemas.openxmlformats.org/officeDocument/2006/relationships/customXml" Target="../ink/ink879.xml"/><Relationship Id="rId272" Type="http://schemas.openxmlformats.org/officeDocument/2006/relationships/customXml" Target="../ink/ink781.xml"/><Relationship Id="rId328" Type="http://schemas.openxmlformats.org/officeDocument/2006/relationships/customXml" Target="../ink/ink809.xml"/><Relationship Id="rId132" Type="http://schemas.openxmlformats.org/officeDocument/2006/relationships/customXml" Target="../ink/ink711.xml"/><Relationship Id="rId174" Type="http://schemas.openxmlformats.org/officeDocument/2006/relationships/customXml" Target="../ink/ink732.xml"/><Relationship Id="rId381" Type="http://schemas.openxmlformats.org/officeDocument/2006/relationships/image" Target="../media/image814.png"/><Relationship Id="rId241" Type="http://schemas.openxmlformats.org/officeDocument/2006/relationships/image" Target="../media/image744.png"/><Relationship Id="rId437" Type="http://schemas.openxmlformats.org/officeDocument/2006/relationships/image" Target="../media/image842.png"/><Relationship Id="rId479" Type="http://schemas.openxmlformats.org/officeDocument/2006/relationships/image" Target="../media/image863.png"/><Relationship Id="rId283" Type="http://schemas.openxmlformats.org/officeDocument/2006/relationships/image" Target="../media/image765.png"/><Relationship Id="rId339" Type="http://schemas.openxmlformats.org/officeDocument/2006/relationships/image" Target="../media/image793.png"/><Relationship Id="rId490" Type="http://schemas.openxmlformats.org/officeDocument/2006/relationships/customXml" Target="../ink/ink890.xml"/><Relationship Id="rId504" Type="http://schemas.openxmlformats.org/officeDocument/2006/relationships/customXml" Target="../ink/ink897.xml"/><Relationship Id="rId143" Type="http://schemas.openxmlformats.org/officeDocument/2006/relationships/image" Target="../media/image715.png"/><Relationship Id="rId185" Type="http://schemas.openxmlformats.org/officeDocument/2006/relationships/image" Target="../media/image708.png"/><Relationship Id="rId350" Type="http://schemas.openxmlformats.org/officeDocument/2006/relationships/customXml" Target="../ink/ink820.xml"/><Relationship Id="rId406" Type="http://schemas.openxmlformats.org/officeDocument/2006/relationships/customXml" Target="../ink/ink848.xml"/><Relationship Id="rId210" Type="http://schemas.openxmlformats.org/officeDocument/2006/relationships/customXml" Target="../ink/ink750.xml"/><Relationship Id="rId392" Type="http://schemas.openxmlformats.org/officeDocument/2006/relationships/customXml" Target="../ink/ink841.xml"/><Relationship Id="rId448" Type="http://schemas.openxmlformats.org/officeDocument/2006/relationships/customXml" Target="../ink/ink869.xml"/><Relationship Id="rId252" Type="http://schemas.openxmlformats.org/officeDocument/2006/relationships/customXml" Target="../ink/ink771.xml"/><Relationship Id="rId294" Type="http://schemas.openxmlformats.org/officeDocument/2006/relationships/customXml" Target="../ink/ink792.xml"/><Relationship Id="rId308" Type="http://schemas.openxmlformats.org/officeDocument/2006/relationships/customXml" Target="../ink/ink799.xml"/><Relationship Id="rId515" Type="http://schemas.openxmlformats.org/officeDocument/2006/relationships/image" Target="../media/image881.png"/><Relationship Id="rId154" Type="http://schemas.openxmlformats.org/officeDocument/2006/relationships/customXml" Target="../ink/ink722.xml"/><Relationship Id="rId361" Type="http://schemas.openxmlformats.org/officeDocument/2006/relationships/image" Target="../media/image804.png"/><Relationship Id="rId196" Type="http://schemas.openxmlformats.org/officeDocument/2006/relationships/customXml" Target="../ink/ink743.xml"/><Relationship Id="rId200" Type="http://schemas.openxmlformats.org/officeDocument/2006/relationships/customXml" Target="../ink/ink745.xml"/><Relationship Id="rId382" Type="http://schemas.openxmlformats.org/officeDocument/2006/relationships/customXml" Target="../ink/ink836.xml"/><Relationship Id="rId417" Type="http://schemas.openxmlformats.org/officeDocument/2006/relationships/image" Target="../media/image832.png"/><Relationship Id="rId438" Type="http://schemas.openxmlformats.org/officeDocument/2006/relationships/customXml" Target="../ink/ink864.xml"/><Relationship Id="rId459" Type="http://schemas.openxmlformats.org/officeDocument/2006/relationships/image" Target="../media/image853.png"/><Relationship Id="rId221" Type="http://schemas.openxmlformats.org/officeDocument/2006/relationships/image" Target="../media/image734.png"/><Relationship Id="rId242" Type="http://schemas.openxmlformats.org/officeDocument/2006/relationships/customXml" Target="../ink/ink766.xml"/><Relationship Id="rId263" Type="http://schemas.openxmlformats.org/officeDocument/2006/relationships/image" Target="../media/image755.png"/><Relationship Id="rId284" Type="http://schemas.openxmlformats.org/officeDocument/2006/relationships/customXml" Target="../ink/ink787.xml"/><Relationship Id="rId319" Type="http://schemas.openxmlformats.org/officeDocument/2006/relationships/image" Target="../media/image783.png"/><Relationship Id="rId470" Type="http://schemas.openxmlformats.org/officeDocument/2006/relationships/customXml" Target="../ink/ink880.xml"/><Relationship Id="rId491" Type="http://schemas.openxmlformats.org/officeDocument/2006/relationships/image" Target="../media/image869.png"/><Relationship Id="rId505" Type="http://schemas.openxmlformats.org/officeDocument/2006/relationships/image" Target="../media/image876.png"/><Relationship Id="rId144" Type="http://schemas.openxmlformats.org/officeDocument/2006/relationships/customXml" Target="../ink/ink717.xml"/><Relationship Id="rId330" Type="http://schemas.openxmlformats.org/officeDocument/2006/relationships/customXml" Target="../ink/ink810.xml"/><Relationship Id="rId165" Type="http://schemas.openxmlformats.org/officeDocument/2006/relationships/image" Target="../media/image698.png"/><Relationship Id="rId186" Type="http://schemas.openxmlformats.org/officeDocument/2006/relationships/customXml" Target="../ink/ink738.xml"/><Relationship Id="rId351" Type="http://schemas.openxmlformats.org/officeDocument/2006/relationships/image" Target="../media/image799.png"/><Relationship Id="rId372" Type="http://schemas.openxmlformats.org/officeDocument/2006/relationships/customXml" Target="../ink/ink831.xml"/><Relationship Id="rId393" Type="http://schemas.openxmlformats.org/officeDocument/2006/relationships/image" Target="../media/image820.png"/><Relationship Id="rId407" Type="http://schemas.openxmlformats.org/officeDocument/2006/relationships/image" Target="../media/image827.png"/><Relationship Id="rId428" Type="http://schemas.openxmlformats.org/officeDocument/2006/relationships/customXml" Target="../ink/ink859.xml"/><Relationship Id="rId449" Type="http://schemas.openxmlformats.org/officeDocument/2006/relationships/image" Target="../media/image848.png"/><Relationship Id="rId211" Type="http://schemas.openxmlformats.org/officeDocument/2006/relationships/image" Target="../media/image729.png"/><Relationship Id="rId232" Type="http://schemas.openxmlformats.org/officeDocument/2006/relationships/customXml" Target="../ink/ink761.xml"/><Relationship Id="rId253" Type="http://schemas.openxmlformats.org/officeDocument/2006/relationships/image" Target="../media/image750.png"/><Relationship Id="rId274" Type="http://schemas.openxmlformats.org/officeDocument/2006/relationships/customXml" Target="../ink/ink782.xml"/><Relationship Id="rId295" Type="http://schemas.openxmlformats.org/officeDocument/2006/relationships/image" Target="../media/image771.png"/><Relationship Id="rId309" Type="http://schemas.openxmlformats.org/officeDocument/2006/relationships/image" Target="../media/image778.png"/><Relationship Id="rId460" Type="http://schemas.openxmlformats.org/officeDocument/2006/relationships/customXml" Target="../ink/ink875.xml"/><Relationship Id="rId481" Type="http://schemas.openxmlformats.org/officeDocument/2006/relationships/image" Target="../media/image864.png"/><Relationship Id="rId134" Type="http://schemas.openxmlformats.org/officeDocument/2006/relationships/customXml" Target="../ink/ink712.xml"/><Relationship Id="rId320" Type="http://schemas.openxmlformats.org/officeDocument/2006/relationships/customXml" Target="../ink/ink805.xml"/><Relationship Id="rId155" Type="http://schemas.openxmlformats.org/officeDocument/2006/relationships/image" Target="../media/image693.png"/><Relationship Id="rId176" Type="http://schemas.openxmlformats.org/officeDocument/2006/relationships/customXml" Target="../ink/ink733.xml"/><Relationship Id="rId197" Type="http://schemas.openxmlformats.org/officeDocument/2006/relationships/image" Target="../media/image722.png"/><Relationship Id="rId341" Type="http://schemas.openxmlformats.org/officeDocument/2006/relationships/image" Target="../media/image794.png"/><Relationship Id="rId362" Type="http://schemas.openxmlformats.org/officeDocument/2006/relationships/customXml" Target="../ink/ink826.xml"/><Relationship Id="rId383" Type="http://schemas.openxmlformats.org/officeDocument/2006/relationships/image" Target="../media/image815.png"/><Relationship Id="rId418" Type="http://schemas.openxmlformats.org/officeDocument/2006/relationships/customXml" Target="../ink/ink854.xml"/><Relationship Id="rId439" Type="http://schemas.openxmlformats.org/officeDocument/2006/relationships/image" Target="../media/image843.png"/><Relationship Id="rId201" Type="http://schemas.openxmlformats.org/officeDocument/2006/relationships/image" Target="../media/image724.png"/><Relationship Id="rId222" Type="http://schemas.openxmlformats.org/officeDocument/2006/relationships/customXml" Target="../ink/ink756.xml"/><Relationship Id="rId243" Type="http://schemas.openxmlformats.org/officeDocument/2006/relationships/image" Target="../media/image745.png"/><Relationship Id="rId264" Type="http://schemas.openxmlformats.org/officeDocument/2006/relationships/customXml" Target="../ink/ink777.xml"/><Relationship Id="rId285" Type="http://schemas.openxmlformats.org/officeDocument/2006/relationships/image" Target="../media/image766.png"/><Relationship Id="rId450" Type="http://schemas.openxmlformats.org/officeDocument/2006/relationships/customXml" Target="../ink/ink870.xml"/><Relationship Id="rId471" Type="http://schemas.openxmlformats.org/officeDocument/2006/relationships/image" Target="../media/image859.png"/><Relationship Id="rId506" Type="http://schemas.openxmlformats.org/officeDocument/2006/relationships/customXml" Target="../ink/ink898.xml"/><Relationship Id="rId310" Type="http://schemas.openxmlformats.org/officeDocument/2006/relationships/customXml" Target="../ink/ink800.xml"/><Relationship Id="rId492" Type="http://schemas.openxmlformats.org/officeDocument/2006/relationships/customXml" Target="../ink/ink891.xml"/><Relationship Id="rId145" Type="http://schemas.openxmlformats.org/officeDocument/2006/relationships/image" Target="../media/image716.png"/><Relationship Id="rId166" Type="http://schemas.openxmlformats.org/officeDocument/2006/relationships/customXml" Target="../ink/ink728.xml"/><Relationship Id="rId187" Type="http://schemas.openxmlformats.org/officeDocument/2006/relationships/image" Target="../media/image717.png"/><Relationship Id="rId331" Type="http://schemas.openxmlformats.org/officeDocument/2006/relationships/image" Target="../media/image789.png"/><Relationship Id="rId352" Type="http://schemas.openxmlformats.org/officeDocument/2006/relationships/customXml" Target="../ink/ink821.xml"/><Relationship Id="rId373" Type="http://schemas.openxmlformats.org/officeDocument/2006/relationships/image" Target="../media/image810.png"/><Relationship Id="rId394" Type="http://schemas.openxmlformats.org/officeDocument/2006/relationships/customXml" Target="../ink/ink842.xml"/><Relationship Id="rId408" Type="http://schemas.openxmlformats.org/officeDocument/2006/relationships/customXml" Target="../ink/ink849.xml"/><Relationship Id="rId429" Type="http://schemas.openxmlformats.org/officeDocument/2006/relationships/image" Target="../media/image838.png"/><Relationship Id="rId1" Type="http://schemas.openxmlformats.org/officeDocument/2006/relationships/slideLayout" Target="../slideLayouts/slideLayout2.xml"/><Relationship Id="rId212" Type="http://schemas.openxmlformats.org/officeDocument/2006/relationships/customXml" Target="../ink/ink751.xml"/><Relationship Id="rId233" Type="http://schemas.openxmlformats.org/officeDocument/2006/relationships/image" Target="../media/image740.png"/><Relationship Id="rId254" Type="http://schemas.openxmlformats.org/officeDocument/2006/relationships/customXml" Target="../ink/ink772.xml"/><Relationship Id="rId440" Type="http://schemas.openxmlformats.org/officeDocument/2006/relationships/customXml" Target="../ink/ink865.xml"/><Relationship Id="rId275" Type="http://schemas.openxmlformats.org/officeDocument/2006/relationships/image" Target="../media/image761.png"/><Relationship Id="rId296" Type="http://schemas.openxmlformats.org/officeDocument/2006/relationships/customXml" Target="../ink/ink793.xml"/><Relationship Id="rId300" Type="http://schemas.openxmlformats.org/officeDocument/2006/relationships/customXml" Target="../ink/ink795.xml"/><Relationship Id="rId461" Type="http://schemas.openxmlformats.org/officeDocument/2006/relationships/image" Target="../media/image854.png"/><Relationship Id="rId482" Type="http://schemas.openxmlformats.org/officeDocument/2006/relationships/customXml" Target="../ink/ink886.xml"/><Relationship Id="rId135" Type="http://schemas.openxmlformats.org/officeDocument/2006/relationships/image" Target="../media/image711.png"/><Relationship Id="rId156" Type="http://schemas.openxmlformats.org/officeDocument/2006/relationships/customXml" Target="../ink/ink723.xml"/><Relationship Id="rId177" Type="http://schemas.openxmlformats.org/officeDocument/2006/relationships/image" Target="../media/image704.png"/><Relationship Id="rId198" Type="http://schemas.openxmlformats.org/officeDocument/2006/relationships/customXml" Target="../ink/ink744.xml"/><Relationship Id="rId321" Type="http://schemas.openxmlformats.org/officeDocument/2006/relationships/image" Target="../media/image784.png"/><Relationship Id="rId342" Type="http://schemas.openxmlformats.org/officeDocument/2006/relationships/customXml" Target="../ink/ink816.xml"/><Relationship Id="rId363" Type="http://schemas.openxmlformats.org/officeDocument/2006/relationships/image" Target="../media/image805.png"/><Relationship Id="rId384" Type="http://schemas.openxmlformats.org/officeDocument/2006/relationships/customXml" Target="../ink/ink837.xml"/><Relationship Id="rId419" Type="http://schemas.openxmlformats.org/officeDocument/2006/relationships/image" Target="../media/image833.png"/><Relationship Id="rId202" Type="http://schemas.openxmlformats.org/officeDocument/2006/relationships/customXml" Target="../ink/ink746.xml"/><Relationship Id="rId223" Type="http://schemas.openxmlformats.org/officeDocument/2006/relationships/image" Target="../media/image735.png"/><Relationship Id="rId244" Type="http://schemas.openxmlformats.org/officeDocument/2006/relationships/customXml" Target="../ink/ink767.xml"/><Relationship Id="rId430" Type="http://schemas.openxmlformats.org/officeDocument/2006/relationships/customXml" Target="../ink/ink860.xml"/><Relationship Id="rId265" Type="http://schemas.openxmlformats.org/officeDocument/2006/relationships/image" Target="../media/image756.png"/><Relationship Id="rId286" Type="http://schemas.openxmlformats.org/officeDocument/2006/relationships/customXml" Target="../ink/ink788.xml"/><Relationship Id="rId451" Type="http://schemas.openxmlformats.org/officeDocument/2006/relationships/image" Target="../media/image849.png"/><Relationship Id="rId472" Type="http://schemas.openxmlformats.org/officeDocument/2006/relationships/customXml" Target="../ink/ink881.xml"/><Relationship Id="rId493" Type="http://schemas.openxmlformats.org/officeDocument/2006/relationships/image" Target="../media/image870.png"/><Relationship Id="rId507" Type="http://schemas.openxmlformats.org/officeDocument/2006/relationships/image" Target="../media/image877.png"/><Relationship Id="rId146" Type="http://schemas.openxmlformats.org/officeDocument/2006/relationships/customXml" Target="../ink/ink718.xml"/><Relationship Id="rId167" Type="http://schemas.openxmlformats.org/officeDocument/2006/relationships/image" Target="../media/image699.png"/><Relationship Id="rId188" Type="http://schemas.openxmlformats.org/officeDocument/2006/relationships/customXml" Target="../ink/ink739.xml"/><Relationship Id="rId311" Type="http://schemas.openxmlformats.org/officeDocument/2006/relationships/image" Target="../media/image779.png"/><Relationship Id="rId332" Type="http://schemas.openxmlformats.org/officeDocument/2006/relationships/customXml" Target="../ink/ink811.xml"/><Relationship Id="rId353" Type="http://schemas.openxmlformats.org/officeDocument/2006/relationships/image" Target="../media/image800.png"/><Relationship Id="rId374" Type="http://schemas.openxmlformats.org/officeDocument/2006/relationships/customXml" Target="../ink/ink832.xml"/><Relationship Id="rId395" Type="http://schemas.openxmlformats.org/officeDocument/2006/relationships/image" Target="../media/image821.png"/><Relationship Id="rId409" Type="http://schemas.openxmlformats.org/officeDocument/2006/relationships/image" Target="../media/image828.png"/><Relationship Id="rId213" Type="http://schemas.openxmlformats.org/officeDocument/2006/relationships/image" Target="../media/image730.png"/><Relationship Id="rId234" Type="http://schemas.openxmlformats.org/officeDocument/2006/relationships/customXml" Target="../ink/ink762.xml"/><Relationship Id="rId420" Type="http://schemas.openxmlformats.org/officeDocument/2006/relationships/customXml" Target="../ink/ink855.xml"/><Relationship Id="rId2" Type="http://schemas.openxmlformats.org/officeDocument/2006/relationships/notesSlide" Target="../notesSlides/notesSlide25.xml"/><Relationship Id="rId255" Type="http://schemas.openxmlformats.org/officeDocument/2006/relationships/image" Target="../media/image751.png"/><Relationship Id="rId276" Type="http://schemas.openxmlformats.org/officeDocument/2006/relationships/customXml" Target="../ink/ink783.xml"/><Relationship Id="rId297" Type="http://schemas.openxmlformats.org/officeDocument/2006/relationships/image" Target="../media/image772.png"/><Relationship Id="rId441" Type="http://schemas.openxmlformats.org/officeDocument/2006/relationships/image" Target="../media/image844.png"/><Relationship Id="rId462" Type="http://schemas.openxmlformats.org/officeDocument/2006/relationships/customXml" Target="../ink/ink876.xml"/><Relationship Id="rId483" Type="http://schemas.openxmlformats.org/officeDocument/2006/relationships/image" Target="../media/image865.png"/><Relationship Id="rId136" Type="http://schemas.openxmlformats.org/officeDocument/2006/relationships/customXml" Target="../ink/ink713.xml"/><Relationship Id="rId157" Type="http://schemas.openxmlformats.org/officeDocument/2006/relationships/image" Target="../media/image694.png"/><Relationship Id="rId178" Type="http://schemas.openxmlformats.org/officeDocument/2006/relationships/customXml" Target="../ink/ink734.xml"/><Relationship Id="rId301" Type="http://schemas.openxmlformats.org/officeDocument/2006/relationships/image" Target="../media/image774.png"/><Relationship Id="rId322" Type="http://schemas.openxmlformats.org/officeDocument/2006/relationships/customXml" Target="../ink/ink806.xml"/><Relationship Id="rId343" Type="http://schemas.openxmlformats.org/officeDocument/2006/relationships/image" Target="../media/image795.png"/><Relationship Id="rId364" Type="http://schemas.openxmlformats.org/officeDocument/2006/relationships/customXml" Target="../ink/ink827.xml"/><Relationship Id="rId199" Type="http://schemas.openxmlformats.org/officeDocument/2006/relationships/image" Target="../media/image723.png"/><Relationship Id="rId203" Type="http://schemas.openxmlformats.org/officeDocument/2006/relationships/image" Target="../media/image725.png"/><Relationship Id="rId385" Type="http://schemas.openxmlformats.org/officeDocument/2006/relationships/image" Target="../media/image816.png"/><Relationship Id="rId224" Type="http://schemas.openxmlformats.org/officeDocument/2006/relationships/customXml" Target="../ink/ink757.xml"/><Relationship Id="rId245" Type="http://schemas.openxmlformats.org/officeDocument/2006/relationships/image" Target="../media/image746.png"/><Relationship Id="rId266" Type="http://schemas.openxmlformats.org/officeDocument/2006/relationships/customXml" Target="../ink/ink778.xml"/><Relationship Id="rId287" Type="http://schemas.openxmlformats.org/officeDocument/2006/relationships/image" Target="../media/image767.png"/><Relationship Id="rId410" Type="http://schemas.openxmlformats.org/officeDocument/2006/relationships/customXml" Target="../ink/ink850.xml"/><Relationship Id="rId431" Type="http://schemas.openxmlformats.org/officeDocument/2006/relationships/image" Target="../media/image839.png"/><Relationship Id="rId452" Type="http://schemas.openxmlformats.org/officeDocument/2006/relationships/customXml" Target="../ink/ink871.xml"/><Relationship Id="rId473" Type="http://schemas.openxmlformats.org/officeDocument/2006/relationships/image" Target="../media/image860.png"/><Relationship Id="rId494" Type="http://schemas.openxmlformats.org/officeDocument/2006/relationships/customXml" Target="../ink/ink892.xml"/><Relationship Id="rId508" Type="http://schemas.openxmlformats.org/officeDocument/2006/relationships/customXml" Target="../ink/ink899.xml"/><Relationship Id="rId147" Type="http://schemas.openxmlformats.org/officeDocument/2006/relationships/image" Target="../media/image689.png"/><Relationship Id="rId168" Type="http://schemas.openxmlformats.org/officeDocument/2006/relationships/customXml" Target="../ink/ink729.xml"/><Relationship Id="rId312" Type="http://schemas.openxmlformats.org/officeDocument/2006/relationships/customXml" Target="../ink/ink801.xml"/><Relationship Id="rId333" Type="http://schemas.openxmlformats.org/officeDocument/2006/relationships/image" Target="../media/image790.png"/><Relationship Id="rId354" Type="http://schemas.openxmlformats.org/officeDocument/2006/relationships/customXml" Target="../ink/ink822.xml"/><Relationship Id="rId189" Type="http://schemas.openxmlformats.org/officeDocument/2006/relationships/image" Target="../media/image718.png"/><Relationship Id="rId375" Type="http://schemas.openxmlformats.org/officeDocument/2006/relationships/image" Target="../media/image811.png"/><Relationship Id="rId396" Type="http://schemas.openxmlformats.org/officeDocument/2006/relationships/customXml" Target="../ink/ink843.xml"/><Relationship Id="rId3" Type="http://schemas.openxmlformats.org/officeDocument/2006/relationships/image" Target="../media/image604.jpeg"/><Relationship Id="rId214" Type="http://schemas.openxmlformats.org/officeDocument/2006/relationships/customXml" Target="../ink/ink752.xml"/><Relationship Id="rId235" Type="http://schemas.openxmlformats.org/officeDocument/2006/relationships/image" Target="../media/image741.png"/><Relationship Id="rId256" Type="http://schemas.openxmlformats.org/officeDocument/2006/relationships/customXml" Target="../ink/ink773.xml"/><Relationship Id="rId277" Type="http://schemas.openxmlformats.org/officeDocument/2006/relationships/image" Target="../media/image762.png"/><Relationship Id="rId298" Type="http://schemas.openxmlformats.org/officeDocument/2006/relationships/customXml" Target="../ink/ink794.xml"/><Relationship Id="rId400" Type="http://schemas.openxmlformats.org/officeDocument/2006/relationships/customXml" Target="../ink/ink845.xml"/><Relationship Id="rId421" Type="http://schemas.openxmlformats.org/officeDocument/2006/relationships/image" Target="../media/image834.png"/><Relationship Id="rId442" Type="http://schemas.openxmlformats.org/officeDocument/2006/relationships/customXml" Target="../ink/ink866.xml"/><Relationship Id="rId463" Type="http://schemas.openxmlformats.org/officeDocument/2006/relationships/image" Target="../media/image855.png"/><Relationship Id="rId484" Type="http://schemas.openxmlformats.org/officeDocument/2006/relationships/customXml" Target="../ink/ink887.xml"/><Relationship Id="rId137" Type="http://schemas.openxmlformats.org/officeDocument/2006/relationships/image" Target="../media/image712.png"/><Relationship Id="rId158" Type="http://schemas.openxmlformats.org/officeDocument/2006/relationships/customXml" Target="../ink/ink724.xml"/><Relationship Id="rId302" Type="http://schemas.openxmlformats.org/officeDocument/2006/relationships/customXml" Target="../ink/ink796.xml"/><Relationship Id="rId323" Type="http://schemas.openxmlformats.org/officeDocument/2006/relationships/image" Target="../media/image785.png"/><Relationship Id="rId344" Type="http://schemas.openxmlformats.org/officeDocument/2006/relationships/customXml" Target="../ink/ink817.xml"/><Relationship Id="rId179" Type="http://schemas.openxmlformats.org/officeDocument/2006/relationships/image" Target="../media/image705.png"/><Relationship Id="rId365" Type="http://schemas.openxmlformats.org/officeDocument/2006/relationships/image" Target="../media/image806.png"/><Relationship Id="rId386" Type="http://schemas.openxmlformats.org/officeDocument/2006/relationships/customXml" Target="../ink/ink838.xml"/><Relationship Id="rId190" Type="http://schemas.openxmlformats.org/officeDocument/2006/relationships/customXml" Target="../ink/ink740.xml"/><Relationship Id="rId204" Type="http://schemas.openxmlformats.org/officeDocument/2006/relationships/customXml" Target="../ink/ink747.xml"/><Relationship Id="rId225" Type="http://schemas.openxmlformats.org/officeDocument/2006/relationships/image" Target="../media/image736.png"/><Relationship Id="rId246" Type="http://schemas.openxmlformats.org/officeDocument/2006/relationships/customXml" Target="../ink/ink768.xml"/><Relationship Id="rId267" Type="http://schemas.openxmlformats.org/officeDocument/2006/relationships/image" Target="../media/image757.png"/><Relationship Id="rId288" Type="http://schemas.openxmlformats.org/officeDocument/2006/relationships/customXml" Target="../ink/ink789.xml"/><Relationship Id="rId411" Type="http://schemas.openxmlformats.org/officeDocument/2006/relationships/image" Target="../media/image829.png"/><Relationship Id="rId432" Type="http://schemas.openxmlformats.org/officeDocument/2006/relationships/customXml" Target="../ink/ink861.xml"/><Relationship Id="rId453" Type="http://schemas.openxmlformats.org/officeDocument/2006/relationships/image" Target="../media/image850.png"/><Relationship Id="rId474" Type="http://schemas.openxmlformats.org/officeDocument/2006/relationships/customXml" Target="../ink/ink882.xml"/><Relationship Id="rId509" Type="http://schemas.openxmlformats.org/officeDocument/2006/relationships/image" Target="../media/image878.png"/><Relationship Id="rId313" Type="http://schemas.openxmlformats.org/officeDocument/2006/relationships/image" Target="../media/image780.png"/><Relationship Id="rId495" Type="http://schemas.openxmlformats.org/officeDocument/2006/relationships/image" Target="../media/image871.png"/><Relationship Id="rId148" Type="http://schemas.openxmlformats.org/officeDocument/2006/relationships/customXml" Target="../ink/ink719.xml"/><Relationship Id="rId169" Type="http://schemas.openxmlformats.org/officeDocument/2006/relationships/image" Target="../media/image700.png"/><Relationship Id="rId334" Type="http://schemas.openxmlformats.org/officeDocument/2006/relationships/customXml" Target="../ink/ink812.xml"/><Relationship Id="rId355" Type="http://schemas.openxmlformats.org/officeDocument/2006/relationships/image" Target="../media/image801.png"/><Relationship Id="rId376" Type="http://schemas.openxmlformats.org/officeDocument/2006/relationships/customXml" Target="../ink/ink833.xml"/><Relationship Id="rId397" Type="http://schemas.openxmlformats.org/officeDocument/2006/relationships/image" Target="../media/image822.png"/><Relationship Id="rId4" Type="http://schemas.openxmlformats.org/officeDocument/2006/relationships/customXml" Target="../ink/ink710.xml"/><Relationship Id="rId180" Type="http://schemas.openxmlformats.org/officeDocument/2006/relationships/customXml" Target="../ink/ink735.xml"/><Relationship Id="rId215" Type="http://schemas.openxmlformats.org/officeDocument/2006/relationships/image" Target="../media/image731.png"/><Relationship Id="rId236" Type="http://schemas.openxmlformats.org/officeDocument/2006/relationships/customXml" Target="../ink/ink763.xml"/><Relationship Id="rId257" Type="http://schemas.openxmlformats.org/officeDocument/2006/relationships/image" Target="../media/image752.png"/><Relationship Id="rId278" Type="http://schemas.openxmlformats.org/officeDocument/2006/relationships/customXml" Target="../ink/ink784.xml"/><Relationship Id="rId401" Type="http://schemas.openxmlformats.org/officeDocument/2006/relationships/image" Target="../media/image824.png"/><Relationship Id="rId422" Type="http://schemas.openxmlformats.org/officeDocument/2006/relationships/customXml" Target="../ink/ink856.xml"/><Relationship Id="rId443" Type="http://schemas.openxmlformats.org/officeDocument/2006/relationships/image" Target="../media/image845.png"/><Relationship Id="rId464" Type="http://schemas.openxmlformats.org/officeDocument/2006/relationships/customXml" Target="../ink/ink877.xml"/><Relationship Id="rId303" Type="http://schemas.openxmlformats.org/officeDocument/2006/relationships/image" Target="../media/image775.png"/><Relationship Id="rId485" Type="http://schemas.openxmlformats.org/officeDocument/2006/relationships/image" Target="../media/image866.png"/><Relationship Id="rId138" Type="http://schemas.openxmlformats.org/officeDocument/2006/relationships/customXml" Target="../ink/ink714.xml"/><Relationship Id="rId345" Type="http://schemas.openxmlformats.org/officeDocument/2006/relationships/image" Target="../media/image796.png"/><Relationship Id="rId387" Type="http://schemas.openxmlformats.org/officeDocument/2006/relationships/image" Target="../media/image817.png"/><Relationship Id="rId510" Type="http://schemas.openxmlformats.org/officeDocument/2006/relationships/customXml" Target="../ink/ink900.xml"/><Relationship Id="rId191" Type="http://schemas.openxmlformats.org/officeDocument/2006/relationships/image" Target="../media/image719.png"/><Relationship Id="rId205" Type="http://schemas.openxmlformats.org/officeDocument/2006/relationships/image" Target="../media/image726.png"/><Relationship Id="rId247" Type="http://schemas.openxmlformats.org/officeDocument/2006/relationships/image" Target="../media/image747.png"/><Relationship Id="rId412" Type="http://schemas.openxmlformats.org/officeDocument/2006/relationships/customXml" Target="../ink/ink851.xml"/><Relationship Id="rId289" Type="http://schemas.openxmlformats.org/officeDocument/2006/relationships/image" Target="../media/image768.png"/><Relationship Id="rId454" Type="http://schemas.openxmlformats.org/officeDocument/2006/relationships/customXml" Target="../ink/ink872.xml"/><Relationship Id="rId496" Type="http://schemas.openxmlformats.org/officeDocument/2006/relationships/customXml" Target="../ink/ink893.xml"/><Relationship Id="rId149" Type="http://schemas.openxmlformats.org/officeDocument/2006/relationships/image" Target="../media/image690.png"/><Relationship Id="rId314" Type="http://schemas.openxmlformats.org/officeDocument/2006/relationships/customXml" Target="../ink/ink802.xml"/><Relationship Id="rId356" Type="http://schemas.openxmlformats.org/officeDocument/2006/relationships/customXml" Target="../ink/ink823.xml"/><Relationship Id="rId398" Type="http://schemas.openxmlformats.org/officeDocument/2006/relationships/customXml" Target="../ink/ink844.xml"/><Relationship Id="rId160" Type="http://schemas.openxmlformats.org/officeDocument/2006/relationships/customXml" Target="../ink/ink725.xml"/><Relationship Id="rId216" Type="http://schemas.openxmlformats.org/officeDocument/2006/relationships/customXml" Target="../ink/ink753.xml"/><Relationship Id="rId423" Type="http://schemas.openxmlformats.org/officeDocument/2006/relationships/image" Target="../media/image835.png"/><Relationship Id="rId258" Type="http://schemas.openxmlformats.org/officeDocument/2006/relationships/customXml" Target="../ink/ink774.xml"/><Relationship Id="rId465" Type="http://schemas.openxmlformats.org/officeDocument/2006/relationships/image" Target="../media/image856.png"/><Relationship Id="rId325" Type="http://schemas.openxmlformats.org/officeDocument/2006/relationships/image" Target="../media/image786.png"/><Relationship Id="rId367" Type="http://schemas.openxmlformats.org/officeDocument/2006/relationships/image" Target="../media/image807.png"/><Relationship Id="rId171" Type="http://schemas.openxmlformats.org/officeDocument/2006/relationships/image" Target="../media/image701.png"/><Relationship Id="rId227" Type="http://schemas.openxmlformats.org/officeDocument/2006/relationships/image" Target="../media/image737.png"/><Relationship Id="rId269" Type="http://schemas.openxmlformats.org/officeDocument/2006/relationships/image" Target="../media/image758.png"/><Relationship Id="rId434" Type="http://schemas.openxmlformats.org/officeDocument/2006/relationships/customXml" Target="../ink/ink862.xml"/><Relationship Id="rId476" Type="http://schemas.openxmlformats.org/officeDocument/2006/relationships/customXml" Target="../ink/ink883.xml"/><Relationship Id="rId280" Type="http://schemas.openxmlformats.org/officeDocument/2006/relationships/customXml" Target="../ink/ink785.xml"/><Relationship Id="rId336" Type="http://schemas.openxmlformats.org/officeDocument/2006/relationships/customXml" Target="../ink/ink813.xml"/><Relationship Id="rId501" Type="http://schemas.openxmlformats.org/officeDocument/2006/relationships/image" Target="../media/image874.png"/><Relationship Id="rId140" Type="http://schemas.openxmlformats.org/officeDocument/2006/relationships/customXml" Target="../ink/ink715.xml"/><Relationship Id="rId182" Type="http://schemas.openxmlformats.org/officeDocument/2006/relationships/customXml" Target="../ink/ink736.xml"/><Relationship Id="rId378" Type="http://schemas.openxmlformats.org/officeDocument/2006/relationships/customXml" Target="../ink/ink834.xml"/><Relationship Id="rId403" Type="http://schemas.openxmlformats.org/officeDocument/2006/relationships/image" Target="../media/image825.png"/><Relationship Id="rId238" Type="http://schemas.openxmlformats.org/officeDocument/2006/relationships/customXml" Target="../ink/ink764.xml"/><Relationship Id="rId445" Type="http://schemas.openxmlformats.org/officeDocument/2006/relationships/image" Target="../media/image846.png"/><Relationship Id="rId487" Type="http://schemas.openxmlformats.org/officeDocument/2006/relationships/image" Target="../media/image867.png"/><Relationship Id="rId291" Type="http://schemas.openxmlformats.org/officeDocument/2006/relationships/image" Target="../media/image769.png"/><Relationship Id="rId305" Type="http://schemas.openxmlformats.org/officeDocument/2006/relationships/image" Target="../media/image776.png"/><Relationship Id="rId347" Type="http://schemas.openxmlformats.org/officeDocument/2006/relationships/image" Target="../media/image797.png"/><Relationship Id="rId512" Type="http://schemas.openxmlformats.org/officeDocument/2006/relationships/customXml" Target="../ink/ink901.xml"/><Relationship Id="rId151" Type="http://schemas.openxmlformats.org/officeDocument/2006/relationships/image" Target="../media/image691.png"/><Relationship Id="rId389" Type="http://schemas.openxmlformats.org/officeDocument/2006/relationships/image" Target="../media/image818.png"/><Relationship Id="rId193" Type="http://schemas.openxmlformats.org/officeDocument/2006/relationships/image" Target="../media/image720.png"/><Relationship Id="rId207" Type="http://schemas.openxmlformats.org/officeDocument/2006/relationships/image" Target="../media/image727.png"/><Relationship Id="rId249" Type="http://schemas.openxmlformats.org/officeDocument/2006/relationships/image" Target="../media/image748.png"/><Relationship Id="rId414" Type="http://schemas.openxmlformats.org/officeDocument/2006/relationships/customXml" Target="../ink/ink852.xml"/><Relationship Id="rId456" Type="http://schemas.openxmlformats.org/officeDocument/2006/relationships/customXml" Target="../ink/ink873.xml"/><Relationship Id="rId498" Type="http://schemas.openxmlformats.org/officeDocument/2006/relationships/customXml" Target="../ink/ink894.xml"/><Relationship Id="rId260" Type="http://schemas.openxmlformats.org/officeDocument/2006/relationships/customXml" Target="../ink/ink775.xml"/><Relationship Id="rId316" Type="http://schemas.openxmlformats.org/officeDocument/2006/relationships/customXml" Target="../ink/ink803.xml"/><Relationship Id="rId358" Type="http://schemas.openxmlformats.org/officeDocument/2006/relationships/customXml" Target="../ink/ink824.xml"/><Relationship Id="rId162" Type="http://schemas.openxmlformats.org/officeDocument/2006/relationships/customXml" Target="../ink/ink726.xml"/><Relationship Id="rId218" Type="http://schemas.openxmlformats.org/officeDocument/2006/relationships/customXml" Target="../ink/ink754.xml"/><Relationship Id="rId425" Type="http://schemas.openxmlformats.org/officeDocument/2006/relationships/image" Target="../media/image836.png"/><Relationship Id="rId467" Type="http://schemas.openxmlformats.org/officeDocument/2006/relationships/image" Target="../media/image857.png"/><Relationship Id="rId271" Type="http://schemas.openxmlformats.org/officeDocument/2006/relationships/image" Target="../media/image759.png"/><Relationship Id="rId131" Type="http://schemas.openxmlformats.org/officeDocument/2006/relationships/image" Target="../media/image709.png"/><Relationship Id="rId327" Type="http://schemas.openxmlformats.org/officeDocument/2006/relationships/image" Target="../media/image787.png"/><Relationship Id="rId369" Type="http://schemas.openxmlformats.org/officeDocument/2006/relationships/image" Target="../media/image808.png"/><Relationship Id="rId173" Type="http://schemas.openxmlformats.org/officeDocument/2006/relationships/image" Target="../media/image702.png"/><Relationship Id="rId229" Type="http://schemas.openxmlformats.org/officeDocument/2006/relationships/image" Target="../media/image738.png"/><Relationship Id="rId380" Type="http://schemas.openxmlformats.org/officeDocument/2006/relationships/customXml" Target="../ink/ink835.xml"/><Relationship Id="rId436" Type="http://schemas.openxmlformats.org/officeDocument/2006/relationships/customXml" Target="../ink/ink863.xml"/><Relationship Id="rId240" Type="http://schemas.openxmlformats.org/officeDocument/2006/relationships/customXml" Target="../ink/ink765.xml"/><Relationship Id="rId478" Type="http://schemas.openxmlformats.org/officeDocument/2006/relationships/customXml" Target="../ink/ink884.xml"/><Relationship Id="rId282" Type="http://schemas.openxmlformats.org/officeDocument/2006/relationships/customXml" Target="../ink/ink786.xml"/><Relationship Id="rId338" Type="http://schemas.openxmlformats.org/officeDocument/2006/relationships/customXml" Target="../ink/ink814.xml"/><Relationship Id="rId503" Type="http://schemas.openxmlformats.org/officeDocument/2006/relationships/image" Target="../media/image875.png"/><Relationship Id="rId142" Type="http://schemas.openxmlformats.org/officeDocument/2006/relationships/customXml" Target="../ink/ink716.xml"/><Relationship Id="rId184" Type="http://schemas.openxmlformats.org/officeDocument/2006/relationships/customXml" Target="../ink/ink737.xml"/><Relationship Id="rId391" Type="http://schemas.openxmlformats.org/officeDocument/2006/relationships/image" Target="../media/image819.png"/><Relationship Id="rId405" Type="http://schemas.openxmlformats.org/officeDocument/2006/relationships/image" Target="../media/image826.png"/><Relationship Id="rId447" Type="http://schemas.openxmlformats.org/officeDocument/2006/relationships/image" Target="../media/image847.png"/><Relationship Id="rId251" Type="http://schemas.openxmlformats.org/officeDocument/2006/relationships/image" Target="../media/image749.png"/><Relationship Id="rId489" Type="http://schemas.openxmlformats.org/officeDocument/2006/relationships/image" Target="../media/image868.png"/><Relationship Id="rId293" Type="http://schemas.openxmlformats.org/officeDocument/2006/relationships/image" Target="../media/image770.png"/><Relationship Id="rId307" Type="http://schemas.openxmlformats.org/officeDocument/2006/relationships/image" Target="../media/image777.png"/><Relationship Id="rId349" Type="http://schemas.openxmlformats.org/officeDocument/2006/relationships/image" Target="../media/image798.png"/><Relationship Id="rId514" Type="http://schemas.openxmlformats.org/officeDocument/2006/relationships/customXml" Target="../ink/ink902.xml"/><Relationship Id="rId153" Type="http://schemas.openxmlformats.org/officeDocument/2006/relationships/image" Target="../media/image692.png"/><Relationship Id="rId195" Type="http://schemas.openxmlformats.org/officeDocument/2006/relationships/image" Target="../media/image721.png"/><Relationship Id="rId209" Type="http://schemas.openxmlformats.org/officeDocument/2006/relationships/image" Target="../media/image728.png"/><Relationship Id="rId360" Type="http://schemas.openxmlformats.org/officeDocument/2006/relationships/customXml" Target="../ink/ink825.xml"/><Relationship Id="rId416" Type="http://schemas.openxmlformats.org/officeDocument/2006/relationships/customXml" Target="../ink/ink853.xml"/><Relationship Id="rId220" Type="http://schemas.openxmlformats.org/officeDocument/2006/relationships/customXml" Target="../ink/ink755.xml"/><Relationship Id="rId458" Type="http://schemas.openxmlformats.org/officeDocument/2006/relationships/customXml" Target="../ink/ink874.xml"/><Relationship Id="rId262" Type="http://schemas.openxmlformats.org/officeDocument/2006/relationships/customXml" Target="../ink/ink776.xml"/><Relationship Id="rId318" Type="http://schemas.openxmlformats.org/officeDocument/2006/relationships/customXml" Target="../ink/ink804.xml"/><Relationship Id="rId164" Type="http://schemas.openxmlformats.org/officeDocument/2006/relationships/customXml" Target="../ink/ink727.xml"/><Relationship Id="rId371" Type="http://schemas.openxmlformats.org/officeDocument/2006/relationships/image" Target="../media/image809.png"/><Relationship Id="rId427" Type="http://schemas.openxmlformats.org/officeDocument/2006/relationships/image" Target="../media/image837.png"/><Relationship Id="rId469" Type="http://schemas.openxmlformats.org/officeDocument/2006/relationships/image" Target="../media/image858.png"/><Relationship Id="rId231" Type="http://schemas.openxmlformats.org/officeDocument/2006/relationships/image" Target="../media/image739.png"/><Relationship Id="rId273" Type="http://schemas.openxmlformats.org/officeDocument/2006/relationships/image" Target="../media/image760.png"/><Relationship Id="rId329" Type="http://schemas.openxmlformats.org/officeDocument/2006/relationships/image" Target="../media/image788.png"/><Relationship Id="rId480" Type="http://schemas.openxmlformats.org/officeDocument/2006/relationships/customXml" Target="../ink/ink885.xml"/><Relationship Id="rId133" Type="http://schemas.openxmlformats.org/officeDocument/2006/relationships/image" Target="../media/image710.png"/><Relationship Id="rId175" Type="http://schemas.openxmlformats.org/officeDocument/2006/relationships/image" Target="../media/image703.png"/><Relationship Id="rId340" Type="http://schemas.openxmlformats.org/officeDocument/2006/relationships/customXml" Target="../ink/ink815.xml"/></Relationships>
</file>

<file path=ppt/slides/_rels/slide28.xml.rels><?xml version="1.0" encoding="UTF-8" standalone="yes"?>
<Relationships xmlns="http://schemas.openxmlformats.org/package/2006/relationships"><Relationship Id="rId117" Type="http://schemas.openxmlformats.org/officeDocument/2006/relationships/customXml" Target="../ink/ink959.xml"/><Relationship Id="rId21" Type="http://schemas.openxmlformats.org/officeDocument/2006/relationships/customXml" Target="../ink/ink911.xml"/><Relationship Id="rId42" Type="http://schemas.openxmlformats.org/officeDocument/2006/relationships/image" Target="../media/image902.png"/><Relationship Id="rId63" Type="http://schemas.openxmlformats.org/officeDocument/2006/relationships/customXml" Target="../ink/ink932.xml"/><Relationship Id="rId84" Type="http://schemas.openxmlformats.org/officeDocument/2006/relationships/image" Target="../media/image923.png"/><Relationship Id="rId138" Type="http://schemas.openxmlformats.org/officeDocument/2006/relationships/image" Target="../media/image950.png"/><Relationship Id="rId159" Type="http://schemas.openxmlformats.org/officeDocument/2006/relationships/customXml" Target="../ink/ink980.xml"/><Relationship Id="rId170" Type="http://schemas.openxmlformats.org/officeDocument/2006/relationships/image" Target="../media/image966.png"/><Relationship Id="rId191" Type="http://schemas.openxmlformats.org/officeDocument/2006/relationships/customXml" Target="../ink/ink996.xml"/><Relationship Id="rId205" Type="http://schemas.openxmlformats.org/officeDocument/2006/relationships/customXml" Target="../ink/ink1003.xml"/><Relationship Id="rId107" Type="http://schemas.openxmlformats.org/officeDocument/2006/relationships/customXml" Target="../ink/ink954.xml"/><Relationship Id="rId11" Type="http://schemas.openxmlformats.org/officeDocument/2006/relationships/customXml" Target="../ink/ink906.xml"/><Relationship Id="rId32" Type="http://schemas.openxmlformats.org/officeDocument/2006/relationships/image" Target="../media/image897.png"/><Relationship Id="rId53" Type="http://schemas.openxmlformats.org/officeDocument/2006/relationships/customXml" Target="../ink/ink927.xml"/><Relationship Id="rId74" Type="http://schemas.openxmlformats.org/officeDocument/2006/relationships/image" Target="../media/image918.png"/><Relationship Id="rId128" Type="http://schemas.openxmlformats.org/officeDocument/2006/relationships/image" Target="../media/image945.png"/><Relationship Id="rId149" Type="http://schemas.openxmlformats.org/officeDocument/2006/relationships/customXml" Target="../ink/ink975.xml"/><Relationship Id="rId5" Type="http://schemas.openxmlformats.org/officeDocument/2006/relationships/customXml" Target="../ink/ink903.xml"/><Relationship Id="rId95" Type="http://schemas.openxmlformats.org/officeDocument/2006/relationships/customXml" Target="../ink/ink948.xml"/><Relationship Id="rId160" Type="http://schemas.openxmlformats.org/officeDocument/2006/relationships/image" Target="../media/image961.png"/><Relationship Id="rId181" Type="http://schemas.openxmlformats.org/officeDocument/2006/relationships/customXml" Target="../ink/ink991.xml"/><Relationship Id="rId22" Type="http://schemas.openxmlformats.org/officeDocument/2006/relationships/image" Target="../media/image892.png"/><Relationship Id="rId43" Type="http://schemas.openxmlformats.org/officeDocument/2006/relationships/customXml" Target="../ink/ink922.xml"/><Relationship Id="rId64" Type="http://schemas.openxmlformats.org/officeDocument/2006/relationships/image" Target="../media/image913.png"/><Relationship Id="rId118" Type="http://schemas.openxmlformats.org/officeDocument/2006/relationships/image" Target="../media/image940.png"/><Relationship Id="rId139" Type="http://schemas.openxmlformats.org/officeDocument/2006/relationships/customXml" Target="../ink/ink970.xml"/><Relationship Id="rId85" Type="http://schemas.openxmlformats.org/officeDocument/2006/relationships/customXml" Target="../ink/ink943.xml"/><Relationship Id="rId150" Type="http://schemas.openxmlformats.org/officeDocument/2006/relationships/image" Target="../media/image956.png"/><Relationship Id="rId171" Type="http://schemas.openxmlformats.org/officeDocument/2006/relationships/customXml" Target="../ink/ink986.xml"/><Relationship Id="rId192" Type="http://schemas.openxmlformats.org/officeDocument/2006/relationships/image" Target="../media/image977.png"/><Relationship Id="rId206" Type="http://schemas.openxmlformats.org/officeDocument/2006/relationships/image" Target="../media/image984.png"/><Relationship Id="rId12" Type="http://schemas.openxmlformats.org/officeDocument/2006/relationships/image" Target="../media/image887.png"/><Relationship Id="rId33" Type="http://schemas.openxmlformats.org/officeDocument/2006/relationships/customXml" Target="../ink/ink917.xml"/><Relationship Id="rId108" Type="http://schemas.openxmlformats.org/officeDocument/2006/relationships/image" Target="../media/image935.png"/><Relationship Id="rId129" Type="http://schemas.openxmlformats.org/officeDocument/2006/relationships/customXml" Target="../ink/ink965.xml"/><Relationship Id="rId54" Type="http://schemas.openxmlformats.org/officeDocument/2006/relationships/image" Target="../media/image908.png"/><Relationship Id="rId75" Type="http://schemas.openxmlformats.org/officeDocument/2006/relationships/customXml" Target="../ink/ink938.xml"/><Relationship Id="rId96" Type="http://schemas.openxmlformats.org/officeDocument/2006/relationships/image" Target="../media/image929.png"/><Relationship Id="rId140" Type="http://schemas.openxmlformats.org/officeDocument/2006/relationships/image" Target="../media/image951.png"/><Relationship Id="rId161" Type="http://schemas.openxmlformats.org/officeDocument/2006/relationships/customXml" Target="../ink/ink981.xml"/><Relationship Id="rId182" Type="http://schemas.openxmlformats.org/officeDocument/2006/relationships/image" Target="../media/image972.png"/><Relationship Id="rId6" Type="http://schemas.openxmlformats.org/officeDocument/2006/relationships/image" Target="../media/image884.png"/><Relationship Id="rId23" Type="http://schemas.openxmlformats.org/officeDocument/2006/relationships/customXml" Target="../ink/ink912.xml"/><Relationship Id="rId119" Type="http://schemas.openxmlformats.org/officeDocument/2006/relationships/customXml" Target="../ink/ink960.xml"/><Relationship Id="rId44" Type="http://schemas.openxmlformats.org/officeDocument/2006/relationships/image" Target="../media/image903.png"/><Relationship Id="rId65" Type="http://schemas.openxmlformats.org/officeDocument/2006/relationships/customXml" Target="../ink/ink933.xml"/><Relationship Id="rId86" Type="http://schemas.openxmlformats.org/officeDocument/2006/relationships/image" Target="../media/image924.png"/><Relationship Id="rId130" Type="http://schemas.openxmlformats.org/officeDocument/2006/relationships/image" Target="../media/image946.png"/><Relationship Id="rId151" Type="http://schemas.openxmlformats.org/officeDocument/2006/relationships/customXml" Target="../ink/ink976.xml"/><Relationship Id="rId172" Type="http://schemas.openxmlformats.org/officeDocument/2006/relationships/image" Target="../media/image967.png"/><Relationship Id="rId193" Type="http://schemas.openxmlformats.org/officeDocument/2006/relationships/customXml" Target="../ink/ink997.xml"/><Relationship Id="rId207" Type="http://schemas.openxmlformats.org/officeDocument/2006/relationships/customXml" Target="../ink/ink1004.xml"/><Relationship Id="rId13" Type="http://schemas.openxmlformats.org/officeDocument/2006/relationships/customXml" Target="../ink/ink907.xml"/><Relationship Id="rId109" Type="http://schemas.openxmlformats.org/officeDocument/2006/relationships/customXml" Target="../ink/ink955.xml"/><Relationship Id="rId34" Type="http://schemas.openxmlformats.org/officeDocument/2006/relationships/image" Target="../media/image898.png"/><Relationship Id="rId55" Type="http://schemas.openxmlformats.org/officeDocument/2006/relationships/customXml" Target="../ink/ink928.xml"/><Relationship Id="rId76" Type="http://schemas.openxmlformats.org/officeDocument/2006/relationships/image" Target="../media/image919.png"/><Relationship Id="rId97" Type="http://schemas.openxmlformats.org/officeDocument/2006/relationships/customXml" Target="../ink/ink949.xml"/><Relationship Id="rId120" Type="http://schemas.openxmlformats.org/officeDocument/2006/relationships/image" Target="../media/image941.png"/><Relationship Id="rId141" Type="http://schemas.openxmlformats.org/officeDocument/2006/relationships/customXml" Target="../ink/ink971.xml"/><Relationship Id="rId7" Type="http://schemas.openxmlformats.org/officeDocument/2006/relationships/customXml" Target="../ink/ink904.xml"/><Relationship Id="rId162" Type="http://schemas.openxmlformats.org/officeDocument/2006/relationships/image" Target="../media/image962.png"/><Relationship Id="rId183" Type="http://schemas.openxmlformats.org/officeDocument/2006/relationships/customXml" Target="../ink/ink992.xml"/><Relationship Id="rId24" Type="http://schemas.openxmlformats.org/officeDocument/2006/relationships/image" Target="../media/image893.png"/><Relationship Id="rId40" Type="http://schemas.openxmlformats.org/officeDocument/2006/relationships/image" Target="../media/image901.png"/><Relationship Id="rId45" Type="http://schemas.openxmlformats.org/officeDocument/2006/relationships/customXml" Target="../ink/ink923.xml"/><Relationship Id="rId66" Type="http://schemas.openxmlformats.org/officeDocument/2006/relationships/image" Target="../media/image914.png"/><Relationship Id="rId87" Type="http://schemas.openxmlformats.org/officeDocument/2006/relationships/customXml" Target="../ink/ink944.xml"/><Relationship Id="rId110" Type="http://schemas.openxmlformats.org/officeDocument/2006/relationships/image" Target="../media/image936.png"/><Relationship Id="rId115" Type="http://schemas.openxmlformats.org/officeDocument/2006/relationships/customXml" Target="../ink/ink958.xml"/><Relationship Id="rId131" Type="http://schemas.openxmlformats.org/officeDocument/2006/relationships/customXml" Target="../ink/ink966.xml"/><Relationship Id="rId136" Type="http://schemas.openxmlformats.org/officeDocument/2006/relationships/image" Target="../media/image949.png"/><Relationship Id="rId157" Type="http://schemas.openxmlformats.org/officeDocument/2006/relationships/customXml" Target="../ink/ink979.xml"/><Relationship Id="rId178" Type="http://schemas.openxmlformats.org/officeDocument/2006/relationships/image" Target="../media/image970.png"/><Relationship Id="rId61" Type="http://schemas.openxmlformats.org/officeDocument/2006/relationships/customXml" Target="../ink/ink931.xml"/><Relationship Id="rId82" Type="http://schemas.openxmlformats.org/officeDocument/2006/relationships/image" Target="../media/image922.png"/><Relationship Id="rId152" Type="http://schemas.openxmlformats.org/officeDocument/2006/relationships/image" Target="../media/image957.png"/><Relationship Id="rId173" Type="http://schemas.openxmlformats.org/officeDocument/2006/relationships/customXml" Target="../ink/ink987.xml"/><Relationship Id="rId194" Type="http://schemas.openxmlformats.org/officeDocument/2006/relationships/image" Target="../media/image978.png"/><Relationship Id="rId199" Type="http://schemas.openxmlformats.org/officeDocument/2006/relationships/customXml" Target="../ink/ink1000.xml"/><Relationship Id="rId203" Type="http://schemas.openxmlformats.org/officeDocument/2006/relationships/customXml" Target="../ink/ink1002.xml"/><Relationship Id="rId208" Type="http://schemas.openxmlformats.org/officeDocument/2006/relationships/image" Target="../media/image985.png"/><Relationship Id="rId19" Type="http://schemas.openxmlformats.org/officeDocument/2006/relationships/customXml" Target="../ink/ink910.xml"/><Relationship Id="rId14" Type="http://schemas.openxmlformats.org/officeDocument/2006/relationships/image" Target="../media/image888.png"/><Relationship Id="rId30" Type="http://schemas.openxmlformats.org/officeDocument/2006/relationships/image" Target="../media/image896.png"/><Relationship Id="rId35" Type="http://schemas.openxmlformats.org/officeDocument/2006/relationships/customXml" Target="../ink/ink918.xml"/><Relationship Id="rId56" Type="http://schemas.openxmlformats.org/officeDocument/2006/relationships/image" Target="../media/image909.png"/><Relationship Id="rId77" Type="http://schemas.openxmlformats.org/officeDocument/2006/relationships/customXml" Target="../ink/ink939.xml"/><Relationship Id="rId100" Type="http://schemas.openxmlformats.org/officeDocument/2006/relationships/image" Target="../media/image931.png"/><Relationship Id="rId105" Type="http://schemas.openxmlformats.org/officeDocument/2006/relationships/customXml" Target="../ink/ink953.xml"/><Relationship Id="rId126" Type="http://schemas.openxmlformats.org/officeDocument/2006/relationships/image" Target="../media/image944.png"/><Relationship Id="rId147" Type="http://schemas.openxmlformats.org/officeDocument/2006/relationships/customXml" Target="../ink/ink974.xml"/><Relationship Id="rId168" Type="http://schemas.openxmlformats.org/officeDocument/2006/relationships/image" Target="../media/image965.png"/><Relationship Id="rId8" Type="http://schemas.openxmlformats.org/officeDocument/2006/relationships/image" Target="../media/image885.png"/><Relationship Id="rId51" Type="http://schemas.openxmlformats.org/officeDocument/2006/relationships/customXml" Target="../ink/ink926.xml"/><Relationship Id="rId72" Type="http://schemas.openxmlformats.org/officeDocument/2006/relationships/image" Target="../media/image917.png"/><Relationship Id="rId93" Type="http://schemas.openxmlformats.org/officeDocument/2006/relationships/customXml" Target="../ink/ink947.xml"/><Relationship Id="rId98" Type="http://schemas.openxmlformats.org/officeDocument/2006/relationships/image" Target="../media/image930.png"/><Relationship Id="rId121" Type="http://schemas.openxmlformats.org/officeDocument/2006/relationships/customXml" Target="../ink/ink961.xml"/><Relationship Id="rId142" Type="http://schemas.openxmlformats.org/officeDocument/2006/relationships/image" Target="../media/image952.png"/><Relationship Id="rId163" Type="http://schemas.openxmlformats.org/officeDocument/2006/relationships/customXml" Target="../ink/ink982.xml"/><Relationship Id="rId184" Type="http://schemas.openxmlformats.org/officeDocument/2006/relationships/image" Target="../media/image973.png"/><Relationship Id="rId189" Type="http://schemas.openxmlformats.org/officeDocument/2006/relationships/customXml" Target="../ink/ink995.xml"/><Relationship Id="rId3" Type="http://schemas.openxmlformats.org/officeDocument/2006/relationships/image" Target="../media/image688.png"/><Relationship Id="rId25" Type="http://schemas.openxmlformats.org/officeDocument/2006/relationships/customXml" Target="../ink/ink913.xml"/><Relationship Id="rId46" Type="http://schemas.openxmlformats.org/officeDocument/2006/relationships/image" Target="../media/image904.png"/><Relationship Id="rId67" Type="http://schemas.openxmlformats.org/officeDocument/2006/relationships/customXml" Target="../ink/ink934.xml"/><Relationship Id="rId116" Type="http://schemas.openxmlformats.org/officeDocument/2006/relationships/image" Target="../media/image939.png"/><Relationship Id="rId137" Type="http://schemas.openxmlformats.org/officeDocument/2006/relationships/customXml" Target="../ink/ink969.xml"/><Relationship Id="rId158" Type="http://schemas.openxmlformats.org/officeDocument/2006/relationships/image" Target="../media/image960.png"/><Relationship Id="rId20" Type="http://schemas.openxmlformats.org/officeDocument/2006/relationships/image" Target="../media/image891.png"/><Relationship Id="rId41" Type="http://schemas.openxmlformats.org/officeDocument/2006/relationships/customXml" Target="../ink/ink921.xml"/><Relationship Id="rId62" Type="http://schemas.openxmlformats.org/officeDocument/2006/relationships/image" Target="../media/image912.png"/><Relationship Id="rId83" Type="http://schemas.openxmlformats.org/officeDocument/2006/relationships/customXml" Target="../ink/ink942.xml"/><Relationship Id="rId88" Type="http://schemas.openxmlformats.org/officeDocument/2006/relationships/image" Target="../media/image925.png"/><Relationship Id="rId111" Type="http://schemas.openxmlformats.org/officeDocument/2006/relationships/customXml" Target="../ink/ink956.xml"/><Relationship Id="rId132" Type="http://schemas.openxmlformats.org/officeDocument/2006/relationships/image" Target="../media/image947.png"/><Relationship Id="rId153" Type="http://schemas.openxmlformats.org/officeDocument/2006/relationships/customXml" Target="../ink/ink977.xml"/><Relationship Id="rId174" Type="http://schemas.openxmlformats.org/officeDocument/2006/relationships/image" Target="../media/image968.png"/><Relationship Id="rId179" Type="http://schemas.openxmlformats.org/officeDocument/2006/relationships/customXml" Target="../ink/ink990.xml"/><Relationship Id="rId195" Type="http://schemas.openxmlformats.org/officeDocument/2006/relationships/customXml" Target="../ink/ink998.xml"/><Relationship Id="rId190" Type="http://schemas.openxmlformats.org/officeDocument/2006/relationships/image" Target="../media/image976.png"/><Relationship Id="rId204" Type="http://schemas.openxmlformats.org/officeDocument/2006/relationships/image" Target="../media/image983.png"/><Relationship Id="rId15" Type="http://schemas.openxmlformats.org/officeDocument/2006/relationships/customXml" Target="../ink/ink908.xml"/><Relationship Id="rId36" Type="http://schemas.openxmlformats.org/officeDocument/2006/relationships/image" Target="../media/image899.png"/><Relationship Id="rId57" Type="http://schemas.openxmlformats.org/officeDocument/2006/relationships/customXml" Target="../ink/ink929.xml"/><Relationship Id="rId106" Type="http://schemas.openxmlformats.org/officeDocument/2006/relationships/image" Target="../media/image934.png"/><Relationship Id="rId127" Type="http://schemas.openxmlformats.org/officeDocument/2006/relationships/customXml" Target="../ink/ink964.xml"/><Relationship Id="rId10" Type="http://schemas.openxmlformats.org/officeDocument/2006/relationships/image" Target="../media/image886.png"/><Relationship Id="rId31" Type="http://schemas.openxmlformats.org/officeDocument/2006/relationships/customXml" Target="../ink/ink916.xml"/><Relationship Id="rId52" Type="http://schemas.openxmlformats.org/officeDocument/2006/relationships/image" Target="../media/image907.png"/><Relationship Id="rId73" Type="http://schemas.openxmlformats.org/officeDocument/2006/relationships/customXml" Target="../ink/ink937.xml"/><Relationship Id="rId78" Type="http://schemas.openxmlformats.org/officeDocument/2006/relationships/image" Target="../media/image920.png"/><Relationship Id="rId94" Type="http://schemas.openxmlformats.org/officeDocument/2006/relationships/image" Target="../media/image928.png"/><Relationship Id="rId99" Type="http://schemas.openxmlformats.org/officeDocument/2006/relationships/customXml" Target="../ink/ink950.xml"/><Relationship Id="rId101" Type="http://schemas.openxmlformats.org/officeDocument/2006/relationships/customXml" Target="../ink/ink951.xml"/><Relationship Id="rId122" Type="http://schemas.openxmlformats.org/officeDocument/2006/relationships/image" Target="../media/image942.png"/><Relationship Id="rId143" Type="http://schemas.openxmlformats.org/officeDocument/2006/relationships/customXml" Target="../ink/ink972.xml"/><Relationship Id="rId148" Type="http://schemas.openxmlformats.org/officeDocument/2006/relationships/image" Target="../media/image955.png"/><Relationship Id="rId164" Type="http://schemas.openxmlformats.org/officeDocument/2006/relationships/image" Target="../media/image963.png"/><Relationship Id="rId169" Type="http://schemas.openxmlformats.org/officeDocument/2006/relationships/customXml" Target="../ink/ink985.xml"/><Relationship Id="rId185" Type="http://schemas.openxmlformats.org/officeDocument/2006/relationships/customXml" Target="../ink/ink993.xml"/><Relationship Id="rId4" Type="http://schemas.openxmlformats.org/officeDocument/2006/relationships/image" Target="../media/image689.emf"/><Relationship Id="rId9" Type="http://schemas.openxmlformats.org/officeDocument/2006/relationships/customXml" Target="../ink/ink905.xml"/><Relationship Id="rId180" Type="http://schemas.openxmlformats.org/officeDocument/2006/relationships/image" Target="../media/image971.png"/><Relationship Id="rId26" Type="http://schemas.openxmlformats.org/officeDocument/2006/relationships/image" Target="../media/image894.png"/><Relationship Id="rId47" Type="http://schemas.openxmlformats.org/officeDocument/2006/relationships/customXml" Target="../ink/ink924.xml"/><Relationship Id="rId68" Type="http://schemas.openxmlformats.org/officeDocument/2006/relationships/image" Target="../media/image915.png"/><Relationship Id="rId89" Type="http://schemas.openxmlformats.org/officeDocument/2006/relationships/customXml" Target="../ink/ink945.xml"/><Relationship Id="rId112" Type="http://schemas.openxmlformats.org/officeDocument/2006/relationships/image" Target="../media/image937.png"/><Relationship Id="rId133" Type="http://schemas.openxmlformats.org/officeDocument/2006/relationships/customXml" Target="../ink/ink967.xml"/><Relationship Id="rId154" Type="http://schemas.openxmlformats.org/officeDocument/2006/relationships/image" Target="../media/image958.png"/><Relationship Id="rId175" Type="http://schemas.openxmlformats.org/officeDocument/2006/relationships/customXml" Target="../ink/ink988.xml"/><Relationship Id="rId196" Type="http://schemas.openxmlformats.org/officeDocument/2006/relationships/image" Target="../media/image979.png"/><Relationship Id="rId200" Type="http://schemas.openxmlformats.org/officeDocument/2006/relationships/image" Target="../media/image981.png"/><Relationship Id="rId16" Type="http://schemas.openxmlformats.org/officeDocument/2006/relationships/image" Target="../media/image889.png"/><Relationship Id="rId37" Type="http://schemas.openxmlformats.org/officeDocument/2006/relationships/customXml" Target="../ink/ink919.xml"/><Relationship Id="rId58" Type="http://schemas.openxmlformats.org/officeDocument/2006/relationships/image" Target="../media/image910.png"/><Relationship Id="rId79" Type="http://schemas.openxmlformats.org/officeDocument/2006/relationships/customXml" Target="../ink/ink940.xml"/><Relationship Id="rId102" Type="http://schemas.openxmlformats.org/officeDocument/2006/relationships/image" Target="../media/image932.png"/><Relationship Id="rId123" Type="http://schemas.openxmlformats.org/officeDocument/2006/relationships/customXml" Target="../ink/ink962.xml"/><Relationship Id="rId144" Type="http://schemas.openxmlformats.org/officeDocument/2006/relationships/image" Target="../media/image953.png"/><Relationship Id="rId90" Type="http://schemas.openxmlformats.org/officeDocument/2006/relationships/image" Target="../media/image926.png"/><Relationship Id="rId165" Type="http://schemas.openxmlformats.org/officeDocument/2006/relationships/customXml" Target="../ink/ink983.xml"/><Relationship Id="rId186" Type="http://schemas.openxmlformats.org/officeDocument/2006/relationships/image" Target="../media/image974.png"/><Relationship Id="rId27" Type="http://schemas.openxmlformats.org/officeDocument/2006/relationships/customXml" Target="../ink/ink914.xml"/><Relationship Id="rId48" Type="http://schemas.openxmlformats.org/officeDocument/2006/relationships/image" Target="../media/image905.png"/><Relationship Id="rId69" Type="http://schemas.openxmlformats.org/officeDocument/2006/relationships/customXml" Target="../ink/ink935.xml"/><Relationship Id="rId113" Type="http://schemas.openxmlformats.org/officeDocument/2006/relationships/customXml" Target="../ink/ink957.xml"/><Relationship Id="rId134" Type="http://schemas.openxmlformats.org/officeDocument/2006/relationships/image" Target="../media/image948.png"/><Relationship Id="rId80" Type="http://schemas.openxmlformats.org/officeDocument/2006/relationships/image" Target="../media/image921.png"/><Relationship Id="rId155" Type="http://schemas.openxmlformats.org/officeDocument/2006/relationships/customXml" Target="../ink/ink978.xml"/><Relationship Id="rId176" Type="http://schemas.openxmlformats.org/officeDocument/2006/relationships/image" Target="../media/image969.png"/><Relationship Id="rId197" Type="http://schemas.openxmlformats.org/officeDocument/2006/relationships/customXml" Target="../ink/ink999.xml"/><Relationship Id="rId201" Type="http://schemas.openxmlformats.org/officeDocument/2006/relationships/customXml" Target="../ink/ink1001.xml"/><Relationship Id="rId17" Type="http://schemas.openxmlformats.org/officeDocument/2006/relationships/customXml" Target="../ink/ink909.xml"/><Relationship Id="rId38" Type="http://schemas.openxmlformats.org/officeDocument/2006/relationships/image" Target="../media/image900.png"/><Relationship Id="rId59" Type="http://schemas.openxmlformats.org/officeDocument/2006/relationships/customXml" Target="../ink/ink930.xml"/><Relationship Id="rId103" Type="http://schemas.openxmlformats.org/officeDocument/2006/relationships/customXml" Target="../ink/ink952.xml"/><Relationship Id="rId124" Type="http://schemas.openxmlformats.org/officeDocument/2006/relationships/image" Target="../media/image943.png"/><Relationship Id="rId70" Type="http://schemas.openxmlformats.org/officeDocument/2006/relationships/image" Target="../media/image916.png"/><Relationship Id="rId91" Type="http://schemas.openxmlformats.org/officeDocument/2006/relationships/customXml" Target="../ink/ink946.xml"/><Relationship Id="rId145" Type="http://schemas.openxmlformats.org/officeDocument/2006/relationships/customXml" Target="../ink/ink973.xml"/><Relationship Id="rId166" Type="http://schemas.openxmlformats.org/officeDocument/2006/relationships/image" Target="../media/image964.png"/><Relationship Id="rId187" Type="http://schemas.openxmlformats.org/officeDocument/2006/relationships/customXml" Target="../ink/ink994.xml"/><Relationship Id="rId1" Type="http://schemas.openxmlformats.org/officeDocument/2006/relationships/slideLayout" Target="../slideLayouts/slideLayout2.xml"/><Relationship Id="rId28" Type="http://schemas.openxmlformats.org/officeDocument/2006/relationships/image" Target="../media/image895.png"/><Relationship Id="rId49" Type="http://schemas.openxmlformats.org/officeDocument/2006/relationships/customXml" Target="../ink/ink925.xml"/><Relationship Id="rId114" Type="http://schemas.openxmlformats.org/officeDocument/2006/relationships/image" Target="../media/image938.png"/><Relationship Id="rId60" Type="http://schemas.openxmlformats.org/officeDocument/2006/relationships/image" Target="../media/image911.png"/><Relationship Id="rId81" Type="http://schemas.openxmlformats.org/officeDocument/2006/relationships/customXml" Target="../ink/ink941.xml"/><Relationship Id="rId135" Type="http://schemas.openxmlformats.org/officeDocument/2006/relationships/customXml" Target="../ink/ink968.xml"/><Relationship Id="rId156" Type="http://schemas.openxmlformats.org/officeDocument/2006/relationships/image" Target="../media/image959.png"/><Relationship Id="rId177" Type="http://schemas.openxmlformats.org/officeDocument/2006/relationships/customXml" Target="../ink/ink989.xml"/><Relationship Id="rId198" Type="http://schemas.openxmlformats.org/officeDocument/2006/relationships/image" Target="../media/image980.png"/><Relationship Id="rId202" Type="http://schemas.openxmlformats.org/officeDocument/2006/relationships/image" Target="../media/image982.png"/><Relationship Id="rId18" Type="http://schemas.openxmlformats.org/officeDocument/2006/relationships/image" Target="../media/image890.png"/><Relationship Id="rId39" Type="http://schemas.openxmlformats.org/officeDocument/2006/relationships/customXml" Target="../ink/ink920.xml"/><Relationship Id="rId50" Type="http://schemas.openxmlformats.org/officeDocument/2006/relationships/image" Target="../media/image906.png"/><Relationship Id="rId104" Type="http://schemas.openxmlformats.org/officeDocument/2006/relationships/image" Target="../media/image933.png"/><Relationship Id="rId125" Type="http://schemas.openxmlformats.org/officeDocument/2006/relationships/customXml" Target="../ink/ink963.xml"/><Relationship Id="rId146" Type="http://schemas.openxmlformats.org/officeDocument/2006/relationships/image" Target="../media/image954.png"/><Relationship Id="rId167" Type="http://schemas.openxmlformats.org/officeDocument/2006/relationships/customXml" Target="../ink/ink984.xml"/><Relationship Id="rId188" Type="http://schemas.openxmlformats.org/officeDocument/2006/relationships/image" Target="../media/image975.png"/><Relationship Id="rId71" Type="http://schemas.openxmlformats.org/officeDocument/2006/relationships/customXml" Target="../ink/ink936.xml"/><Relationship Id="rId92" Type="http://schemas.openxmlformats.org/officeDocument/2006/relationships/image" Target="../media/image927.png"/><Relationship Id="rId2" Type="http://schemas.openxmlformats.org/officeDocument/2006/relationships/notesSlide" Target="../notesSlides/notesSlide26.xml"/><Relationship Id="rId29" Type="http://schemas.openxmlformats.org/officeDocument/2006/relationships/customXml" Target="../ink/ink915.xml"/></Relationships>
</file>

<file path=ppt/slides/_rels/slide29.xml.rels><?xml version="1.0" encoding="UTF-8" standalone="yes"?>
<Relationships xmlns="http://schemas.openxmlformats.org/package/2006/relationships"><Relationship Id="rId8" Type="http://schemas.openxmlformats.org/officeDocument/2006/relationships/customXml" Target="../ink/ink1007.xml"/><Relationship Id="rId13" Type="http://schemas.openxmlformats.org/officeDocument/2006/relationships/image" Target="../media/image991.png"/><Relationship Id="rId18" Type="http://schemas.openxmlformats.org/officeDocument/2006/relationships/customXml" Target="../ink/ink1012.xml"/><Relationship Id="rId26" Type="http://schemas.openxmlformats.org/officeDocument/2006/relationships/customXml" Target="../ink/ink1016.xml"/><Relationship Id="rId3" Type="http://schemas.openxmlformats.org/officeDocument/2006/relationships/image" Target="../media/image882.png"/><Relationship Id="rId21" Type="http://schemas.openxmlformats.org/officeDocument/2006/relationships/image" Target="../media/image995.png"/><Relationship Id="rId7" Type="http://schemas.openxmlformats.org/officeDocument/2006/relationships/image" Target="../media/image988.png"/><Relationship Id="rId12" Type="http://schemas.openxmlformats.org/officeDocument/2006/relationships/customXml" Target="../ink/ink1009.xml"/><Relationship Id="rId17" Type="http://schemas.openxmlformats.org/officeDocument/2006/relationships/image" Target="../media/image993.png"/><Relationship Id="rId25" Type="http://schemas.openxmlformats.org/officeDocument/2006/relationships/image" Target="../media/image997.png"/><Relationship Id="rId2" Type="http://schemas.openxmlformats.org/officeDocument/2006/relationships/notesSlide" Target="../notesSlides/notesSlide27.xml"/><Relationship Id="rId16" Type="http://schemas.openxmlformats.org/officeDocument/2006/relationships/customXml" Target="../ink/ink1011.xml"/><Relationship Id="rId20" Type="http://schemas.openxmlformats.org/officeDocument/2006/relationships/customXml" Target="../ink/ink1013.xml"/><Relationship Id="rId29" Type="http://schemas.openxmlformats.org/officeDocument/2006/relationships/image" Target="../media/image999.png"/><Relationship Id="rId1" Type="http://schemas.openxmlformats.org/officeDocument/2006/relationships/slideLayout" Target="../slideLayouts/slideLayout2.xml"/><Relationship Id="rId6" Type="http://schemas.openxmlformats.org/officeDocument/2006/relationships/customXml" Target="../ink/ink1006.xml"/><Relationship Id="rId11" Type="http://schemas.openxmlformats.org/officeDocument/2006/relationships/image" Target="../media/image990.png"/><Relationship Id="rId24" Type="http://schemas.openxmlformats.org/officeDocument/2006/relationships/customXml" Target="../ink/ink1015.xml"/><Relationship Id="rId5" Type="http://schemas.openxmlformats.org/officeDocument/2006/relationships/image" Target="../media/image987.png"/><Relationship Id="rId15" Type="http://schemas.openxmlformats.org/officeDocument/2006/relationships/image" Target="../media/image992.png"/><Relationship Id="rId23" Type="http://schemas.openxmlformats.org/officeDocument/2006/relationships/image" Target="../media/image996.png"/><Relationship Id="rId28" Type="http://schemas.openxmlformats.org/officeDocument/2006/relationships/customXml" Target="../ink/ink1017.xml"/><Relationship Id="rId10" Type="http://schemas.openxmlformats.org/officeDocument/2006/relationships/customXml" Target="../ink/ink1008.xml"/><Relationship Id="rId19" Type="http://schemas.openxmlformats.org/officeDocument/2006/relationships/image" Target="../media/image994.png"/><Relationship Id="rId31" Type="http://schemas.openxmlformats.org/officeDocument/2006/relationships/image" Target="../media/image1000.png"/><Relationship Id="rId4" Type="http://schemas.openxmlformats.org/officeDocument/2006/relationships/customXml" Target="../ink/ink1005.xml"/><Relationship Id="rId9" Type="http://schemas.openxmlformats.org/officeDocument/2006/relationships/image" Target="../media/image989.png"/><Relationship Id="rId14" Type="http://schemas.openxmlformats.org/officeDocument/2006/relationships/customXml" Target="../ink/ink1010.xml"/><Relationship Id="rId22" Type="http://schemas.openxmlformats.org/officeDocument/2006/relationships/customXml" Target="../ink/ink1014.xml"/><Relationship Id="rId27" Type="http://schemas.openxmlformats.org/officeDocument/2006/relationships/image" Target="../media/image998.png"/><Relationship Id="rId30" Type="http://schemas.openxmlformats.org/officeDocument/2006/relationships/customXml" Target="../ink/ink10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024.xml"/><Relationship Id="rId42" Type="http://schemas.openxmlformats.org/officeDocument/2006/relationships/customXml" Target="../ink/ink1032.xml"/><Relationship Id="rId47" Type="http://schemas.openxmlformats.org/officeDocument/2006/relationships/image" Target="../media/image1010.png"/><Relationship Id="rId63" Type="http://schemas.openxmlformats.org/officeDocument/2006/relationships/image" Target="../media/image1018.png"/><Relationship Id="rId68" Type="http://schemas.openxmlformats.org/officeDocument/2006/relationships/customXml" Target="../ink/ink1045.xml"/><Relationship Id="rId84" Type="http://schemas.openxmlformats.org/officeDocument/2006/relationships/customXml" Target="../ink/ink1053.xml"/><Relationship Id="rId89" Type="http://schemas.openxmlformats.org/officeDocument/2006/relationships/image" Target="../media/image1031.png"/><Relationship Id="rId11" Type="http://schemas.openxmlformats.org/officeDocument/2006/relationships/image" Target="../media/image8100.png"/><Relationship Id="rId32" Type="http://schemas.openxmlformats.org/officeDocument/2006/relationships/customXml" Target="../ink/ink1027.xml"/><Relationship Id="rId37" Type="http://schemas.openxmlformats.org/officeDocument/2006/relationships/image" Target="../media/image1006.png"/><Relationship Id="rId53" Type="http://schemas.openxmlformats.org/officeDocument/2006/relationships/image" Target="../media/image1013.png"/><Relationship Id="rId58" Type="http://schemas.openxmlformats.org/officeDocument/2006/relationships/customXml" Target="../ink/ink1040.xml"/><Relationship Id="rId74" Type="http://schemas.openxmlformats.org/officeDocument/2006/relationships/customXml" Target="../ink/ink1048.xml"/><Relationship Id="rId79" Type="http://schemas.openxmlformats.org/officeDocument/2006/relationships/image" Target="../media/image1026.png"/><Relationship Id="rId5" Type="http://schemas.openxmlformats.org/officeDocument/2006/relationships/image" Target="../media/image8070.png"/><Relationship Id="rId90" Type="http://schemas.openxmlformats.org/officeDocument/2006/relationships/customXml" Target="../ink/ink1056.xml"/><Relationship Id="rId95" Type="http://schemas.openxmlformats.org/officeDocument/2006/relationships/image" Target="../media/image1034.png"/><Relationship Id="rId27" Type="http://schemas.openxmlformats.org/officeDocument/2006/relationships/image" Target="../media/image8180.png"/><Relationship Id="rId30" Type="http://schemas.openxmlformats.org/officeDocument/2006/relationships/customXml" Target="../ink/ink1026.xml"/><Relationship Id="rId35" Type="http://schemas.openxmlformats.org/officeDocument/2006/relationships/image" Target="../media/image1005.png"/><Relationship Id="rId43" Type="http://schemas.openxmlformats.org/officeDocument/2006/relationships/image" Target="../media/image1009.png"/><Relationship Id="rId48" Type="http://schemas.openxmlformats.org/officeDocument/2006/relationships/customXml" Target="../ink/ink1035.xml"/><Relationship Id="rId56" Type="http://schemas.openxmlformats.org/officeDocument/2006/relationships/customXml" Target="../ink/ink1039.xml"/><Relationship Id="rId64" Type="http://schemas.openxmlformats.org/officeDocument/2006/relationships/customXml" Target="../ink/ink1043.xml"/><Relationship Id="rId69" Type="http://schemas.openxmlformats.org/officeDocument/2006/relationships/image" Target="../media/image1021.png"/><Relationship Id="rId77" Type="http://schemas.openxmlformats.org/officeDocument/2006/relationships/image" Target="../media/image1025.png"/><Relationship Id="rId100" Type="http://schemas.openxmlformats.org/officeDocument/2006/relationships/customXml" Target="../ink/ink1061.xml"/><Relationship Id="rId8" Type="http://schemas.openxmlformats.org/officeDocument/2006/relationships/customXml" Target="../ink/ink1021.xml"/><Relationship Id="rId51" Type="http://schemas.openxmlformats.org/officeDocument/2006/relationships/image" Target="../media/image1012.png"/><Relationship Id="rId72" Type="http://schemas.openxmlformats.org/officeDocument/2006/relationships/customXml" Target="../ink/ink1047.xml"/><Relationship Id="rId80" Type="http://schemas.openxmlformats.org/officeDocument/2006/relationships/customXml" Target="../ink/ink1051.xml"/><Relationship Id="rId85" Type="http://schemas.openxmlformats.org/officeDocument/2006/relationships/image" Target="../media/image1029.png"/><Relationship Id="rId93" Type="http://schemas.openxmlformats.org/officeDocument/2006/relationships/image" Target="../media/image1033.png"/><Relationship Id="rId98" Type="http://schemas.openxmlformats.org/officeDocument/2006/relationships/customXml" Target="../ink/ink1060.xml"/><Relationship Id="rId3" Type="http://schemas.openxmlformats.org/officeDocument/2006/relationships/image" Target="../media/image883.png"/><Relationship Id="rId12" Type="http://schemas.openxmlformats.org/officeDocument/2006/relationships/customXml" Target="../ink/ink1023.xml"/><Relationship Id="rId25" Type="http://schemas.openxmlformats.org/officeDocument/2006/relationships/image" Target="../media/image8170.png"/><Relationship Id="rId33" Type="http://schemas.openxmlformats.org/officeDocument/2006/relationships/image" Target="../media/image1004.png"/><Relationship Id="rId38" Type="http://schemas.openxmlformats.org/officeDocument/2006/relationships/customXml" Target="../ink/ink1030.xml"/><Relationship Id="rId46" Type="http://schemas.openxmlformats.org/officeDocument/2006/relationships/customXml" Target="../ink/ink1034.xml"/><Relationship Id="rId59" Type="http://schemas.openxmlformats.org/officeDocument/2006/relationships/image" Target="../media/image1016.png"/><Relationship Id="rId67" Type="http://schemas.openxmlformats.org/officeDocument/2006/relationships/image" Target="../media/image1020.png"/><Relationship Id="rId41" Type="http://schemas.openxmlformats.org/officeDocument/2006/relationships/image" Target="../media/image1008.png"/><Relationship Id="rId54" Type="http://schemas.openxmlformats.org/officeDocument/2006/relationships/customXml" Target="../ink/ink1038.xml"/><Relationship Id="rId62" Type="http://schemas.openxmlformats.org/officeDocument/2006/relationships/customXml" Target="../ink/ink1042.xml"/><Relationship Id="rId70" Type="http://schemas.openxmlformats.org/officeDocument/2006/relationships/customXml" Target="../ink/ink1046.xml"/><Relationship Id="rId75" Type="http://schemas.openxmlformats.org/officeDocument/2006/relationships/image" Target="../media/image1024.png"/><Relationship Id="rId83" Type="http://schemas.openxmlformats.org/officeDocument/2006/relationships/image" Target="../media/image1028.png"/><Relationship Id="rId88" Type="http://schemas.openxmlformats.org/officeDocument/2006/relationships/customXml" Target="../ink/ink1055.xml"/><Relationship Id="rId91" Type="http://schemas.openxmlformats.org/officeDocument/2006/relationships/image" Target="../media/image1032.png"/><Relationship Id="rId96" Type="http://schemas.openxmlformats.org/officeDocument/2006/relationships/customXml" Target="../ink/ink1059.xml"/><Relationship Id="rId1" Type="http://schemas.openxmlformats.org/officeDocument/2006/relationships/slideLayout" Target="../slideLayouts/slideLayout2.xml"/><Relationship Id="rId6" Type="http://schemas.openxmlformats.org/officeDocument/2006/relationships/customXml" Target="../ink/ink1020.xml"/><Relationship Id="rId28" Type="http://schemas.openxmlformats.org/officeDocument/2006/relationships/customXml" Target="../ink/ink1025.xml"/><Relationship Id="rId36" Type="http://schemas.openxmlformats.org/officeDocument/2006/relationships/customXml" Target="../ink/ink1029.xml"/><Relationship Id="rId49" Type="http://schemas.openxmlformats.org/officeDocument/2006/relationships/image" Target="../media/image1011.png"/><Relationship Id="rId57" Type="http://schemas.openxmlformats.org/officeDocument/2006/relationships/image" Target="../media/image1015.png"/><Relationship Id="rId10" Type="http://schemas.openxmlformats.org/officeDocument/2006/relationships/customXml" Target="../ink/ink1022.xml"/><Relationship Id="rId31" Type="http://schemas.openxmlformats.org/officeDocument/2006/relationships/image" Target="../media/image1003.png"/><Relationship Id="rId44" Type="http://schemas.openxmlformats.org/officeDocument/2006/relationships/customXml" Target="../ink/ink1033.xml"/><Relationship Id="rId52" Type="http://schemas.openxmlformats.org/officeDocument/2006/relationships/customXml" Target="../ink/ink1037.xml"/><Relationship Id="rId60" Type="http://schemas.openxmlformats.org/officeDocument/2006/relationships/customXml" Target="../ink/ink1041.xml"/><Relationship Id="rId65" Type="http://schemas.openxmlformats.org/officeDocument/2006/relationships/image" Target="../media/image1019.png"/><Relationship Id="rId73" Type="http://schemas.openxmlformats.org/officeDocument/2006/relationships/image" Target="../media/image1023.png"/><Relationship Id="rId78" Type="http://schemas.openxmlformats.org/officeDocument/2006/relationships/customXml" Target="../ink/ink1050.xml"/><Relationship Id="rId81" Type="http://schemas.openxmlformats.org/officeDocument/2006/relationships/image" Target="../media/image1027.png"/><Relationship Id="rId86" Type="http://schemas.openxmlformats.org/officeDocument/2006/relationships/customXml" Target="../ink/ink1054.xml"/><Relationship Id="rId94" Type="http://schemas.openxmlformats.org/officeDocument/2006/relationships/customXml" Target="../ink/ink1058.xml"/><Relationship Id="rId99" Type="http://schemas.openxmlformats.org/officeDocument/2006/relationships/image" Target="../media/image1036.png"/><Relationship Id="rId101" Type="http://schemas.openxmlformats.org/officeDocument/2006/relationships/image" Target="../media/image1037.png"/><Relationship Id="rId4" Type="http://schemas.openxmlformats.org/officeDocument/2006/relationships/customXml" Target="../ink/ink1019.xml"/><Relationship Id="rId9" Type="http://schemas.openxmlformats.org/officeDocument/2006/relationships/image" Target="../media/image8090.png"/><Relationship Id="rId39" Type="http://schemas.openxmlformats.org/officeDocument/2006/relationships/image" Target="../media/image1007.png"/><Relationship Id="rId34" Type="http://schemas.openxmlformats.org/officeDocument/2006/relationships/customXml" Target="../ink/ink1028.xml"/><Relationship Id="rId50" Type="http://schemas.openxmlformats.org/officeDocument/2006/relationships/customXml" Target="../ink/ink1036.xml"/><Relationship Id="rId55" Type="http://schemas.openxmlformats.org/officeDocument/2006/relationships/image" Target="../media/image1014.png"/><Relationship Id="rId76" Type="http://schemas.openxmlformats.org/officeDocument/2006/relationships/customXml" Target="../ink/ink1049.xml"/><Relationship Id="rId97" Type="http://schemas.openxmlformats.org/officeDocument/2006/relationships/image" Target="../media/image1035.png"/><Relationship Id="rId7" Type="http://schemas.openxmlformats.org/officeDocument/2006/relationships/image" Target="../media/image8080.png"/><Relationship Id="rId71" Type="http://schemas.openxmlformats.org/officeDocument/2006/relationships/image" Target="../media/image1022.png"/><Relationship Id="rId92" Type="http://schemas.openxmlformats.org/officeDocument/2006/relationships/customXml" Target="../ink/ink1057.xml"/><Relationship Id="rId2" Type="http://schemas.openxmlformats.org/officeDocument/2006/relationships/notesSlide" Target="../notesSlides/notesSlide28.xml"/><Relationship Id="rId29" Type="http://schemas.openxmlformats.org/officeDocument/2006/relationships/image" Target="../media/image1002.png"/><Relationship Id="rId40" Type="http://schemas.openxmlformats.org/officeDocument/2006/relationships/customXml" Target="../ink/ink1031.xml"/><Relationship Id="rId45" Type="http://schemas.openxmlformats.org/officeDocument/2006/relationships/image" Target="../media/image798.png"/><Relationship Id="rId66" Type="http://schemas.openxmlformats.org/officeDocument/2006/relationships/customXml" Target="../ink/ink1044.xml"/><Relationship Id="rId87" Type="http://schemas.openxmlformats.org/officeDocument/2006/relationships/image" Target="../media/image1030.png"/><Relationship Id="rId61" Type="http://schemas.openxmlformats.org/officeDocument/2006/relationships/image" Target="../media/image1017.png"/><Relationship Id="rId82" Type="http://schemas.openxmlformats.org/officeDocument/2006/relationships/customXml" Target="../ink/ink10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8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38.png"/></Relationships>
</file>

<file path=ppt/slides/_rels/slide35.xml.rels><?xml version="1.0" encoding="UTF-8" standalone="yes"?>
<Relationships xmlns="http://schemas.openxmlformats.org/package/2006/relationships"><Relationship Id="rId8" Type="http://schemas.openxmlformats.org/officeDocument/2006/relationships/image" Target="../media/image1044.png"/><Relationship Id="rId3" Type="http://schemas.openxmlformats.org/officeDocument/2006/relationships/image" Target="../media/image1001.png"/><Relationship Id="rId7" Type="http://schemas.openxmlformats.org/officeDocument/2006/relationships/customXml" Target="../ink/ink1062.xml"/><Relationship Id="rId12" Type="http://schemas.openxmlformats.org/officeDocument/2006/relationships/image" Target="../media/image10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41.png"/><Relationship Id="rId11" Type="http://schemas.openxmlformats.org/officeDocument/2006/relationships/customXml" Target="../ink/ink1064.xml"/><Relationship Id="rId5" Type="http://schemas.openxmlformats.org/officeDocument/2006/relationships/image" Target="../media/image1040.png"/><Relationship Id="rId10" Type="http://schemas.openxmlformats.org/officeDocument/2006/relationships/image" Target="../media/image1045.png"/><Relationship Id="rId4" Type="http://schemas.openxmlformats.org/officeDocument/2006/relationships/image" Target="../media/image1039.png"/><Relationship Id="rId9" Type="http://schemas.openxmlformats.org/officeDocument/2006/relationships/customXml" Target="../ink/ink1063.xml"/></Relationships>
</file>

<file path=ppt/slides/_rels/slide3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48.png"/><Relationship Id="rId13" Type="http://schemas.openxmlformats.org/officeDocument/2006/relationships/customXml" Target="../ink/ink1069.xml"/><Relationship Id="rId18" Type="http://schemas.openxmlformats.org/officeDocument/2006/relationships/image" Target="../media/image1053.png"/><Relationship Id="rId3" Type="http://schemas.openxmlformats.org/officeDocument/2006/relationships/image" Target="../media/image1001.png"/><Relationship Id="rId21" Type="http://schemas.openxmlformats.org/officeDocument/2006/relationships/customXml" Target="../ink/ink1073.xml"/><Relationship Id="rId7" Type="http://schemas.openxmlformats.org/officeDocument/2006/relationships/customXml" Target="../ink/ink1066.xml"/><Relationship Id="rId12" Type="http://schemas.openxmlformats.org/officeDocument/2006/relationships/image" Target="../media/image1050.png"/><Relationship Id="rId17" Type="http://schemas.openxmlformats.org/officeDocument/2006/relationships/customXml" Target="../ink/ink1071.xml"/><Relationship Id="rId2" Type="http://schemas.openxmlformats.org/officeDocument/2006/relationships/notesSlide" Target="../notesSlides/notesSlide35.xml"/><Relationship Id="rId16" Type="http://schemas.openxmlformats.org/officeDocument/2006/relationships/image" Target="../media/image1052.png"/><Relationship Id="rId20" Type="http://schemas.openxmlformats.org/officeDocument/2006/relationships/image" Target="../media/image1054.png"/><Relationship Id="rId1" Type="http://schemas.openxmlformats.org/officeDocument/2006/relationships/slideLayout" Target="../slideLayouts/slideLayout2.xml"/><Relationship Id="rId6" Type="http://schemas.openxmlformats.org/officeDocument/2006/relationships/image" Target="../media/image1047.png"/><Relationship Id="rId11" Type="http://schemas.openxmlformats.org/officeDocument/2006/relationships/customXml" Target="../ink/ink1068.xml"/><Relationship Id="rId5" Type="http://schemas.openxmlformats.org/officeDocument/2006/relationships/customXml" Target="../ink/ink1065.xml"/><Relationship Id="rId15" Type="http://schemas.openxmlformats.org/officeDocument/2006/relationships/customXml" Target="../ink/ink1070.xml"/><Relationship Id="rId10" Type="http://schemas.openxmlformats.org/officeDocument/2006/relationships/image" Target="../media/image1049.png"/><Relationship Id="rId19" Type="http://schemas.openxmlformats.org/officeDocument/2006/relationships/customXml" Target="../ink/ink1072.xml"/><Relationship Id="rId4" Type="http://schemas.openxmlformats.org/officeDocument/2006/relationships/image" Target="../media/image1041.png"/><Relationship Id="rId9" Type="http://schemas.openxmlformats.org/officeDocument/2006/relationships/customXml" Target="../ink/ink1067.xml"/><Relationship Id="rId14" Type="http://schemas.openxmlformats.org/officeDocument/2006/relationships/image" Target="../media/image1051.png"/><Relationship Id="rId22" Type="http://schemas.openxmlformats.org/officeDocument/2006/relationships/image" Target="../media/image105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7" Type="http://schemas.openxmlformats.org/officeDocument/2006/relationships/image" Target="../media/image1114.png"/><Relationship Id="rId21" Type="http://schemas.openxmlformats.org/officeDocument/2006/relationships/image" Target="../media/image1066.png"/><Relationship Id="rId42" Type="http://schemas.openxmlformats.org/officeDocument/2006/relationships/customXml" Target="../ink/ink1092.xml"/><Relationship Id="rId63" Type="http://schemas.openxmlformats.org/officeDocument/2006/relationships/image" Target="../media/image1087.png"/><Relationship Id="rId84"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135.png"/><Relationship Id="rId170" Type="http://schemas.openxmlformats.org/officeDocument/2006/relationships/customXml" Target="../ink/ink1156.xml"/><Relationship Id="rId107" Type="http://schemas.openxmlformats.org/officeDocument/2006/relationships/image" Target="../media/image1109.png"/><Relationship Id="rId11" Type="http://schemas.openxmlformats.org/officeDocument/2006/relationships/image" Target="../media/image1061.png"/><Relationship Id="rId32" Type="http://schemas.openxmlformats.org/officeDocument/2006/relationships/customXml" Target="../ink/ink1087.xml"/><Relationship Id="rId53" Type="http://schemas.openxmlformats.org/officeDocument/2006/relationships/image" Target="../media/image1082.png"/><Relationship Id="rId74" Type="http://schemas.openxmlformats.org/officeDocument/2006/relationships/customXml" Target="../ink/ink1108.xml"/><Relationship Id="rId128" Type="http://schemas.openxmlformats.org/officeDocument/2006/relationships/customXml" Target="../ink/ink1135.xml"/><Relationship Id="rId149" Type="http://schemas.openxmlformats.org/officeDocument/2006/relationships/image" Target="../media/image1130.png"/><Relationship Id="rId5" Type="http://schemas.openxmlformats.org/officeDocument/2006/relationships/image" Target="../media/image1056.png"/><Relationship Id="rId95" Type="http://schemas.openxmlformats.org/officeDocument/2006/relationships/image" Target="../media/image1103.png"/><Relationship Id="rId160" Type="http://schemas.openxmlformats.org/officeDocument/2006/relationships/customXml" Target="../ink/ink1151.xml"/><Relationship Id="rId181" Type="http://schemas.openxmlformats.org/officeDocument/2006/relationships/image" Target="../media/image1146.png"/><Relationship Id="rId22" Type="http://schemas.openxmlformats.org/officeDocument/2006/relationships/customXml" Target="../ink/ink1082.xml"/><Relationship Id="rId43" Type="http://schemas.openxmlformats.org/officeDocument/2006/relationships/image" Target="../media/image1077.png"/><Relationship Id="rId64" Type="http://schemas.openxmlformats.org/officeDocument/2006/relationships/customXml" Target="../ink/ink1103.xml"/><Relationship Id="rId118" Type="http://schemas.openxmlformats.org/officeDocument/2006/relationships/customXml" Target="../ink/ink1130.xml"/><Relationship Id="rId139" Type="http://schemas.openxmlformats.org/officeDocument/2006/relationships/image" Target="../media/image1125.png"/><Relationship Id="rId85" Type="http://schemas.openxmlformats.org/officeDocument/2006/relationships/image" Target="../media/image1098.png"/><Relationship Id="rId150" Type="http://schemas.openxmlformats.org/officeDocument/2006/relationships/customXml" Target="../ink/ink1146.xml"/><Relationship Id="rId171" Type="http://schemas.openxmlformats.org/officeDocument/2006/relationships/image" Target="../media/image1141.png"/><Relationship Id="rId12" Type="http://schemas.openxmlformats.org/officeDocument/2006/relationships/customXml" Target="../ink/ink1077.xml"/><Relationship Id="rId33" Type="http://schemas.openxmlformats.org/officeDocument/2006/relationships/image" Target="../media/image1072.png"/><Relationship Id="rId108" Type="http://schemas.openxmlformats.org/officeDocument/2006/relationships/customXml" Target="../ink/ink1125.xml"/><Relationship Id="rId129" Type="http://schemas.openxmlformats.org/officeDocument/2006/relationships/image" Target="../media/image1120.png"/><Relationship Id="rId54" Type="http://schemas.openxmlformats.org/officeDocument/2006/relationships/customXml" Target="../ink/ink1098.xml"/><Relationship Id="rId75" Type="http://schemas.openxmlformats.org/officeDocument/2006/relationships/image" Target="../media/image1093.png"/><Relationship Id="rId96" Type="http://schemas.openxmlformats.org/officeDocument/2006/relationships/customXml" Target="../ink/ink1119.xml"/><Relationship Id="rId140" Type="http://schemas.openxmlformats.org/officeDocument/2006/relationships/customXml" Target="../ink/ink1141.xml"/><Relationship Id="rId161" Type="http://schemas.openxmlformats.org/officeDocument/2006/relationships/image" Target="../media/image1136.png"/><Relationship Id="rId182" Type="http://schemas.openxmlformats.org/officeDocument/2006/relationships/customXml" Target="../ink/ink1162.xml"/><Relationship Id="rId6" Type="http://schemas.openxmlformats.org/officeDocument/2006/relationships/customXml" Target="../ink/ink1074.xml"/><Relationship Id="rId23" Type="http://schemas.openxmlformats.org/officeDocument/2006/relationships/image" Target="../media/image1067.png"/><Relationship Id="rId119" Type="http://schemas.openxmlformats.org/officeDocument/2006/relationships/image" Target="../media/image1115.png"/><Relationship Id="rId44" Type="http://schemas.openxmlformats.org/officeDocument/2006/relationships/customXml" Target="../ink/ink1093.xml"/><Relationship Id="rId65" Type="http://schemas.openxmlformats.org/officeDocument/2006/relationships/image" Target="../media/image1088.png"/><Relationship Id="rId86" Type="http://schemas.openxmlformats.org/officeDocument/2006/relationships/customXml" Target="../ink/ink1114.xml"/><Relationship Id="rId130" Type="http://schemas.openxmlformats.org/officeDocument/2006/relationships/customXml" Target="../ink/ink1136.xml"/><Relationship Id="rId151" Type="http://schemas.openxmlformats.org/officeDocument/2006/relationships/image" Target="../media/image1131.png"/><Relationship Id="rId172" Type="http://schemas.openxmlformats.org/officeDocument/2006/relationships/customXml" Target="../ink/ink1157.xml"/><Relationship Id="rId13" Type="http://schemas.openxmlformats.org/officeDocument/2006/relationships/image" Target="../media/image1062.png"/><Relationship Id="rId18" Type="http://schemas.openxmlformats.org/officeDocument/2006/relationships/customXml" Target="../ink/ink1080.xml"/><Relationship Id="rId39" Type="http://schemas.openxmlformats.org/officeDocument/2006/relationships/image" Target="../media/image1075.png"/><Relationship Id="rId109" Type="http://schemas.openxmlformats.org/officeDocument/2006/relationships/image" Target="../media/image1110.png"/><Relationship Id="rId34" Type="http://schemas.openxmlformats.org/officeDocument/2006/relationships/customXml" Target="../ink/ink1088.xml"/><Relationship Id="rId50" Type="http://schemas.openxmlformats.org/officeDocument/2006/relationships/customXml" Target="../ink/ink1096.xml"/><Relationship Id="rId55" Type="http://schemas.openxmlformats.org/officeDocument/2006/relationships/image" Target="../media/image1083.png"/><Relationship Id="rId76" Type="http://schemas.openxmlformats.org/officeDocument/2006/relationships/customXml" Target="../ink/ink1109.xml"/><Relationship Id="rId97" Type="http://schemas.openxmlformats.org/officeDocument/2006/relationships/image" Target="../media/image1104.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118.png"/><Relationship Id="rId141" Type="http://schemas.openxmlformats.org/officeDocument/2006/relationships/image" Target="../media/image1126.png"/><Relationship Id="rId146" Type="http://schemas.openxmlformats.org/officeDocument/2006/relationships/customXml" Target="../ink/ink1144.xml"/><Relationship Id="rId167" Type="http://schemas.openxmlformats.org/officeDocument/2006/relationships/image" Target="../media/image1139.png"/><Relationship Id="rId188" Type="http://schemas.openxmlformats.org/officeDocument/2006/relationships/customXml" Target="../ink/ink1165.xml"/><Relationship Id="rId7" Type="http://schemas.openxmlformats.org/officeDocument/2006/relationships/image" Target="../media/image1059.png"/><Relationship Id="rId71" Type="http://schemas.openxmlformats.org/officeDocument/2006/relationships/image" Target="../media/image1091.png"/><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1147.png"/><Relationship Id="rId2" Type="http://schemas.openxmlformats.org/officeDocument/2006/relationships/notesSlide" Target="../notesSlides/notesSlide37.xml"/><Relationship Id="rId29" Type="http://schemas.openxmlformats.org/officeDocument/2006/relationships/image" Target="../media/image1070.png"/><Relationship Id="rId24" Type="http://schemas.openxmlformats.org/officeDocument/2006/relationships/customXml" Target="../ink/ink1083.xml"/><Relationship Id="rId40" Type="http://schemas.openxmlformats.org/officeDocument/2006/relationships/customXml" Target="../ink/ink1091.xml"/><Relationship Id="rId45" Type="http://schemas.openxmlformats.org/officeDocument/2006/relationships/image" Target="../media/image1078.png"/><Relationship Id="rId66" Type="http://schemas.openxmlformats.org/officeDocument/2006/relationships/customXml" Target="../ink/ink1104.xml"/><Relationship Id="rId87" Type="http://schemas.openxmlformats.org/officeDocument/2006/relationships/image" Target="../media/image1099.png"/><Relationship Id="rId110" Type="http://schemas.openxmlformats.org/officeDocument/2006/relationships/customXml" Target="../ink/ink1126.xml"/><Relationship Id="rId115" Type="http://schemas.openxmlformats.org/officeDocument/2006/relationships/image" Target="../media/image1113.png"/><Relationship Id="rId131" Type="http://schemas.openxmlformats.org/officeDocument/2006/relationships/image" Target="../media/image1121.png"/><Relationship Id="rId136" Type="http://schemas.openxmlformats.org/officeDocument/2006/relationships/customXml" Target="../ink/ink1139.xml"/><Relationship Id="rId157" Type="http://schemas.openxmlformats.org/officeDocument/2006/relationships/image" Target="../media/image1134.png"/><Relationship Id="rId178" Type="http://schemas.openxmlformats.org/officeDocument/2006/relationships/customXml" Target="../ink/ink1160.xml"/><Relationship Id="rId61" Type="http://schemas.openxmlformats.org/officeDocument/2006/relationships/image" Target="../media/image1086.png"/><Relationship Id="rId82" Type="http://schemas.openxmlformats.org/officeDocument/2006/relationships/customXml" Target="../ink/ink1112.xml"/><Relationship Id="rId152" Type="http://schemas.openxmlformats.org/officeDocument/2006/relationships/customXml" Target="../ink/ink1147.xml"/><Relationship Id="rId173" Type="http://schemas.openxmlformats.org/officeDocument/2006/relationships/image" Target="../media/image1142.png"/><Relationship Id="rId19" Type="http://schemas.openxmlformats.org/officeDocument/2006/relationships/image" Target="../media/image1065.png"/><Relationship Id="rId14" Type="http://schemas.openxmlformats.org/officeDocument/2006/relationships/customXml" Target="../ink/ink1078.xml"/><Relationship Id="rId30" Type="http://schemas.openxmlformats.org/officeDocument/2006/relationships/customXml" Target="../ink/ink1086.xml"/><Relationship Id="rId35" Type="http://schemas.openxmlformats.org/officeDocument/2006/relationships/image" Target="../media/image1073.png"/><Relationship Id="rId56" Type="http://schemas.openxmlformats.org/officeDocument/2006/relationships/customXml" Target="../ink/ink1099.xml"/><Relationship Id="rId77" Type="http://schemas.openxmlformats.org/officeDocument/2006/relationships/image" Target="../media/image1094.png"/><Relationship Id="rId100" Type="http://schemas.openxmlformats.org/officeDocument/2006/relationships/customXml" Target="../ink/ink1121.xml"/><Relationship Id="rId105" Type="http://schemas.openxmlformats.org/officeDocument/2006/relationships/image" Target="../media/image1108.png"/><Relationship Id="rId126" Type="http://schemas.openxmlformats.org/officeDocument/2006/relationships/customXml" Target="../ink/ink1134.xml"/><Relationship Id="rId147" Type="http://schemas.openxmlformats.org/officeDocument/2006/relationships/image" Target="../media/image1129.png"/><Relationship Id="rId168" Type="http://schemas.openxmlformats.org/officeDocument/2006/relationships/customXml" Target="../ink/ink1155.xml"/><Relationship Id="rId8" Type="http://schemas.openxmlformats.org/officeDocument/2006/relationships/customXml" Target="../ink/ink1075.xml"/><Relationship Id="rId51" Type="http://schemas.openxmlformats.org/officeDocument/2006/relationships/image" Target="../media/image1081.png"/><Relationship Id="rId72" Type="http://schemas.openxmlformats.org/officeDocument/2006/relationships/customXml" Target="../ink/ink1107.xml"/><Relationship Id="rId93" Type="http://schemas.openxmlformats.org/officeDocument/2006/relationships/image" Target="../media/image1102.png"/><Relationship Id="rId98" Type="http://schemas.openxmlformats.org/officeDocument/2006/relationships/customXml" Target="../ink/ink1120.xml"/><Relationship Id="rId121" Type="http://schemas.openxmlformats.org/officeDocument/2006/relationships/image" Target="../media/image1116.png"/><Relationship Id="rId142" Type="http://schemas.openxmlformats.org/officeDocument/2006/relationships/customXml" Target="../ink/ink1142.xml"/><Relationship Id="rId163" Type="http://schemas.openxmlformats.org/officeDocument/2006/relationships/image" Target="../media/image1137.png"/><Relationship Id="rId184" Type="http://schemas.openxmlformats.org/officeDocument/2006/relationships/customXml" Target="../ink/ink1163.xml"/><Relationship Id="rId189" Type="http://schemas.openxmlformats.org/officeDocument/2006/relationships/image" Target="../media/image1150.png"/><Relationship Id="rId3" Type="http://schemas.openxmlformats.org/officeDocument/2006/relationships/image" Target="../media/image1042.png"/><Relationship Id="rId25" Type="http://schemas.openxmlformats.org/officeDocument/2006/relationships/image" Target="../media/image1068.png"/><Relationship Id="rId46" Type="http://schemas.openxmlformats.org/officeDocument/2006/relationships/customXml" Target="../ink/ink1094.xml"/><Relationship Id="rId67" Type="http://schemas.openxmlformats.org/officeDocument/2006/relationships/image" Target="../media/image1089.png"/><Relationship Id="rId116" Type="http://schemas.openxmlformats.org/officeDocument/2006/relationships/customXml" Target="../ink/ink1129.xml"/><Relationship Id="rId137" Type="http://schemas.openxmlformats.org/officeDocument/2006/relationships/image" Target="../media/image1124.png"/><Relationship Id="rId158" Type="http://schemas.openxmlformats.org/officeDocument/2006/relationships/customXml" Target="../ink/ink1150.xml"/><Relationship Id="rId20" Type="http://schemas.openxmlformats.org/officeDocument/2006/relationships/customXml" Target="../ink/ink1081.xml"/><Relationship Id="rId41" Type="http://schemas.openxmlformats.org/officeDocument/2006/relationships/image" Target="../media/image1076.png"/><Relationship Id="rId62" Type="http://schemas.openxmlformats.org/officeDocument/2006/relationships/customXml" Target="../ink/ink1102.xml"/><Relationship Id="rId83" Type="http://schemas.openxmlformats.org/officeDocument/2006/relationships/image" Target="../media/image1097.png"/><Relationship Id="rId88" Type="http://schemas.openxmlformats.org/officeDocument/2006/relationships/customXml" Target="../ink/ink1115.xml"/><Relationship Id="rId111" Type="http://schemas.openxmlformats.org/officeDocument/2006/relationships/image" Target="../media/image1111.png"/><Relationship Id="rId132" Type="http://schemas.openxmlformats.org/officeDocument/2006/relationships/customXml" Target="../ink/ink1137.xml"/><Relationship Id="rId153" Type="http://schemas.openxmlformats.org/officeDocument/2006/relationships/image" Target="../media/image1132.png"/><Relationship Id="rId174" Type="http://schemas.openxmlformats.org/officeDocument/2006/relationships/customXml" Target="../ink/ink1158.xml"/><Relationship Id="rId179" Type="http://schemas.openxmlformats.org/officeDocument/2006/relationships/image" Target="../media/image1145.png"/><Relationship Id="rId15" Type="http://schemas.openxmlformats.org/officeDocument/2006/relationships/image" Target="../media/image1063.png"/><Relationship Id="rId36" Type="http://schemas.openxmlformats.org/officeDocument/2006/relationships/customXml" Target="../ink/ink1089.xml"/><Relationship Id="rId57" Type="http://schemas.openxmlformats.org/officeDocument/2006/relationships/image" Target="../media/image1084.png"/><Relationship Id="rId106" Type="http://schemas.openxmlformats.org/officeDocument/2006/relationships/customXml" Target="../ink/ink1124.xml"/><Relationship Id="rId127" Type="http://schemas.openxmlformats.org/officeDocument/2006/relationships/image" Target="../media/image1119.png"/><Relationship Id="rId10" Type="http://schemas.openxmlformats.org/officeDocument/2006/relationships/customXml" Target="../ink/ink1076.xml"/><Relationship Id="rId31" Type="http://schemas.openxmlformats.org/officeDocument/2006/relationships/image" Target="../media/image1071.png"/><Relationship Id="rId52" Type="http://schemas.openxmlformats.org/officeDocument/2006/relationships/customXml" Target="../ink/ink1097.xml"/><Relationship Id="rId73" Type="http://schemas.openxmlformats.org/officeDocument/2006/relationships/image" Target="../media/image1092.png"/><Relationship Id="rId78" Type="http://schemas.openxmlformats.org/officeDocument/2006/relationships/customXml" Target="../ink/ink1110.xml"/><Relationship Id="rId94" Type="http://schemas.openxmlformats.org/officeDocument/2006/relationships/customXml" Target="../ink/ink1118.xml"/><Relationship Id="rId99" Type="http://schemas.openxmlformats.org/officeDocument/2006/relationships/image" Target="../media/image1105.png"/><Relationship Id="rId101" Type="http://schemas.openxmlformats.org/officeDocument/2006/relationships/image" Target="../media/image1106.png"/><Relationship Id="rId122" Type="http://schemas.openxmlformats.org/officeDocument/2006/relationships/customXml" Target="../ink/ink1132.xml"/><Relationship Id="rId143" Type="http://schemas.openxmlformats.org/officeDocument/2006/relationships/image" Target="../media/image1127.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1140.png"/><Relationship Id="rId185" Type="http://schemas.openxmlformats.org/officeDocument/2006/relationships/image" Target="../media/image1148.png"/><Relationship Id="rId4" Type="http://schemas.openxmlformats.org/officeDocument/2006/relationships/image" Target="../media/image1043.png"/><Relationship Id="rId9" Type="http://schemas.openxmlformats.org/officeDocument/2006/relationships/image" Target="../media/image1060.png"/><Relationship Id="rId180" Type="http://schemas.openxmlformats.org/officeDocument/2006/relationships/customXml" Target="../ink/ink1161.xml"/><Relationship Id="rId26" Type="http://schemas.openxmlformats.org/officeDocument/2006/relationships/customXml" Target="../ink/ink1084.xml"/><Relationship Id="rId47" Type="http://schemas.openxmlformats.org/officeDocument/2006/relationships/image" Target="../media/image1079.png"/><Relationship Id="rId68" Type="http://schemas.openxmlformats.org/officeDocument/2006/relationships/customXml" Target="../ink/ink1105.xml"/><Relationship Id="rId89" Type="http://schemas.openxmlformats.org/officeDocument/2006/relationships/image" Target="../media/image1100.png"/><Relationship Id="rId112" Type="http://schemas.openxmlformats.org/officeDocument/2006/relationships/customXml" Target="../ink/ink1127.xml"/><Relationship Id="rId133" Type="http://schemas.openxmlformats.org/officeDocument/2006/relationships/image" Target="../media/image1122.png"/><Relationship Id="rId154" Type="http://schemas.openxmlformats.org/officeDocument/2006/relationships/customXml" Target="../ink/ink1148.xml"/><Relationship Id="rId175" Type="http://schemas.openxmlformats.org/officeDocument/2006/relationships/image" Target="../media/image1143.png"/><Relationship Id="rId16" Type="http://schemas.openxmlformats.org/officeDocument/2006/relationships/customXml" Target="../ink/ink1079.xml"/><Relationship Id="rId37" Type="http://schemas.openxmlformats.org/officeDocument/2006/relationships/image" Target="../media/image1074.png"/><Relationship Id="rId58" Type="http://schemas.openxmlformats.org/officeDocument/2006/relationships/customXml" Target="../ink/ink1100.xml"/><Relationship Id="rId79" Type="http://schemas.openxmlformats.org/officeDocument/2006/relationships/image" Target="../media/image1095.png"/><Relationship Id="rId102" Type="http://schemas.openxmlformats.org/officeDocument/2006/relationships/customXml" Target="../ink/ink1122.xml"/><Relationship Id="rId123" Type="http://schemas.openxmlformats.org/officeDocument/2006/relationships/image" Target="../media/image1117.png"/><Relationship Id="rId144" Type="http://schemas.openxmlformats.org/officeDocument/2006/relationships/customXml" Target="../ink/ink1143.xml"/><Relationship Id="rId90" Type="http://schemas.openxmlformats.org/officeDocument/2006/relationships/customXml" Target="../ink/ink1116.xml"/><Relationship Id="rId165" Type="http://schemas.openxmlformats.org/officeDocument/2006/relationships/image" Target="../media/image1138.png"/><Relationship Id="rId186" Type="http://schemas.openxmlformats.org/officeDocument/2006/relationships/customXml" Target="../ink/ink1164.xml"/><Relationship Id="rId27" Type="http://schemas.openxmlformats.org/officeDocument/2006/relationships/image" Target="../media/image1069.png"/><Relationship Id="rId48" Type="http://schemas.openxmlformats.org/officeDocument/2006/relationships/customXml" Target="../ink/ink1095.xml"/><Relationship Id="rId69" Type="http://schemas.openxmlformats.org/officeDocument/2006/relationships/image" Target="../media/image1090.png"/><Relationship Id="rId113" Type="http://schemas.openxmlformats.org/officeDocument/2006/relationships/image" Target="../media/image1112.png"/><Relationship Id="rId134" Type="http://schemas.openxmlformats.org/officeDocument/2006/relationships/customXml" Target="../ink/ink1138.xml"/><Relationship Id="rId80" Type="http://schemas.openxmlformats.org/officeDocument/2006/relationships/customXml" Target="../ink/ink1111.xml"/><Relationship Id="rId155" Type="http://schemas.openxmlformats.org/officeDocument/2006/relationships/image" Target="../media/image1133.png"/><Relationship Id="rId176" Type="http://schemas.openxmlformats.org/officeDocument/2006/relationships/customXml" Target="../ink/ink1159.xml"/><Relationship Id="rId17" Type="http://schemas.openxmlformats.org/officeDocument/2006/relationships/image" Target="../media/image1064.png"/><Relationship Id="rId38" Type="http://schemas.openxmlformats.org/officeDocument/2006/relationships/customXml" Target="../ink/ink1090.xml"/><Relationship Id="rId59" Type="http://schemas.openxmlformats.org/officeDocument/2006/relationships/image" Target="../media/image1085.png"/><Relationship Id="rId103" Type="http://schemas.openxmlformats.org/officeDocument/2006/relationships/image" Target="../media/image1107.png"/><Relationship Id="rId124" Type="http://schemas.openxmlformats.org/officeDocument/2006/relationships/customXml" Target="../ink/ink1133.xml"/><Relationship Id="rId70" Type="http://schemas.openxmlformats.org/officeDocument/2006/relationships/customXml" Target="../ink/ink1106.xml"/><Relationship Id="rId91" Type="http://schemas.openxmlformats.org/officeDocument/2006/relationships/image" Target="../media/image1101.png"/><Relationship Id="rId145" Type="http://schemas.openxmlformats.org/officeDocument/2006/relationships/image" Target="../media/image1128.png"/><Relationship Id="rId166" Type="http://schemas.openxmlformats.org/officeDocument/2006/relationships/customXml" Target="../ink/ink1154.xml"/><Relationship Id="rId187" Type="http://schemas.openxmlformats.org/officeDocument/2006/relationships/image" Target="../media/image1149.png"/><Relationship Id="rId1" Type="http://schemas.openxmlformats.org/officeDocument/2006/relationships/slideLayout" Target="../slideLayouts/slideLayout2.xml"/><Relationship Id="rId28" Type="http://schemas.openxmlformats.org/officeDocument/2006/relationships/customXml" Target="../ink/ink1085.xml"/><Relationship Id="rId49" Type="http://schemas.openxmlformats.org/officeDocument/2006/relationships/image" Target="../media/image1080.png"/><Relationship Id="rId114" Type="http://schemas.openxmlformats.org/officeDocument/2006/relationships/customXml" Target="../ink/ink1128.xml"/><Relationship Id="rId60" Type="http://schemas.openxmlformats.org/officeDocument/2006/relationships/customXml" Target="../ink/ink1101.xml"/><Relationship Id="rId81" Type="http://schemas.openxmlformats.org/officeDocument/2006/relationships/image" Target="../media/image1096.png"/><Relationship Id="rId135" Type="http://schemas.openxmlformats.org/officeDocument/2006/relationships/image" Target="../media/image1123.png"/><Relationship Id="rId156" Type="http://schemas.openxmlformats.org/officeDocument/2006/relationships/customXml" Target="../ink/ink1149.xml"/><Relationship Id="rId177" Type="http://schemas.openxmlformats.org/officeDocument/2006/relationships/image" Target="../media/image11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5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10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151.png"/><Relationship Id="rId5" Type="http://schemas.openxmlformats.org/officeDocument/2006/relationships/image" Target="../media/image89.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1302.png"/><Relationship Id="rId13" Type="http://schemas.openxmlformats.org/officeDocument/2006/relationships/customXml" Target="../ink/ink1171.xml"/><Relationship Id="rId18" Type="http://schemas.openxmlformats.org/officeDocument/2006/relationships/image" Target="../media/image1307.png"/><Relationship Id="rId3" Type="http://schemas.openxmlformats.org/officeDocument/2006/relationships/customXml" Target="../ink/ink1166.xml"/><Relationship Id="rId21" Type="http://schemas.openxmlformats.org/officeDocument/2006/relationships/customXml" Target="../ink/ink1175.xml"/><Relationship Id="rId7" Type="http://schemas.openxmlformats.org/officeDocument/2006/relationships/customXml" Target="../ink/ink1168.xml"/><Relationship Id="rId12" Type="http://schemas.openxmlformats.org/officeDocument/2006/relationships/image" Target="../media/image1304.png"/><Relationship Id="rId17" Type="http://schemas.openxmlformats.org/officeDocument/2006/relationships/customXml" Target="../ink/ink1173.xml"/><Relationship Id="rId2" Type="http://schemas.openxmlformats.org/officeDocument/2006/relationships/notesSlide" Target="../notesSlides/notesSlide42.xml"/><Relationship Id="rId16" Type="http://schemas.openxmlformats.org/officeDocument/2006/relationships/image" Target="../media/image1306.png"/><Relationship Id="rId20" Type="http://schemas.openxmlformats.org/officeDocument/2006/relationships/image" Target="../media/image1308.png"/><Relationship Id="rId1" Type="http://schemas.openxmlformats.org/officeDocument/2006/relationships/slideLayout" Target="../slideLayouts/slideLayout13.xml"/><Relationship Id="rId6" Type="http://schemas.openxmlformats.org/officeDocument/2006/relationships/image" Target="../media/image1301.png"/><Relationship Id="rId11" Type="http://schemas.openxmlformats.org/officeDocument/2006/relationships/customXml" Target="../ink/ink1170.xml"/><Relationship Id="rId24" Type="http://schemas.openxmlformats.org/officeDocument/2006/relationships/image" Target="../media/image1310.png"/><Relationship Id="rId5" Type="http://schemas.openxmlformats.org/officeDocument/2006/relationships/customXml" Target="../ink/ink1167.xml"/><Relationship Id="rId15" Type="http://schemas.openxmlformats.org/officeDocument/2006/relationships/customXml" Target="../ink/ink1172.xml"/><Relationship Id="rId23" Type="http://schemas.openxmlformats.org/officeDocument/2006/relationships/customXml" Target="../ink/ink1176.xml"/><Relationship Id="rId10" Type="http://schemas.openxmlformats.org/officeDocument/2006/relationships/image" Target="../media/image1303.png"/><Relationship Id="rId19" Type="http://schemas.openxmlformats.org/officeDocument/2006/relationships/customXml" Target="../ink/ink1174.xml"/><Relationship Id="rId4" Type="http://schemas.openxmlformats.org/officeDocument/2006/relationships/image" Target="../media/image1300.png"/><Relationship Id="rId9" Type="http://schemas.openxmlformats.org/officeDocument/2006/relationships/customXml" Target="../ink/ink1169.xml"/><Relationship Id="rId14" Type="http://schemas.openxmlformats.org/officeDocument/2006/relationships/image" Target="../media/image1305.png"/><Relationship Id="rId22" Type="http://schemas.openxmlformats.org/officeDocument/2006/relationships/image" Target="../media/image1309.png"/></Relationships>
</file>

<file path=ppt/slides/_rels/slide46.xml.rels><?xml version="1.0" encoding="UTF-8" standalone="yes"?>
<Relationships xmlns="http://schemas.openxmlformats.org/package/2006/relationships"><Relationship Id="rId117" Type="http://schemas.openxmlformats.org/officeDocument/2006/relationships/customXml" Target="../ink/ink1234.xml"/><Relationship Id="rId21" Type="http://schemas.openxmlformats.org/officeDocument/2006/relationships/image" Target="../media/image1160.png"/><Relationship Id="rId63" Type="http://schemas.openxmlformats.org/officeDocument/2006/relationships/image" Target="../media/image1181.png"/><Relationship Id="rId159" Type="http://schemas.openxmlformats.org/officeDocument/2006/relationships/customXml" Target="../ink/ink1255.xml"/><Relationship Id="rId170" Type="http://schemas.openxmlformats.org/officeDocument/2006/relationships/image" Target="../media/image1234.png"/><Relationship Id="rId226" Type="http://schemas.openxmlformats.org/officeDocument/2006/relationships/image" Target="../media/image1262.png"/><Relationship Id="rId268" Type="http://schemas.openxmlformats.org/officeDocument/2006/relationships/image" Target="../media/image1283.png"/><Relationship Id="rId11" Type="http://schemas.openxmlformats.org/officeDocument/2006/relationships/image" Target="../media/image1155.png"/><Relationship Id="rId32" Type="http://schemas.openxmlformats.org/officeDocument/2006/relationships/customXml" Target="../ink/ink1191.xml"/><Relationship Id="rId53" Type="http://schemas.openxmlformats.org/officeDocument/2006/relationships/image" Target="../media/image1176.png"/><Relationship Id="rId74" Type="http://schemas.openxmlformats.org/officeDocument/2006/relationships/customXml" Target="../ink/ink1212.xml"/><Relationship Id="rId128" Type="http://schemas.openxmlformats.org/officeDocument/2006/relationships/image" Target="../media/image1213.png"/><Relationship Id="rId149" Type="http://schemas.openxmlformats.org/officeDocument/2006/relationships/customXml" Target="../ink/ink1250.xml"/><Relationship Id="rId5" Type="http://schemas.openxmlformats.org/officeDocument/2006/relationships/image" Target="../media/image11520.png"/><Relationship Id="rId95" Type="http://schemas.openxmlformats.org/officeDocument/2006/relationships/image" Target="../media/image1197.png"/><Relationship Id="rId160" Type="http://schemas.openxmlformats.org/officeDocument/2006/relationships/image" Target="../media/image1229.png"/><Relationship Id="rId181" Type="http://schemas.openxmlformats.org/officeDocument/2006/relationships/customXml" Target="../ink/ink1266.xml"/><Relationship Id="rId216" Type="http://schemas.openxmlformats.org/officeDocument/2006/relationships/image" Target="../media/image1257.png"/><Relationship Id="rId237" Type="http://schemas.openxmlformats.org/officeDocument/2006/relationships/customXml" Target="../ink/ink1294.xml"/><Relationship Id="rId258" Type="http://schemas.openxmlformats.org/officeDocument/2006/relationships/image" Target="../media/image1278.png"/><Relationship Id="rId22" Type="http://schemas.openxmlformats.org/officeDocument/2006/relationships/customXml" Target="../ink/ink1186.xml"/><Relationship Id="rId43" Type="http://schemas.openxmlformats.org/officeDocument/2006/relationships/image" Target="../media/image1171.png"/><Relationship Id="rId64" Type="http://schemas.openxmlformats.org/officeDocument/2006/relationships/customXml" Target="../ink/ink1207.xml"/><Relationship Id="rId118" Type="http://schemas.openxmlformats.org/officeDocument/2006/relationships/image" Target="../media/image1208.png"/><Relationship Id="rId139" Type="http://schemas.openxmlformats.org/officeDocument/2006/relationships/customXml" Target="../ink/ink1245.xml"/><Relationship Id="rId85" Type="http://schemas.openxmlformats.org/officeDocument/2006/relationships/image" Target="../media/image1192.png"/><Relationship Id="rId150" Type="http://schemas.openxmlformats.org/officeDocument/2006/relationships/image" Target="../media/image1224.png"/><Relationship Id="rId171" Type="http://schemas.openxmlformats.org/officeDocument/2006/relationships/customXml" Target="../ink/ink1261.xml"/><Relationship Id="rId192" Type="http://schemas.openxmlformats.org/officeDocument/2006/relationships/image" Target="../media/image1245.png"/><Relationship Id="rId206" Type="http://schemas.openxmlformats.org/officeDocument/2006/relationships/image" Target="../media/image1252.png"/><Relationship Id="rId227" Type="http://schemas.openxmlformats.org/officeDocument/2006/relationships/customXml" Target="../ink/ink1289.xml"/><Relationship Id="rId248" Type="http://schemas.openxmlformats.org/officeDocument/2006/relationships/image" Target="../media/image1273.png"/><Relationship Id="rId269" Type="http://schemas.openxmlformats.org/officeDocument/2006/relationships/customXml" Target="../ink/ink1310.xml"/><Relationship Id="rId12" Type="http://schemas.openxmlformats.org/officeDocument/2006/relationships/customXml" Target="../ink/ink1181.xml"/><Relationship Id="rId33" Type="http://schemas.openxmlformats.org/officeDocument/2006/relationships/image" Target="../media/image1166.png"/><Relationship Id="rId108" Type="http://schemas.openxmlformats.org/officeDocument/2006/relationships/customXml" Target="../ink/ink1229.xml"/><Relationship Id="rId129" Type="http://schemas.openxmlformats.org/officeDocument/2006/relationships/customXml" Target="../ink/ink1240.xml"/><Relationship Id="rId54" Type="http://schemas.openxmlformats.org/officeDocument/2006/relationships/customXml" Target="../ink/ink1202.xml"/><Relationship Id="rId75" Type="http://schemas.openxmlformats.org/officeDocument/2006/relationships/image" Target="../media/image1187.png"/><Relationship Id="rId96" Type="http://schemas.openxmlformats.org/officeDocument/2006/relationships/customXml" Target="../ink/ink1223.xml"/><Relationship Id="rId140" Type="http://schemas.openxmlformats.org/officeDocument/2006/relationships/image" Target="../media/image1219.png"/><Relationship Id="rId161" Type="http://schemas.openxmlformats.org/officeDocument/2006/relationships/customXml" Target="../ink/ink1256.xml"/><Relationship Id="rId182" Type="http://schemas.openxmlformats.org/officeDocument/2006/relationships/image" Target="../media/image1240.png"/><Relationship Id="rId217" Type="http://schemas.openxmlformats.org/officeDocument/2006/relationships/customXml" Target="../ink/ink1284.xml"/><Relationship Id="rId6" Type="http://schemas.openxmlformats.org/officeDocument/2006/relationships/customXml" Target="../ink/ink1178.xml"/><Relationship Id="rId238" Type="http://schemas.openxmlformats.org/officeDocument/2006/relationships/image" Target="../media/image1268.png"/><Relationship Id="rId259" Type="http://schemas.openxmlformats.org/officeDocument/2006/relationships/customXml" Target="../ink/ink1305.xml"/><Relationship Id="rId23" Type="http://schemas.openxmlformats.org/officeDocument/2006/relationships/image" Target="../media/image1161.png"/><Relationship Id="rId119" Type="http://schemas.openxmlformats.org/officeDocument/2006/relationships/customXml" Target="../ink/ink1235.xml"/><Relationship Id="rId270" Type="http://schemas.openxmlformats.org/officeDocument/2006/relationships/image" Target="../media/image1284.png"/><Relationship Id="rId44" Type="http://schemas.openxmlformats.org/officeDocument/2006/relationships/customXml" Target="../ink/ink1197.xml"/><Relationship Id="rId65" Type="http://schemas.openxmlformats.org/officeDocument/2006/relationships/image" Target="../media/image1182.png"/><Relationship Id="rId86" Type="http://schemas.openxmlformats.org/officeDocument/2006/relationships/customXml" Target="../ink/ink1218.xml"/><Relationship Id="rId130" Type="http://schemas.openxmlformats.org/officeDocument/2006/relationships/image" Target="../media/image1214.png"/><Relationship Id="rId151" Type="http://schemas.openxmlformats.org/officeDocument/2006/relationships/customXml" Target="../ink/ink1251.xml"/><Relationship Id="rId172" Type="http://schemas.openxmlformats.org/officeDocument/2006/relationships/image" Target="../media/image1235.png"/><Relationship Id="rId193" Type="http://schemas.openxmlformats.org/officeDocument/2006/relationships/customXml" Target="../ink/ink1272.xml"/><Relationship Id="rId207" Type="http://schemas.openxmlformats.org/officeDocument/2006/relationships/customXml" Target="../ink/ink1279.xml"/><Relationship Id="rId228" Type="http://schemas.openxmlformats.org/officeDocument/2006/relationships/image" Target="../media/image1263.png"/><Relationship Id="rId249" Type="http://schemas.openxmlformats.org/officeDocument/2006/relationships/customXml" Target="../ink/ink1300.xml"/><Relationship Id="rId13" Type="http://schemas.openxmlformats.org/officeDocument/2006/relationships/image" Target="../media/image1156.png"/><Relationship Id="rId109" Type="http://schemas.openxmlformats.org/officeDocument/2006/relationships/image" Target="../media/image1204.png"/><Relationship Id="rId260" Type="http://schemas.openxmlformats.org/officeDocument/2006/relationships/image" Target="../media/image1279.png"/><Relationship Id="rId34" Type="http://schemas.openxmlformats.org/officeDocument/2006/relationships/customXml" Target="../ink/ink1192.xml"/><Relationship Id="rId55" Type="http://schemas.openxmlformats.org/officeDocument/2006/relationships/image" Target="../media/image1177.png"/><Relationship Id="rId76" Type="http://schemas.openxmlformats.org/officeDocument/2006/relationships/customXml" Target="../ink/ink1213.xml"/><Relationship Id="rId97" Type="http://schemas.openxmlformats.org/officeDocument/2006/relationships/image" Target="../media/image1198.png"/><Relationship Id="rId120" Type="http://schemas.openxmlformats.org/officeDocument/2006/relationships/image" Target="../media/image1209.png"/><Relationship Id="rId141" Type="http://schemas.openxmlformats.org/officeDocument/2006/relationships/customXml" Target="../ink/ink1246.xml"/><Relationship Id="rId7" Type="http://schemas.openxmlformats.org/officeDocument/2006/relationships/image" Target="../media/image1153.png"/><Relationship Id="rId162" Type="http://schemas.openxmlformats.org/officeDocument/2006/relationships/image" Target="../media/image1230.png"/><Relationship Id="rId183" Type="http://schemas.openxmlformats.org/officeDocument/2006/relationships/customXml" Target="../ink/ink1267.xml"/><Relationship Id="rId218" Type="http://schemas.openxmlformats.org/officeDocument/2006/relationships/image" Target="../media/image1258.png"/><Relationship Id="rId239" Type="http://schemas.openxmlformats.org/officeDocument/2006/relationships/customXml" Target="../ink/ink1295.xml"/><Relationship Id="rId250" Type="http://schemas.openxmlformats.org/officeDocument/2006/relationships/image" Target="../media/image1274.png"/><Relationship Id="rId24" Type="http://schemas.openxmlformats.org/officeDocument/2006/relationships/customXml" Target="../ink/ink1187.xml"/><Relationship Id="rId45" Type="http://schemas.openxmlformats.org/officeDocument/2006/relationships/image" Target="../media/image1172.png"/><Relationship Id="rId66" Type="http://schemas.openxmlformats.org/officeDocument/2006/relationships/customXml" Target="../ink/ink1208.xml"/><Relationship Id="rId87" Type="http://schemas.openxmlformats.org/officeDocument/2006/relationships/image" Target="../media/image1193.png"/><Relationship Id="rId110" Type="http://schemas.openxmlformats.org/officeDocument/2006/relationships/customXml" Target="../ink/ink1230.xml"/><Relationship Id="rId131" Type="http://schemas.openxmlformats.org/officeDocument/2006/relationships/customXml" Target="../ink/ink1241.xml"/><Relationship Id="rId152" Type="http://schemas.openxmlformats.org/officeDocument/2006/relationships/image" Target="../media/image1225.png"/><Relationship Id="rId173" Type="http://schemas.openxmlformats.org/officeDocument/2006/relationships/customXml" Target="../ink/ink1262.xml"/><Relationship Id="rId194" Type="http://schemas.openxmlformats.org/officeDocument/2006/relationships/image" Target="../media/image1246.png"/><Relationship Id="rId208" Type="http://schemas.openxmlformats.org/officeDocument/2006/relationships/image" Target="../media/image1253.png"/><Relationship Id="rId229" Type="http://schemas.openxmlformats.org/officeDocument/2006/relationships/customXml" Target="../ink/ink1290.xml"/><Relationship Id="rId240" Type="http://schemas.openxmlformats.org/officeDocument/2006/relationships/image" Target="../media/image1269.png"/><Relationship Id="rId261" Type="http://schemas.openxmlformats.org/officeDocument/2006/relationships/customXml" Target="../ink/ink1306.xml"/><Relationship Id="rId14" Type="http://schemas.openxmlformats.org/officeDocument/2006/relationships/customXml" Target="../ink/ink1182.xml"/><Relationship Id="rId35" Type="http://schemas.openxmlformats.org/officeDocument/2006/relationships/image" Target="../media/image1167.png"/><Relationship Id="rId56" Type="http://schemas.openxmlformats.org/officeDocument/2006/relationships/customXml" Target="../ink/ink1203.xml"/><Relationship Id="rId77" Type="http://schemas.openxmlformats.org/officeDocument/2006/relationships/image" Target="../media/image1188.png"/><Relationship Id="rId100" Type="http://schemas.openxmlformats.org/officeDocument/2006/relationships/customXml" Target="../ink/ink1225.xml"/><Relationship Id="rId8" Type="http://schemas.openxmlformats.org/officeDocument/2006/relationships/customXml" Target="../ink/ink1179.xml"/><Relationship Id="rId98" Type="http://schemas.openxmlformats.org/officeDocument/2006/relationships/customXml" Target="../ink/ink1224.xml"/><Relationship Id="rId121" Type="http://schemas.openxmlformats.org/officeDocument/2006/relationships/customXml" Target="../ink/ink1236.xml"/><Relationship Id="rId142" Type="http://schemas.openxmlformats.org/officeDocument/2006/relationships/image" Target="../media/image1220.png"/><Relationship Id="rId163" Type="http://schemas.openxmlformats.org/officeDocument/2006/relationships/customXml" Target="../ink/ink1257.xml"/><Relationship Id="rId184" Type="http://schemas.openxmlformats.org/officeDocument/2006/relationships/image" Target="../media/image1241.png"/><Relationship Id="rId219" Type="http://schemas.openxmlformats.org/officeDocument/2006/relationships/customXml" Target="../ink/ink1285.xml"/><Relationship Id="rId230" Type="http://schemas.openxmlformats.org/officeDocument/2006/relationships/image" Target="../media/image1264.png"/><Relationship Id="rId251" Type="http://schemas.openxmlformats.org/officeDocument/2006/relationships/customXml" Target="../ink/ink1301.xml"/><Relationship Id="rId25" Type="http://schemas.openxmlformats.org/officeDocument/2006/relationships/image" Target="../media/image1162.png"/><Relationship Id="rId46" Type="http://schemas.openxmlformats.org/officeDocument/2006/relationships/customXml" Target="../ink/ink1198.xml"/><Relationship Id="rId67" Type="http://schemas.openxmlformats.org/officeDocument/2006/relationships/image" Target="../media/image1183.png"/><Relationship Id="rId88" Type="http://schemas.openxmlformats.org/officeDocument/2006/relationships/customXml" Target="../ink/ink1219.xml"/><Relationship Id="rId111" Type="http://schemas.openxmlformats.org/officeDocument/2006/relationships/customXml" Target="../ink/ink1231.xml"/><Relationship Id="rId132" Type="http://schemas.openxmlformats.org/officeDocument/2006/relationships/image" Target="../media/image1215.png"/><Relationship Id="rId153" Type="http://schemas.openxmlformats.org/officeDocument/2006/relationships/customXml" Target="../ink/ink1252.xml"/><Relationship Id="rId174" Type="http://schemas.openxmlformats.org/officeDocument/2006/relationships/image" Target="../media/image1236.png"/><Relationship Id="rId195" Type="http://schemas.openxmlformats.org/officeDocument/2006/relationships/customXml" Target="../ink/ink1273.xml"/><Relationship Id="rId209" Type="http://schemas.openxmlformats.org/officeDocument/2006/relationships/customXml" Target="../ink/ink1280.xml"/><Relationship Id="rId220" Type="http://schemas.openxmlformats.org/officeDocument/2006/relationships/image" Target="../media/image1259.png"/><Relationship Id="rId241" Type="http://schemas.openxmlformats.org/officeDocument/2006/relationships/customXml" Target="../ink/ink1296.xml"/><Relationship Id="rId15" Type="http://schemas.openxmlformats.org/officeDocument/2006/relationships/image" Target="../media/image1157.png"/><Relationship Id="rId36" Type="http://schemas.openxmlformats.org/officeDocument/2006/relationships/customXml" Target="../ink/ink1193.xml"/><Relationship Id="rId57" Type="http://schemas.openxmlformats.org/officeDocument/2006/relationships/image" Target="../media/image1178.png"/><Relationship Id="rId262" Type="http://schemas.openxmlformats.org/officeDocument/2006/relationships/image" Target="../media/image1280.png"/><Relationship Id="rId78" Type="http://schemas.openxmlformats.org/officeDocument/2006/relationships/customXml" Target="../ink/ink1214.xml"/><Relationship Id="rId99" Type="http://schemas.openxmlformats.org/officeDocument/2006/relationships/image" Target="../media/image1199.png"/><Relationship Id="rId101" Type="http://schemas.openxmlformats.org/officeDocument/2006/relationships/image" Target="../media/image1200.png"/><Relationship Id="rId122" Type="http://schemas.openxmlformats.org/officeDocument/2006/relationships/image" Target="../media/image1210.png"/><Relationship Id="rId143" Type="http://schemas.openxmlformats.org/officeDocument/2006/relationships/customXml" Target="../ink/ink1247.xml"/><Relationship Id="rId164" Type="http://schemas.openxmlformats.org/officeDocument/2006/relationships/image" Target="../media/image1231.png"/><Relationship Id="rId185" Type="http://schemas.openxmlformats.org/officeDocument/2006/relationships/customXml" Target="../ink/ink1268.xml"/><Relationship Id="rId9" Type="http://schemas.openxmlformats.org/officeDocument/2006/relationships/image" Target="../media/image1154.png"/><Relationship Id="rId210" Type="http://schemas.openxmlformats.org/officeDocument/2006/relationships/image" Target="../media/image1254.png"/><Relationship Id="rId26" Type="http://schemas.openxmlformats.org/officeDocument/2006/relationships/customXml" Target="../ink/ink1188.xml"/><Relationship Id="rId231" Type="http://schemas.openxmlformats.org/officeDocument/2006/relationships/customXml" Target="../ink/ink1291.xml"/><Relationship Id="rId252" Type="http://schemas.openxmlformats.org/officeDocument/2006/relationships/image" Target="../media/image1275.png"/><Relationship Id="rId47" Type="http://schemas.openxmlformats.org/officeDocument/2006/relationships/image" Target="../media/image1173.png"/><Relationship Id="rId68" Type="http://schemas.openxmlformats.org/officeDocument/2006/relationships/customXml" Target="../ink/ink1209.xml"/><Relationship Id="rId89" Type="http://schemas.openxmlformats.org/officeDocument/2006/relationships/image" Target="../media/image1194.png"/><Relationship Id="rId112" Type="http://schemas.openxmlformats.org/officeDocument/2006/relationships/image" Target="../media/image1205.png"/><Relationship Id="rId133" Type="http://schemas.openxmlformats.org/officeDocument/2006/relationships/customXml" Target="../ink/ink1242.xml"/><Relationship Id="rId154" Type="http://schemas.openxmlformats.org/officeDocument/2006/relationships/image" Target="../media/image1226.png"/><Relationship Id="rId175" Type="http://schemas.openxmlformats.org/officeDocument/2006/relationships/customXml" Target="../ink/ink1263.xml"/><Relationship Id="rId196" Type="http://schemas.openxmlformats.org/officeDocument/2006/relationships/image" Target="../media/image1247.png"/><Relationship Id="rId200" Type="http://schemas.openxmlformats.org/officeDocument/2006/relationships/image" Target="../media/image1249.png"/><Relationship Id="rId16" Type="http://schemas.openxmlformats.org/officeDocument/2006/relationships/customXml" Target="../ink/ink1183.xml"/><Relationship Id="rId221" Type="http://schemas.openxmlformats.org/officeDocument/2006/relationships/customXml" Target="../ink/ink1286.xml"/><Relationship Id="rId242" Type="http://schemas.openxmlformats.org/officeDocument/2006/relationships/image" Target="../media/image1270.png"/><Relationship Id="rId263" Type="http://schemas.openxmlformats.org/officeDocument/2006/relationships/customXml" Target="../ink/ink1307.xml"/><Relationship Id="rId37" Type="http://schemas.openxmlformats.org/officeDocument/2006/relationships/image" Target="../media/image1168.png"/><Relationship Id="rId58" Type="http://schemas.openxmlformats.org/officeDocument/2006/relationships/customXml" Target="../ink/ink1204.xml"/><Relationship Id="rId79" Type="http://schemas.openxmlformats.org/officeDocument/2006/relationships/image" Target="../media/image1189.png"/><Relationship Id="rId102" Type="http://schemas.openxmlformats.org/officeDocument/2006/relationships/customXml" Target="../ink/ink1226.xml"/><Relationship Id="rId123" Type="http://schemas.openxmlformats.org/officeDocument/2006/relationships/customXml" Target="../ink/ink1237.xml"/><Relationship Id="rId144" Type="http://schemas.openxmlformats.org/officeDocument/2006/relationships/image" Target="../media/image1221.png"/><Relationship Id="rId90" Type="http://schemas.openxmlformats.org/officeDocument/2006/relationships/customXml" Target="../ink/ink1220.xml"/><Relationship Id="rId165" Type="http://schemas.openxmlformats.org/officeDocument/2006/relationships/customXml" Target="../ink/ink1258.xml"/><Relationship Id="rId186" Type="http://schemas.openxmlformats.org/officeDocument/2006/relationships/image" Target="../media/image1242.png"/><Relationship Id="rId211" Type="http://schemas.openxmlformats.org/officeDocument/2006/relationships/customXml" Target="../ink/ink1281.xml"/><Relationship Id="rId232" Type="http://schemas.openxmlformats.org/officeDocument/2006/relationships/image" Target="../media/image1265.png"/><Relationship Id="rId253" Type="http://schemas.openxmlformats.org/officeDocument/2006/relationships/customXml" Target="../ink/ink1302.xml"/><Relationship Id="rId27" Type="http://schemas.openxmlformats.org/officeDocument/2006/relationships/image" Target="../media/image1163.png"/><Relationship Id="rId48" Type="http://schemas.openxmlformats.org/officeDocument/2006/relationships/customXml" Target="../ink/ink1199.xml"/><Relationship Id="rId69" Type="http://schemas.openxmlformats.org/officeDocument/2006/relationships/image" Target="../media/image1184.png"/><Relationship Id="rId113" Type="http://schemas.openxmlformats.org/officeDocument/2006/relationships/customXml" Target="../ink/ink1232.xml"/><Relationship Id="rId134" Type="http://schemas.openxmlformats.org/officeDocument/2006/relationships/image" Target="../media/image1216.png"/><Relationship Id="rId80" Type="http://schemas.openxmlformats.org/officeDocument/2006/relationships/customXml" Target="../ink/ink1215.xml"/><Relationship Id="rId155" Type="http://schemas.openxmlformats.org/officeDocument/2006/relationships/customXml" Target="../ink/ink1253.xml"/><Relationship Id="rId176" Type="http://schemas.openxmlformats.org/officeDocument/2006/relationships/image" Target="../media/image1237.png"/><Relationship Id="rId197" Type="http://schemas.openxmlformats.org/officeDocument/2006/relationships/customXml" Target="../ink/ink1274.xml"/><Relationship Id="rId201" Type="http://schemas.openxmlformats.org/officeDocument/2006/relationships/customXml" Target="../ink/ink1276.xml"/><Relationship Id="rId222" Type="http://schemas.openxmlformats.org/officeDocument/2006/relationships/image" Target="../media/image1260.png"/><Relationship Id="rId243" Type="http://schemas.openxmlformats.org/officeDocument/2006/relationships/customXml" Target="../ink/ink1297.xml"/><Relationship Id="rId264" Type="http://schemas.openxmlformats.org/officeDocument/2006/relationships/image" Target="../media/image1281.png"/><Relationship Id="rId17" Type="http://schemas.openxmlformats.org/officeDocument/2006/relationships/image" Target="../media/image1158.png"/><Relationship Id="rId38" Type="http://schemas.openxmlformats.org/officeDocument/2006/relationships/customXml" Target="../ink/ink1194.xml"/><Relationship Id="rId59" Type="http://schemas.openxmlformats.org/officeDocument/2006/relationships/image" Target="../media/image1179.png"/><Relationship Id="rId103" Type="http://schemas.openxmlformats.org/officeDocument/2006/relationships/image" Target="../media/image1201.png"/><Relationship Id="rId124" Type="http://schemas.openxmlformats.org/officeDocument/2006/relationships/image" Target="../media/image1211.png"/><Relationship Id="rId70" Type="http://schemas.openxmlformats.org/officeDocument/2006/relationships/customXml" Target="../ink/ink1210.xml"/><Relationship Id="rId91" Type="http://schemas.openxmlformats.org/officeDocument/2006/relationships/image" Target="../media/image1195.png"/><Relationship Id="rId145" Type="http://schemas.openxmlformats.org/officeDocument/2006/relationships/customXml" Target="../ink/ink1248.xml"/><Relationship Id="rId166" Type="http://schemas.openxmlformats.org/officeDocument/2006/relationships/image" Target="../media/image1232.png"/><Relationship Id="rId187" Type="http://schemas.openxmlformats.org/officeDocument/2006/relationships/customXml" Target="../ink/ink1269.xml"/><Relationship Id="rId1" Type="http://schemas.openxmlformats.org/officeDocument/2006/relationships/slideLayout" Target="../slideLayouts/slideLayout13.xml"/><Relationship Id="rId212" Type="http://schemas.openxmlformats.org/officeDocument/2006/relationships/image" Target="../media/image1255.png"/><Relationship Id="rId233" Type="http://schemas.openxmlformats.org/officeDocument/2006/relationships/customXml" Target="../ink/ink1292.xml"/><Relationship Id="rId254" Type="http://schemas.openxmlformats.org/officeDocument/2006/relationships/image" Target="../media/image1276.png"/><Relationship Id="rId28" Type="http://schemas.openxmlformats.org/officeDocument/2006/relationships/customXml" Target="../ink/ink1189.xml"/><Relationship Id="rId49" Type="http://schemas.openxmlformats.org/officeDocument/2006/relationships/image" Target="../media/image1174.png"/><Relationship Id="rId114" Type="http://schemas.openxmlformats.org/officeDocument/2006/relationships/image" Target="../media/image1206.png"/><Relationship Id="rId60" Type="http://schemas.openxmlformats.org/officeDocument/2006/relationships/customXml" Target="../ink/ink1205.xml"/><Relationship Id="rId81" Type="http://schemas.openxmlformats.org/officeDocument/2006/relationships/image" Target="../media/image1190.png"/><Relationship Id="rId135" Type="http://schemas.openxmlformats.org/officeDocument/2006/relationships/customXml" Target="../ink/ink1243.xml"/><Relationship Id="rId156" Type="http://schemas.openxmlformats.org/officeDocument/2006/relationships/image" Target="../media/image1227.png"/><Relationship Id="rId177" Type="http://schemas.openxmlformats.org/officeDocument/2006/relationships/customXml" Target="../ink/ink1264.xml"/><Relationship Id="rId198" Type="http://schemas.openxmlformats.org/officeDocument/2006/relationships/image" Target="../media/image1248.png"/><Relationship Id="rId202" Type="http://schemas.openxmlformats.org/officeDocument/2006/relationships/image" Target="../media/image1250.png"/><Relationship Id="rId223" Type="http://schemas.openxmlformats.org/officeDocument/2006/relationships/customXml" Target="../ink/ink1287.xml"/><Relationship Id="rId244" Type="http://schemas.openxmlformats.org/officeDocument/2006/relationships/image" Target="../media/image1271.png"/><Relationship Id="rId18" Type="http://schemas.openxmlformats.org/officeDocument/2006/relationships/customXml" Target="../ink/ink1184.xml"/><Relationship Id="rId39" Type="http://schemas.openxmlformats.org/officeDocument/2006/relationships/image" Target="../media/image1169.png"/><Relationship Id="rId265" Type="http://schemas.openxmlformats.org/officeDocument/2006/relationships/customXml" Target="../ink/ink1308.xml"/><Relationship Id="rId50" Type="http://schemas.openxmlformats.org/officeDocument/2006/relationships/customXml" Target="../ink/ink1200.xml"/><Relationship Id="rId104" Type="http://schemas.openxmlformats.org/officeDocument/2006/relationships/customXml" Target="../ink/ink1227.xml"/><Relationship Id="rId125" Type="http://schemas.openxmlformats.org/officeDocument/2006/relationships/customXml" Target="../ink/ink1238.xml"/><Relationship Id="rId146" Type="http://schemas.openxmlformats.org/officeDocument/2006/relationships/image" Target="../media/image1222.png"/><Relationship Id="rId167" Type="http://schemas.openxmlformats.org/officeDocument/2006/relationships/customXml" Target="../ink/ink1259.xml"/><Relationship Id="rId188" Type="http://schemas.openxmlformats.org/officeDocument/2006/relationships/image" Target="../media/image1243.png"/><Relationship Id="rId71" Type="http://schemas.openxmlformats.org/officeDocument/2006/relationships/image" Target="../media/image1185.png"/><Relationship Id="rId92" Type="http://schemas.openxmlformats.org/officeDocument/2006/relationships/customXml" Target="../ink/ink1221.xml"/><Relationship Id="rId213" Type="http://schemas.openxmlformats.org/officeDocument/2006/relationships/customXml" Target="../ink/ink1282.xml"/><Relationship Id="rId234" Type="http://schemas.openxmlformats.org/officeDocument/2006/relationships/image" Target="../media/image1266.png"/><Relationship Id="rId2" Type="http://schemas.openxmlformats.org/officeDocument/2006/relationships/notesSlide" Target="../notesSlides/notesSlide43.xml"/><Relationship Id="rId29" Type="http://schemas.openxmlformats.org/officeDocument/2006/relationships/image" Target="../media/image1164.png"/><Relationship Id="rId255" Type="http://schemas.openxmlformats.org/officeDocument/2006/relationships/customXml" Target="../ink/ink1303.xml"/><Relationship Id="rId40" Type="http://schemas.openxmlformats.org/officeDocument/2006/relationships/customXml" Target="../ink/ink1195.xml"/><Relationship Id="rId115" Type="http://schemas.openxmlformats.org/officeDocument/2006/relationships/customXml" Target="../ink/ink1233.xml"/><Relationship Id="rId136" Type="http://schemas.openxmlformats.org/officeDocument/2006/relationships/image" Target="../media/image1217.png"/><Relationship Id="rId157" Type="http://schemas.openxmlformats.org/officeDocument/2006/relationships/customXml" Target="../ink/ink1254.xml"/><Relationship Id="rId178" Type="http://schemas.openxmlformats.org/officeDocument/2006/relationships/image" Target="../media/image1238.png"/><Relationship Id="rId61" Type="http://schemas.openxmlformats.org/officeDocument/2006/relationships/image" Target="../media/image1180.png"/><Relationship Id="rId82" Type="http://schemas.openxmlformats.org/officeDocument/2006/relationships/customXml" Target="../ink/ink1216.xml"/><Relationship Id="rId199" Type="http://schemas.openxmlformats.org/officeDocument/2006/relationships/customXml" Target="../ink/ink1275.xml"/><Relationship Id="rId203" Type="http://schemas.openxmlformats.org/officeDocument/2006/relationships/customXml" Target="../ink/ink1277.xml"/><Relationship Id="rId19" Type="http://schemas.openxmlformats.org/officeDocument/2006/relationships/image" Target="../media/image1159.png"/><Relationship Id="rId224" Type="http://schemas.openxmlformats.org/officeDocument/2006/relationships/image" Target="../media/image1261.png"/><Relationship Id="rId245" Type="http://schemas.openxmlformats.org/officeDocument/2006/relationships/customXml" Target="../ink/ink1298.xml"/><Relationship Id="rId266" Type="http://schemas.openxmlformats.org/officeDocument/2006/relationships/image" Target="../media/image1282.png"/><Relationship Id="rId30" Type="http://schemas.openxmlformats.org/officeDocument/2006/relationships/customXml" Target="../ink/ink1190.xml"/><Relationship Id="rId105" Type="http://schemas.openxmlformats.org/officeDocument/2006/relationships/image" Target="../media/image1202.png"/><Relationship Id="rId126" Type="http://schemas.openxmlformats.org/officeDocument/2006/relationships/image" Target="../media/image1212.png"/><Relationship Id="rId147" Type="http://schemas.openxmlformats.org/officeDocument/2006/relationships/customXml" Target="../ink/ink1249.xml"/><Relationship Id="rId168" Type="http://schemas.openxmlformats.org/officeDocument/2006/relationships/image" Target="../media/image1233.png"/><Relationship Id="rId51" Type="http://schemas.openxmlformats.org/officeDocument/2006/relationships/image" Target="../media/image1175.png"/><Relationship Id="rId72" Type="http://schemas.openxmlformats.org/officeDocument/2006/relationships/customXml" Target="../ink/ink1211.xml"/><Relationship Id="rId93" Type="http://schemas.openxmlformats.org/officeDocument/2006/relationships/image" Target="../media/image1196.png"/><Relationship Id="rId189" Type="http://schemas.openxmlformats.org/officeDocument/2006/relationships/customXml" Target="../ink/ink1270.xml"/><Relationship Id="rId3" Type="http://schemas.openxmlformats.org/officeDocument/2006/relationships/image" Target="../media/image1152.png"/><Relationship Id="rId214" Type="http://schemas.openxmlformats.org/officeDocument/2006/relationships/image" Target="../media/image1256.png"/><Relationship Id="rId235" Type="http://schemas.openxmlformats.org/officeDocument/2006/relationships/customXml" Target="../ink/ink1293.xml"/><Relationship Id="rId256" Type="http://schemas.openxmlformats.org/officeDocument/2006/relationships/image" Target="../media/image1277.png"/><Relationship Id="rId116" Type="http://schemas.openxmlformats.org/officeDocument/2006/relationships/image" Target="../media/image1207.png"/><Relationship Id="rId137" Type="http://schemas.openxmlformats.org/officeDocument/2006/relationships/customXml" Target="../ink/ink1244.xml"/><Relationship Id="rId158" Type="http://schemas.openxmlformats.org/officeDocument/2006/relationships/image" Target="../media/image1228.png"/><Relationship Id="rId20" Type="http://schemas.openxmlformats.org/officeDocument/2006/relationships/customXml" Target="../ink/ink1185.xml"/><Relationship Id="rId41" Type="http://schemas.openxmlformats.org/officeDocument/2006/relationships/image" Target="../media/image1170.png"/><Relationship Id="rId62" Type="http://schemas.openxmlformats.org/officeDocument/2006/relationships/customXml" Target="../ink/ink1206.xml"/><Relationship Id="rId83" Type="http://schemas.openxmlformats.org/officeDocument/2006/relationships/image" Target="../media/image1191.png"/><Relationship Id="rId179" Type="http://schemas.openxmlformats.org/officeDocument/2006/relationships/customXml" Target="../ink/ink1265.xml"/><Relationship Id="rId190" Type="http://schemas.openxmlformats.org/officeDocument/2006/relationships/image" Target="../media/image1244.png"/><Relationship Id="rId204" Type="http://schemas.openxmlformats.org/officeDocument/2006/relationships/image" Target="../media/image1251.png"/><Relationship Id="rId225" Type="http://schemas.openxmlformats.org/officeDocument/2006/relationships/customXml" Target="../ink/ink1288.xml"/><Relationship Id="rId246" Type="http://schemas.openxmlformats.org/officeDocument/2006/relationships/image" Target="../media/image1272.png"/><Relationship Id="rId267" Type="http://schemas.openxmlformats.org/officeDocument/2006/relationships/customXml" Target="../ink/ink1309.xml"/><Relationship Id="rId106" Type="http://schemas.openxmlformats.org/officeDocument/2006/relationships/customXml" Target="../ink/ink1228.xml"/><Relationship Id="rId127" Type="http://schemas.openxmlformats.org/officeDocument/2006/relationships/customXml" Target="../ink/ink1239.xml"/><Relationship Id="rId10" Type="http://schemas.openxmlformats.org/officeDocument/2006/relationships/customXml" Target="../ink/ink1180.xml"/><Relationship Id="rId31" Type="http://schemas.openxmlformats.org/officeDocument/2006/relationships/image" Target="../media/image1165.png"/><Relationship Id="rId52" Type="http://schemas.openxmlformats.org/officeDocument/2006/relationships/customXml" Target="../ink/ink1201.xml"/><Relationship Id="rId73" Type="http://schemas.openxmlformats.org/officeDocument/2006/relationships/image" Target="../media/image1186.png"/><Relationship Id="rId94" Type="http://schemas.openxmlformats.org/officeDocument/2006/relationships/customXml" Target="../ink/ink1222.xml"/><Relationship Id="rId148" Type="http://schemas.openxmlformats.org/officeDocument/2006/relationships/image" Target="../media/image1223.png"/><Relationship Id="rId169" Type="http://schemas.openxmlformats.org/officeDocument/2006/relationships/customXml" Target="../ink/ink1260.xml"/><Relationship Id="rId4" Type="http://schemas.openxmlformats.org/officeDocument/2006/relationships/customXml" Target="../ink/ink1177.xml"/><Relationship Id="rId180" Type="http://schemas.openxmlformats.org/officeDocument/2006/relationships/image" Target="../media/image1239.png"/><Relationship Id="rId215" Type="http://schemas.openxmlformats.org/officeDocument/2006/relationships/customXml" Target="../ink/ink1283.xml"/><Relationship Id="rId236" Type="http://schemas.openxmlformats.org/officeDocument/2006/relationships/image" Target="../media/image1267.png"/><Relationship Id="rId257" Type="http://schemas.openxmlformats.org/officeDocument/2006/relationships/customXml" Target="../ink/ink1304.xml"/><Relationship Id="rId42" Type="http://schemas.openxmlformats.org/officeDocument/2006/relationships/customXml" Target="../ink/ink1196.xml"/><Relationship Id="rId84" Type="http://schemas.openxmlformats.org/officeDocument/2006/relationships/customXml" Target="../ink/ink1217.xml"/><Relationship Id="rId138" Type="http://schemas.openxmlformats.org/officeDocument/2006/relationships/image" Target="../media/image1218.png"/><Relationship Id="rId191" Type="http://schemas.openxmlformats.org/officeDocument/2006/relationships/customXml" Target="../ink/ink1271.xml"/><Relationship Id="rId205" Type="http://schemas.openxmlformats.org/officeDocument/2006/relationships/customXml" Target="../ink/ink1278.xml"/><Relationship Id="rId247" Type="http://schemas.openxmlformats.org/officeDocument/2006/relationships/customXml" Target="../ink/ink1299.xml"/><Relationship Id="rId107" Type="http://schemas.openxmlformats.org/officeDocument/2006/relationships/image" Target="../media/image1203.png"/></Relationships>
</file>

<file path=ppt/slides/_rels/slide47.xml.rels><?xml version="1.0" encoding="UTF-8" standalone="yes"?>
<Relationships xmlns="http://schemas.openxmlformats.org/package/2006/relationships"><Relationship Id="rId3" Type="http://schemas.openxmlformats.org/officeDocument/2006/relationships/image" Target="../media/image128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17" Type="http://schemas.openxmlformats.org/officeDocument/2006/relationships/image" Target="../media/image61.png"/><Relationship Id="rId21" Type="http://schemas.openxmlformats.org/officeDocument/2006/relationships/image" Target="../media/image13.png"/><Relationship Id="rId42" Type="http://schemas.openxmlformats.org/officeDocument/2006/relationships/customXml" Target="../ink/ink21.xml"/><Relationship Id="rId63" Type="http://schemas.openxmlformats.org/officeDocument/2006/relationships/image" Target="../media/image34.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2.png"/><Relationship Id="rId107" Type="http://schemas.openxmlformats.org/officeDocument/2006/relationships/image" Target="../media/image56.png"/><Relationship Id="rId11" Type="http://schemas.openxmlformats.org/officeDocument/2006/relationships/image" Target="../media/image8.png"/><Relationship Id="rId32" Type="http://schemas.openxmlformats.org/officeDocument/2006/relationships/customXml" Target="../ink/ink16.xml"/><Relationship Id="rId53" Type="http://schemas.openxmlformats.org/officeDocument/2006/relationships/image" Target="../media/image29.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7.png"/><Relationship Id="rId5" Type="http://schemas.openxmlformats.org/officeDocument/2006/relationships/image" Target="../media/image5.png"/><Relationship Id="rId95" Type="http://schemas.openxmlformats.org/officeDocument/2006/relationships/image" Target="../media/image50.png"/><Relationship Id="rId160" Type="http://schemas.openxmlformats.org/officeDocument/2006/relationships/customXml" Target="../ink/ink80.xml"/><Relationship Id="rId22" Type="http://schemas.openxmlformats.org/officeDocument/2006/relationships/customXml" Target="../ink/ink11.xml"/><Relationship Id="rId43" Type="http://schemas.openxmlformats.org/officeDocument/2006/relationships/image" Target="../media/image24.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2.png"/><Relationship Id="rId85" Type="http://schemas.openxmlformats.org/officeDocument/2006/relationships/image" Target="../media/image45.png"/><Relationship Id="rId150" Type="http://schemas.openxmlformats.org/officeDocument/2006/relationships/customXml" Target="../ink/ink75.xml"/><Relationship Id="rId12" Type="http://schemas.openxmlformats.org/officeDocument/2006/relationships/customXml" Target="../ink/ink6.xml"/><Relationship Id="rId33" Type="http://schemas.openxmlformats.org/officeDocument/2006/relationships/image" Target="../media/image19.png"/><Relationship Id="rId108" Type="http://schemas.openxmlformats.org/officeDocument/2006/relationships/customXml" Target="../ink/ink54.xml"/><Relationship Id="rId129" Type="http://schemas.openxmlformats.org/officeDocument/2006/relationships/image" Target="../media/image67.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0.png"/><Relationship Id="rId91" Type="http://schemas.openxmlformats.org/officeDocument/2006/relationships/image" Target="../media/image48.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75.png"/><Relationship Id="rId161" Type="http://schemas.openxmlformats.org/officeDocument/2006/relationships/image" Target="../media/image83.png"/><Relationship Id="rId166" Type="http://schemas.openxmlformats.org/officeDocument/2006/relationships/customXml" Target="../ink/ink83.xml"/><Relationship Id="rId1" Type="http://schemas.openxmlformats.org/officeDocument/2006/relationships/slideLayout" Target="../slideLayouts/slideLayout12.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image" Target="../media/image27.png"/><Relationship Id="rId114" Type="http://schemas.openxmlformats.org/officeDocument/2006/relationships/customXml" Target="../ink/ink57.xml"/><Relationship Id="rId119" Type="http://schemas.openxmlformats.org/officeDocument/2006/relationships/image" Target="../media/image62.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5.png"/><Relationship Id="rId81" Type="http://schemas.openxmlformats.org/officeDocument/2006/relationships/image" Target="../media/image43.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0.png"/><Relationship Id="rId151" Type="http://schemas.openxmlformats.org/officeDocument/2006/relationships/image" Target="../media/image78.png"/><Relationship Id="rId156" Type="http://schemas.openxmlformats.org/officeDocument/2006/relationships/customXml" Target="../ink/ink78.xml"/><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2.png"/><Relationship Id="rId109" Type="http://schemas.openxmlformats.org/officeDocument/2006/relationships/image" Target="../media/image5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png"/><Relationship Id="rId76" Type="http://schemas.openxmlformats.org/officeDocument/2006/relationships/customXml" Target="../ink/ink38.xml"/><Relationship Id="rId97" Type="http://schemas.openxmlformats.org/officeDocument/2006/relationships/image" Target="../media/image5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5.png"/><Relationship Id="rId141" Type="http://schemas.openxmlformats.org/officeDocument/2006/relationships/image" Target="../media/image73.png"/><Relationship Id="rId146" Type="http://schemas.openxmlformats.org/officeDocument/2006/relationships/customXml" Target="../ink/ink73.xml"/><Relationship Id="rId167" Type="http://schemas.openxmlformats.org/officeDocument/2006/relationships/image" Target="../media/image86.png"/><Relationship Id="rId7" Type="http://schemas.openxmlformats.org/officeDocument/2006/relationships/image" Target="../media/image6.png"/><Relationship Id="rId71" Type="http://schemas.openxmlformats.org/officeDocument/2006/relationships/image" Target="../media/image38.png"/><Relationship Id="rId92" Type="http://schemas.openxmlformats.org/officeDocument/2006/relationships/customXml" Target="../ink/ink46.xml"/><Relationship Id="rId162" Type="http://schemas.openxmlformats.org/officeDocument/2006/relationships/customXml" Target="../ink/ink81.xml"/><Relationship Id="rId2" Type="http://schemas.openxmlformats.org/officeDocument/2006/relationships/notesSlide" Target="../notesSlides/notesSlide8.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png"/><Relationship Id="rId66" Type="http://schemas.openxmlformats.org/officeDocument/2006/relationships/customXml" Target="../ink/ink33.xml"/><Relationship Id="rId87" Type="http://schemas.openxmlformats.org/officeDocument/2006/relationships/image" Target="../media/image46.png"/><Relationship Id="rId110" Type="http://schemas.openxmlformats.org/officeDocument/2006/relationships/customXml" Target="../ink/ink55.xml"/><Relationship Id="rId115" Type="http://schemas.openxmlformats.org/officeDocument/2006/relationships/image" Target="../media/image60.png"/><Relationship Id="rId131" Type="http://schemas.openxmlformats.org/officeDocument/2006/relationships/image" Target="../media/image68.png"/><Relationship Id="rId136" Type="http://schemas.openxmlformats.org/officeDocument/2006/relationships/customXml" Target="../ink/ink68.xml"/><Relationship Id="rId157" Type="http://schemas.openxmlformats.org/officeDocument/2006/relationships/image" Target="../media/image81.png"/><Relationship Id="rId61" Type="http://schemas.openxmlformats.org/officeDocument/2006/relationships/image" Target="../media/image33.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0.png"/><Relationship Id="rId56" Type="http://schemas.openxmlformats.org/officeDocument/2006/relationships/customXml" Target="../ink/ink28.xml"/><Relationship Id="rId77" Type="http://schemas.openxmlformats.org/officeDocument/2006/relationships/image" Target="../media/image41.png"/><Relationship Id="rId100" Type="http://schemas.openxmlformats.org/officeDocument/2006/relationships/customXml" Target="../ink/ink50.xml"/><Relationship Id="rId105" Type="http://schemas.openxmlformats.org/officeDocument/2006/relationships/image" Target="../media/image55.png"/><Relationship Id="rId126" Type="http://schemas.openxmlformats.org/officeDocument/2006/relationships/customXml" Target="../ink/ink63.xml"/><Relationship Id="rId147" Type="http://schemas.openxmlformats.org/officeDocument/2006/relationships/image" Target="../media/image76.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28.png"/><Relationship Id="rId72" Type="http://schemas.openxmlformats.org/officeDocument/2006/relationships/customXml" Target="../ink/ink36.xml"/><Relationship Id="rId93" Type="http://schemas.openxmlformats.org/officeDocument/2006/relationships/image" Target="../media/image49.png"/><Relationship Id="rId98" Type="http://schemas.openxmlformats.org/officeDocument/2006/relationships/customXml" Target="../ink/ink49.xml"/><Relationship Id="rId121" Type="http://schemas.openxmlformats.org/officeDocument/2006/relationships/image" Target="../media/image63.png"/><Relationship Id="rId142" Type="http://schemas.openxmlformats.org/officeDocument/2006/relationships/customXml" Target="../ink/ink71.xml"/><Relationship Id="rId163" Type="http://schemas.openxmlformats.org/officeDocument/2006/relationships/image" Target="../media/image84.png"/><Relationship Id="rId3" Type="http://schemas.openxmlformats.org/officeDocument/2006/relationships/image" Target="../media/image4.png"/><Relationship Id="rId25" Type="http://schemas.openxmlformats.org/officeDocument/2006/relationships/image" Target="../media/image15.png"/><Relationship Id="rId46" Type="http://schemas.openxmlformats.org/officeDocument/2006/relationships/customXml" Target="../ink/ink23.xml"/><Relationship Id="rId67" Type="http://schemas.openxmlformats.org/officeDocument/2006/relationships/image" Target="../media/image36.png"/><Relationship Id="rId116" Type="http://schemas.openxmlformats.org/officeDocument/2006/relationships/customXml" Target="../ink/ink58.xml"/><Relationship Id="rId137" Type="http://schemas.openxmlformats.org/officeDocument/2006/relationships/image" Target="../media/image71.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3.png"/><Relationship Id="rId62" Type="http://schemas.openxmlformats.org/officeDocument/2006/relationships/customXml" Target="../ink/ink31.xml"/><Relationship Id="rId83" Type="http://schemas.openxmlformats.org/officeDocument/2006/relationships/image" Target="../media/image44.png"/><Relationship Id="rId88" Type="http://schemas.openxmlformats.org/officeDocument/2006/relationships/customXml" Target="../ink/ink44.xml"/><Relationship Id="rId111" Type="http://schemas.openxmlformats.org/officeDocument/2006/relationships/image" Target="../media/image58.png"/><Relationship Id="rId132" Type="http://schemas.openxmlformats.org/officeDocument/2006/relationships/customXml" Target="../ink/ink66.xml"/><Relationship Id="rId153" Type="http://schemas.openxmlformats.org/officeDocument/2006/relationships/image" Target="../media/image79.png"/><Relationship Id="rId15" Type="http://schemas.openxmlformats.org/officeDocument/2006/relationships/image" Target="../media/image10.png"/><Relationship Id="rId36" Type="http://schemas.openxmlformats.org/officeDocument/2006/relationships/customXml" Target="../ink/ink18.xml"/><Relationship Id="rId57" Type="http://schemas.openxmlformats.org/officeDocument/2006/relationships/image" Target="../media/image31.png"/><Relationship Id="rId106" Type="http://schemas.openxmlformats.org/officeDocument/2006/relationships/customXml" Target="../ink/ink53.xml"/><Relationship Id="rId127" Type="http://schemas.openxmlformats.org/officeDocument/2006/relationships/image" Target="../media/image66.png"/><Relationship Id="rId10" Type="http://schemas.openxmlformats.org/officeDocument/2006/relationships/customXml" Target="../ink/ink5.xml"/><Relationship Id="rId31" Type="http://schemas.openxmlformats.org/officeDocument/2006/relationships/image" Target="../media/image18.png"/><Relationship Id="rId52" Type="http://schemas.openxmlformats.org/officeDocument/2006/relationships/customXml" Target="../ink/ink26.xml"/><Relationship Id="rId73" Type="http://schemas.openxmlformats.org/officeDocument/2006/relationships/image" Target="../media/image39.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2.png"/><Relationship Id="rId101" Type="http://schemas.openxmlformats.org/officeDocument/2006/relationships/image" Target="../media/image53.png"/><Relationship Id="rId122" Type="http://schemas.openxmlformats.org/officeDocument/2006/relationships/customXml" Target="../ink/ink61.xml"/><Relationship Id="rId143" Type="http://schemas.openxmlformats.org/officeDocument/2006/relationships/image" Target="../media/image74.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7.png"/><Relationship Id="rId4" Type="http://schemas.openxmlformats.org/officeDocument/2006/relationships/customXml" Target="../ink/ink2.xml"/><Relationship Id="rId9" Type="http://schemas.openxmlformats.org/officeDocument/2006/relationships/image" Target="../media/image7.png"/><Relationship Id="rId26" Type="http://schemas.openxmlformats.org/officeDocument/2006/relationships/customXml" Target="../ink/ink13.xml"/><Relationship Id="rId47" Type="http://schemas.openxmlformats.org/officeDocument/2006/relationships/image" Target="../media/image26.png"/><Relationship Id="rId68" Type="http://schemas.openxmlformats.org/officeDocument/2006/relationships/customXml" Target="../ink/ink34.xml"/><Relationship Id="rId89" Type="http://schemas.openxmlformats.org/officeDocument/2006/relationships/image" Target="../media/image47.png"/><Relationship Id="rId112" Type="http://schemas.openxmlformats.org/officeDocument/2006/relationships/customXml" Target="../ink/ink56.xml"/><Relationship Id="rId133" Type="http://schemas.openxmlformats.org/officeDocument/2006/relationships/image" Target="../media/image69.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21.png"/><Relationship Id="rId58" Type="http://schemas.openxmlformats.org/officeDocument/2006/relationships/customXml" Target="../ink/ink29.xml"/><Relationship Id="rId79" Type="http://schemas.openxmlformats.org/officeDocument/2006/relationships/image" Target="../media/image42.png"/><Relationship Id="rId102" Type="http://schemas.openxmlformats.org/officeDocument/2006/relationships/customXml" Target="../ink/ink51.xml"/><Relationship Id="rId123" Type="http://schemas.openxmlformats.org/officeDocument/2006/relationships/image" Target="../media/image64.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5.png"/><Relationship Id="rId27" Type="http://schemas.openxmlformats.org/officeDocument/2006/relationships/image" Target="../media/image16.png"/><Relationship Id="rId48" Type="http://schemas.openxmlformats.org/officeDocument/2006/relationships/customXml" Target="../ink/ink24.xml"/><Relationship Id="rId69" Type="http://schemas.openxmlformats.org/officeDocument/2006/relationships/image" Target="../media/image37.png"/><Relationship Id="rId113" Type="http://schemas.openxmlformats.org/officeDocument/2006/relationships/image" Target="../media/image59.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0.png"/><Relationship Id="rId17" Type="http://schemas.openxmlformats.org/officeDocument/2006/relationships/image" Target="../media/image11.png"/><Relationship Id="rId38" Type="http://schemas.openxmlformats.org/officeDocument/2006/relationships/customXml" Target="../ink/ink19.xml"/><Relationship Id="rId59" Type="http://schemas.openxmlformats.org/officeDocument/2006/relationships/image" Target="../media/image32.png"/><Relationship Id="rId103" Type="http://schemas.openxmlformats.org/officeDocument/2006/relationships/image" Target="../media/image54.png"/><Relationship Id="rId124" Type="http://schemas.openxmlformats.org/officeDocument/2006/relationships/customXml" Target="../ink/ink62.xml"/></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0BC4-4A1B-80D0-3B8D-0B380B0895FC}"/>
              </a:ext>
            </a:extLst>
          </p:cNvPr>
          <p:cNvSpPr>
            <a:spLocks noGrp="1"/>
          </p:cNvSpPr>
          <p:nvPr>
            <p:ph type="ctrTitle"/>
          </p:nvPr>
        </p:nvSpPr>
        <p:spPr/>
        <p:txBody>
          <a:bodyPr/>
          <a:lstStyle/>
          <a:p>
            <a:r>
              <a:rPr lang="en-CA" dirty="0"/>
              <a:t>Week 1</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B18F4B-F870-A4DA-20AA-6269C80834E6}"/>
                  </a:ext>
                </a:extLst>
              </p14:cNvPr>
              <p14:cNvContentPartPr/>
              <p14:nvPr/>
            </p14:nvContentPartPr>
            <p14:xfrm>
              <a:off x="87671" y="1961139"/>
              <a:ext cx="360" cy="360"/>
            </p14:xfrm>
          </p:contentPart>
        </mc:Choice>
        <mc:Fallback xmlns="">
          <p:pic>
            <p:nvPicPr>
              <p:cNvPr id="4" name="Ink 3">
                <a:extLst>
                  <a:ext uri="{FF2B5EF4-FFF2-40B4-BE49-F238E27FC236}">
                    <a16:creationId xmlns:a16="http://schemas.microsoft.com/office/drawing/2014/main" id="{16B18F4B-F870-A4DA-20AA-6269C80834E6}"/>
                  </a:ext>
                </a:extLst>
              </p:cNvPr>
              <p:cNvPicPr/>
              <p:nvPr/>
            </p:nvPicPr>
            <p:blipFill>
              <a:blip r:embed="rId4"/>
              <a:stretch>
                <a:fillRect/>
              </a:stretch>
            </p:blipFill>
            <p:spPr>
              <a:xfrm>
                <a:off x="81551" y="1955019"/>
                <a:ext cx="12600" cy="12600"/>
              </a:xfrm>
              <a:prstGeom prst="rect">
                <a:avLst/>
              </a:prstGeom>
            </p:spPr>
          </p:pic>
        </mc:Fallback>
      </mc:AlternateContent>
    </p:spTree>
    <p:extLst>
      <p:ext uri="{BB962C8B-B14F-4D97-AF65-F5344CB8AC3E}">
        <p14:creationId xmlns:p14="http://schemas.microsoft.com/office/powerpoint/2010/main" val="294865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189D-7885-D253-7223-8A9311048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C1527-68D0-9E28-D3AA-491AAA5E7C19}"/>
              </a:ext>
            </a:extLst>
          </p:cNvPr>
          <p:cNvSpPr>
            <a:spLocks noGrp="1"/>
          </p:cNvSpPr>
          <p:nvPr>
            <p:ph type="title"/>
          </p:nvPr>
        </p:nvSpPr>
        <p:spPr/>
        <p:txBody>
          <a:bodyPr/>
          <a:lstStyle/>
          <a:p>
            <a:r>
              <a:rPr lang="en-CA" dirty="0"/>
              <a:t>Data</a:t>
            </a:r>
          </a:p>
        </p:txBody>
      </p:sp>
      <p:pic>
        <p:nvPicPr>
          <p:cNvPr id="6" name="Picture 5">
            <a:extLst>
              <a:ext uri="{FF2B5EF4-FFF2-40B4-BE49-F238E27FC236}">
                <a16:creationId xmlns:a16="http://schemas.microsoft.com/office/drawing/2014/main" id="{84CCDBDA-9717-53BC-41F6-C1ED6B7BB60F}"/>
              </a:ext>
            </a:extLst>
          </p:cNvPr>
          <p:cNvPicPr>
            <a:picLocks noChangeAspect="1"/>
          </p:cNvPicPr>
          <p:nvPr/>
        </p:nvPicPr>
        <p:blipFill>
          <a:blip r:embed="rId3"/>
          <a:stretch>
            <a:fillRect/>
          </a:stretch>
        </p:blipFill>
        <p:spPr>
          <a:xfrm>
            <a:off x="2531770" y="1563430"/>
            <a:ext cx="7772400" cy="3731139"/>
          </a:xfrm>
          <a:prstGeom prst="rect">
            <a:avLst/>
          </a:prstGeom>
        </p:spPr>
      </p:pic>
      <p:grpSp>
        <p:nvGrpSpPr>
          <p:cNvPr id="96" name="Group 95">
            <a:extLst>
              <a:ext uri="{FF2B5EF4-FFF2-40B4-BE49-F238E27FC236}">
                <a16:creationId xmlns:a16="http://schemas.microsoft.com/office/drawing/2014/main" id="{D19586A0-4BDB-7E49-90A5-43AC3FBE8FD6}"/>
              </a:ext>
            </a:extLst>
          </p:cNvPr>
          <p:cNvGrpSpPr/>
          <p:nvPr/>
        </p:nvGrpSpPr>
        <p:grpSpPr>
          <a:xfrm>
            <a:off x="8418109" y="52691"/>
            <a:ext cx="3652560" cy="2340000"/>
            <a:chOff x="8418109" y="52691"/>
            <a:chExt cx="3652560" cy="23400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9968E6D-981B-C51D-F4ED-44576EFF4F93}"/>
                    </a:ext>
                  </a:extLst>
                </p14:cNvPr>
                <p14:cNvContentPartPr/>
                <p14:nvPr/>
              </p14:nvContentPartPr>
              <p14:xfrm>
                <a:off x="8811229" y="533651"/>
                <a:ext cx="25200" cy="1028520"/>
              </p14:xfrm>
            </p:contentPart>
          </mc:Choice>
          <mc:Fallback xmlns="">
            <p:pic>
              <p:nvPicPr>
                <p:cNvPr id="3" name="Ink 2">
                  <a:extLst>
                    <a:ext uri="{FF2B5EF4-FFF2-40B4-BE49-F238E27FC236}">
                      <a16:creationId xmlns:a16="http://schemas.microsoft.com/office/drawing/2014/main" id="{D9968E6D-981B-C51D-F4ED-44576EFF4F93}"/>
                    </a:ext>
                  </a:extLst>
                </p:cNvPr>
                <p:cNvPicPr/>
                <p:nvPr/>
              </p:nvPicPr>
              <p:blipFill>
                <a:blip r:embed="rId5"/>
                <a:stretch>
                  <a:fillRect/>
                </a:stretch>
              </p:blipFill>
              <p:spPr>
                <a:xfrm>
                  <a:off x="8800789" y="523211"/>
                  <a:ext cx="46440" cy="104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90E6AC1-1045-07D5-9637-3044E6AC4B95}"/>
                    </a:ext>
                  </a:extLst>
                </p14:cNvPr>
                <p14:cNvContentPartPr/>
                <p14:nvPr/>
              </p14:nvContentPartPr>
              <p14:xfrm>
                <a:off x="8811229" y="348971"/>
                <a:ext cx="2286720" cy="1431000"/>
              </p14:xfrm>
            </p:contentPart>
          </mc:Choice>
          <mc:Fallback xmlns="">
            <p:pic>
              <p:nvPicPr>
                <p:cNvPr id="7" name="Ink 6">
                  <a:extLst>
                    <a:ext uri="{FF2B5EF4-FFF2-40B4-BE49-F238E27FC236}">
                      <a16:creationId xmlns:a16="http://schemas.microsoft.com/office/drawing/2014/main" id="{190E6AC1-1045-07D5-9637-3044E6AC4B95}"/>
                    </a:ext>
                  </a:extLst>
                </p:cNvPr>
                <p:cNvPicPr/>
                <p:nvPr/>
              </p:nvPicPr>
              <p:blipFill>
                <a:blip r:embed="rId7"/>
                <a:stretch>
                  <a:fillRect/>
                </a:stretch>
              </p:blipFill>
              <p:spPr>
                <a:xfrm>
                  <a:off x="8800789" y="338531"/>
                  <a:ext cx="2307960" cy="145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0B28823-13F9-4029-4294-CD24FE57D047}"/>
                    </a:ext>
                  </a:extLst>
                </p14:cNvPr>
                <p14:cNvContentPartPr/>
                <p14:nvPr/>
              </p14:nvContentPartPr>
              <p14:xfrm>
                <a:off x="8844709" y="744611"/>
                <a:ext cx="2144880" cy="73080"/>
              </p14:xfrm>
            </p:contentPart>
          </mc:Choice>
          <mc:Fallback xmlns="">
            <p:pic>
              <p:nvPicPr>
                <p:cNvPr id="10" name="Ink 9">
                  <a:extLst>
                    <a:ext uri="{FF2B5EF4-FFF2-40B4-BE49-F238E27FC236}">
                      <a16:creationId xmlns:a16="http://schemas.microsoft.com/office/drawing/2014/main" id="{F0B28823-13F9-4029-4294-CD24FE57D047}"/>
                    </a:ext>
                  </a:extLst>
                </p:cNvPr>
                <p:cNvPicPr/>
                <p:nvPr/>
              </p:nvPicPr>
              <p:blipFill>
                <a:blip r:embed="rId9"/>
                <a:stretch>
                  <a:fillRect/>
                </a:stretch>
              </p:blipFill>
              <p:spPr>
                <a:xfrm>
                  <a:off x="8833909" y="734171"/>
                  <a:ext cx="2166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EA33868-21A2-45A3-DA14-147FA922F5AC}"/>
                    </a:ext>
                  </a:extLst>
                </p14:cNvPr>
                <p14:cNvContentPartPr/>
                <p14:nvPr/>
              </p14:nvContentPartPr>
              <p14:xfrm>
                <a:off x="9434749" y="434651"/>
                <a:ext cx="241560" cy="1460880"/>
              </p14:xfrm>
            </p:contentPart>
          </mc:Choice>
          <mc:Fallback xmlns="">
            <p:pic>
              <p:nvPicPr>
                <p:cNvPr id="11" name="Ink 10">
                  <a:extLst>
                    <a:ext uri="{FF2B5EF4-FFF2-40B4-BE49-F238E27FC236}">
                      <a16:creationId xmlns:a16="http://schemas.microsoft.com/office/drawing/2014/main" id="{3EA33868-21A2-45A3-DA14-147FA922F5AC}"/>
                    </a:ext>
                  </a:extLst>
                </p:cNvPr>
                <p:cNvPicPr/>
                <p:nvPr/>
              </p:nvPicPr>
              <p:blipFill>
                <a:blip r:embed="rId11"/>
                <a:stretch>
                  <a:fillRect/>
                </a:stretch>
              </p:blipFill>
              <p:spPr>
                <a:xfrm>
                  <a:off x="9424309" y="423851"/>
                  <a:ext cx="262800" cy="148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F95FBDF-9ECC-41EB-5128-C54E328E90AB}"/>
                    </a:ext>
                  </a:extLst>
                </p14:cNvPr>
                <p14:cNvContentPartPr/>
                <p14:nvPr/>
              </p14:nvContentPartPr>
              <p14:xfrm>
                <a:off x="10107949" y="437531"/>
                <a:ext cx="174960" cy="1315800"/>
              </p14:xfrm>
            </p:contentPart>
          </mc:Choice>
          <mc:Fallback xmlns="">
            <p:pic>
              <p:nvPicPr>
                <p:cNvPr id="12" name="Ink 11">
                  <a:extLst>
                    <a:ext uri="{FF2B5EF4-FFF2-40B4-BE49-F238E27FC236}">
                      <a16:creationId xmlns:a16="http://schemas.microsoft.com/office/drawing/2014/main" id="{8F95FBDF-9ECC-41EB-5128-C54E328E90AB}"/>
                    </a:ext>
                  </a:extLst>
                </p:cNvPr>
                <p:cNvPicPr/>
                <p:nvPr/>
              </p:nvPicPr>
              <p:blipFill>
                <a:blip r:embed="rId13"/>
                <a:stretch>
                  <a:fillRect/>
                </a:stretch>
              </p:blipFill>
              <p:spPr>
                <a:xfrm>
                  <a:off x="10097509" y="427091"/>
                  <a:ext cx="196200" cy="133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C2DC9A75-3BCE-864E-3B57-2F77F890EC82}"/>
                    </a:ext>
                  </a:extLst>
                </p14:cNvPr>
                <p14:cNvContentPartPr/>
                <p14:nvPr/>
              </p14:nvContentPartPr>
              <p14:xfrm>
                <a:off x="10515469" y="474251"/>
                <a:ext cx="150120" cy="1331640"/>
              </p14:xfrm>
            </p:contentPart>
          </mc:Choice>
          <mc:Fallback xmlns="">
            <p:pic>
              <p:nvPicPr>
                <p:cNvPr id="13" name="Ink 12">
                  <a:extLst>
                    <a:ext uri="{FF2B5EF4-FFF2-40B4-BE49-F238E27FC236}">
                      <a16:creationId xmlns:a16="http://schemas.microsoft.com/office/drawing/2014/main" id="{C2DC9A75-3BCE-864E-3B57-2F77F890EC82}"/>
                    </a:ext>
                  </a:extLst>
                </p:cNvPr>
                <p:cNvPicPr/>
                <p:nvPr/>
              </p:nvPicPr>
              <p:blipFill>
                <a:blip r:embed="rId15"/>
                <a:stretch>
                  <a:fillRect/>
                </a:stretch>
              </p:blipFill>
              <p:spPr>
                <a:xfrm>
                  <a:off x="10504669" y="463811"/>
                  <a:ext cx="171360" cy="135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4DF20825-7854-E9DB-A7D2-3315888633AE}"/>
                    </a:ext>
                  </a:extLst>
                </p14:cNvPr>
                <p14:cNvContentPartPr/>
                <p14:nvPr/>
              </p14:nvContentPartPr>
              <p14:xfrm>
                <a:off x="9783949" y="453731"/>
                <a:ext cx="241560" cy="202680"/>
              </p14:xfrm>
            </p:contentPart>
          </mc:Choice>
          <mc:Fallback xmlns="">
            <p:pic>
              <p:nvPicPr>
                <p:cNvPr id="14" name="Ink 13">
                  <a:extLst>
                    <a:ext uri="{FF2B5EF4-FFF2-40B4-BE49-F238E27FC236}">
                      <a16:creationId xmlns:a16="http://schemas.microsoft.com/office/drawing/2014/main" id="{4DF20825-7854-E9DB-A7D2-3315888633AE}"/>
                    </a:ext>
                  </a:extLst>
                </p:cNvPr>
                <p:cNvPicPr/>
                <p:nvPr/>
              </p:nvPicPr>
              <p:blipFill>
                <a:blip r:embed="rId17"/>
                <a:stretch>
                  <a:fillRect/>
                </a:stretch>
              </p:blipFill>
              <p:spPr>
                <a:xfrm>
                  <a:off x="9773149" y="443291"/>
                  <a:ext cx="2628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8AD6FE4D-E4D3-635F-DC82-F313FA52744B}"/>
                    </a:ext>
                  </a:extLst>
                </p14:cNvPr>
                <p14:cNvContentPartPr/>
                <p14:nvPr/>
              </p14:nvContentPartPr>
              <p14:xfrm>
                <a:off x="10269589" y="454451"/>
                <a:ext cx="154440" cy="316800"/>
              </p14:xfrm>
            </p:contentPart>
          </mc:Choice>
          <mc:Fallback xmlns="">
            <p:pic>
              <p:nvPicPr>
                <p:cNvPr id="17" name="Ink 16">
                  <a:extLst>
                    <a:ext uri="{FF2B5EF4-FFF2-40B4-BE49-F238E27FC236}">
                      <a16:creationId xmlns:a16="http://schemas.microsoft.com/office/drawing/2014/main" id="{8AD6FE4D-E4D3-635F-DC82-F313FA52744B}"/>
                    </a:ext>
                  </a:extLst>
                </p:cNvPr>
                <p:cNvPicPr/>
                <p:nvPr/>
              </p:nvPicPr>
              <p:blipFill>
                <a:blip r:embed="rId19"/>
                <a:stretch>
                  <a:fillRect/>
                </a:stretch>
              </p:blipFill>
              <p:spPr>
                <a:xfrm>
                  <a:off x="10259149" y="444011"/>
                  <a:ext cx="175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EAA1638E-B1DD-785E-7052-3FA51ED44857}"/>
                    </a:ext>
                  </a:extLst>
                </p14:cNvPr>
                <p14:cNvContentPartPr/>
                <p14:nvPr/>
              </p14:nvContentPartPr>
              <p14:xfrm>
                <a:off x="10698349" y="411611"/>
                <a:ext cx="196920" cy="267480"/>
              </p14:xfrm>
            </p:contentPart>
          </mc:Choice>
          <mc:Fallback xmlns="">
            <p:pic>
              <p:nvPicPr>
                <p:cNvPr id="20" name="Ink 19">
                  <a:extLst>
                    <a:ext uri="{FF2B5EF4-FFF2-40B4-BE49-F238E27FC236}">
                      <a16:creationId xmlns:a16="http://schemas.microsoft.com/office/drawing/2014/main" id="{EAA1638E-B1DD-785E-7052-3FA51ED44857}"/>
                    </a:ext>
                  </a:extLst>
                </p:cNvPr>
                <p:cNvPicPr/>
                <p:nvPr/>
              </p:nvPicPr>
              <p:blipFill>
                <a:blip r:embed="rId21"/>
                <a:stretch>
                  <a:fillRect/>
                </a:stretch>
              </p:blipFill>
              <p:spPr>
                <a:xfrm>
                  <a:off x="10687549" y="400811"/>
                  <a:ext cx="218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2C8F98E5-3ACC-FD8F-1EAB-1EC2312ACAF1}"/>
                    </a:ext>
                  </a:extLst>
                </p14:cNvPr>
                <p14:cNvContentPartPr/>
                <p14:nvPr/>
              </p14:nvContentPartPr>
              <p14:xfrm>
                <a:off x="9085549" y="893291"/>
                <a:ext cx="116640" cy="187920"/>
              </p14:xfrm>
            </p:contentPart>
          </mc:Choice>
          <mc:Fallback xmlns="">
            <p:pic>
              <p:nvPicPr>
                <p:cNvPr id="23" name="Ink 22">
                  <a:extLst>
                    <a:ext uri="{FF2B5EF4-FFF2-40B4-BE49-F238E27FC236}">
                      <a16:creationId xmlns:a16="http://schemas.microsoft.com/office/drawing/2014/main" id="{2C8F98E5-3ACC-FD8F-1EAB-1EC2312ACAF1}"/>
                    </a:ext>
                  </a:extLst>
                </p:cNvPr>
                <p:cNvPicPr/>
                <p:nvPr/>
              </p:nvPicPr>
              <p:blipFill>
                <a:blip r:embed="rId23"/>
                <a:stretch>
                  <a:fillRect/>
                </a:stretch>
              </p:blipFill>
              <p:spPr>
                <a:xfrm>
                  <a:off x="9075109" y="882851"/>
                  <a:ext cx="137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D207A4EE-FAB1-FC0A-31C2-ECE88BF23B64}"/>
                    </a:ext>
                  </a:extLst>
                </p14:cNvPr>
                <p14:cNvContentPartPr/>
                <p14:nvPr/>
              </p14:nvContentPartPr>
              <p14:xfrm>
                <a:off x="9110749" y="1192811"/>
                <a:ext cx="183240" cy="175320"/>
              </p14:xfrm>
            </p:contentPart>
          </mc:Choice>
          <mc:Fallback xmlns="">
            <p:pic>
              <p:nvPicPr>
                <p:cNvPr id="26" name="Ink 25">
                  <a:extLst>
                    <a:ext uri="{FF2B5EF4-FFF2-40B4-BE49-F238E27FC236}">
                      <a16:creationId xmlns:a16="http://schemas.microsoft.com/office/drawing/2014/main" id="{D207A4EE-FAB1-FC0A-31C2-ECE88BF23B64}"/>
                    </a:ext>
                  </a:extLst>
                </p:cNvPr>
                <p:cNvPicPr/>
                <p:nvPr/>
              </p:nvPicPr>
              <p:blipFill>
                <a:blip r:embed="rId25"/>
                <a:stretch>
                  <a:fillRect/>
                </a:stretch>
              </p:blipFill>
              <p:spPr>
                <a:xfrm>
                  <a:off x="9099949" y="1182371"/>
                  <a:ext cx="204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EE4B1061-3173-363F-7BD7-97B9B07E67D0}"/>
                    </a:ext>
                  </a:extLst>
                </p14:cNvPr>
                <p14:cNvContentPartPr/>
                <p14:nvPr/>
              </p14:nvContentPartPr>
              <p14:xfrm>
                <a:off x="9176989" y="1436531"/>
                <a:ext cx="63000" cy="132480"/>
              </p14:xfrm>
            </p:contentPart>
          </mc:Choice>
          <mc:Fallback xmlns="">
            <p:pic>
              <p:nvPicPr>
                <p:cNvPr id="27" name="Ink 26">
                  <a:extLst>
                    <a:ext uri="{FF2B5EF4-FFF2-40B4-BE49-F238E27FC236}">
                      <a16:creationId xmlns:a16="http://schemas.microsoft.com/office/drawing/2014/main" id="{EE4B1061-3173-363F-7BD7-97B9B07E67D0}"/>
                    </a:ext>
                  </a:extLst>
                </p:cNvPr>
                <p:cNvPicPr/>
                <p:nvPr/>
              </p:nvPicPr>
              <p:blipFill>
                <a:blip r:embed="rId27"/>
                <a:stretch>
                  <a:fillRect/>
                </a:stretch>
              </p:blipFill>
              <p:spPr>
                <a:xfrm>
                  <a:off x="9166549" y="1425731"/>
                  <a:ext cx="84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A45ED022-EFDD-B01C-2E58-1E4AD7CA572A}"/>
                    </a:ext>
                  </a:extLst>
                </p14:cNvPr>
                <p14:cNvContentPartPr/>
                <p14:nvPr/>
              </p14:nvContentPartPr>
              <p14:xfrm>
                <a:off x="9210469" y="1627691"/>
                <a:ext cx="33480" cy="7200"/>
              </p14:xfrm>
            </p:contentPart>
          </mc:Choice>
          <mc:Fallback xmlns="">
            <p:pic>
              <p:nvPicPr>
                <p:cNvPr id="28" name="Ink 27">
                  <a:extLst>
                    <a:ext uri="{FF2B5EF4-FFF2-40B4-BE49-F238E27FC236}">
                      <a16:creationId xmlns:a16="http://schemas.microsoft.com/office/drawing/2014/main" id="{A45ED022-EFDD-B01C-2E58-1E4AD7CA572A}"/>
                    </a:ext>
                  </a:extLst>
                </p:cNvPr>
                <p:cNvPicPr/>
                <p:nvPr/>
              </p:nvPicPr>
              <p:blipFill>
                <a:blip r:embed="rId29"/>
                <a:stretch>
                  <a:fillRect/>
                </a:stretch>
              </p:blipFill>
              <p:spPr>
                <a:xfrm>
                  <a:off x="9199669" y="1617251"/>
                  <a:ext cx="54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8A64D6A8-00F3-B110-D30C-468F5C5E4247}"/>
                    </a:ext>
                  </a:extLst>
                </p14:cNvPr>
                <p14:cNvContentPartPr/>
                <p14:nvPr/>
              </p14:nvContentPartPr>
              <p14:xfrm>
                <a:off x="9235309" y="1706891"/>
                <a:ext cx="25200" cy="20520"/>
              </p14:xfrm>
            </p:contentPart>
          </mc:Choice>
          <mc:Fallback xmlns="">
            <p:pic>
              <p:nvPicPr>
                <p:cNvPr id="29" name="Ink 28">
                  <a:extLst>
                    <a:ext uri="{FF2B5EF4-FFF2-40B4-BE49-F238E27FC236}">
                      <a16:creationId xmlns:a16="http://schemas.microsoft.com/office/drawing/2014/main" id="{8A64D6A8-00F3-B110-D30C-468F5C5E4247}"/>
                    </a:ext>
                  </a:extLst>
                </p:cNvPr>
                <p:cNvPicPr/>
                <p:nvPr/>
              </p:nvPicPr>
              <p:blipFill>
                <a:blip r:embed="rId31"/>
                <a:stretch>
                  <a:fillRect/>
                </a:stretch>
              </p:blipFill>
              <p:spPr>
                <a:xfrm>
                  <a:off x="9224509" y="1696451"/>
                  <a:ext cx="46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ACE3059E-2941-3358-AB4C-E07AC67407CB}"/>
                    </a:ext>
                  </a:extLst>
                </p14:cNvPr>
                <p14:cNvContentPartPr/>
                <p14:nvPr/>
              </p14:nvContentPartPr>
              <p14:xfrm>
                <a:off x="9243589" y="1786091"/>
                <a:ext cx="25200" cy="6840"/>
              </p14:xfrm>
            </p:contentPart>
          </mc:Choice>
          <mc:Fallback xmlns="">
            <p:pic>
              <p:nvPicPr>
                <p:cNvPr id="30" name="Ink 29">
                  <a:extLst>
                    <a:ext uri="{FF2B5EF4-FFF2-40B4-BE49-F238E27FC236}">
                      <a16:creationId xmlns:a16="http://schemas.microsoft.com/office/drawing/2014/main" id="{ACE3059E-2941-3358-AB4C-E07AC67407CB}"/>
                    </a:ext>
                  </a:extLst>
                </p:cNvPr>
                <p:cNvPicPr/>
                <p:nvPr/>
              </p:nvPicPr>
              <p:blipFill>
                <a:blip r:embed="rId33"/>
                <a:stretch>
                  <a:fillRect/>
                </a:stretch>
              </p:blipFill>
              <p:spPr>
                <a:xfrm>
                  <a:off x="9232789" y="1775651"/>
                  <a:ext cx="46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65F51226-DE16-3E2E-EF4C-30C90FAB4D3A}"/>
                    </a:ext>
                  </a:extLst>
                </p14:cNvPr>
                <p14:cNvContentPartPr/>
                <p14:nvPr/>
              </p14:nvContentPartPr>
              <p14:xfrm>
                <a:off x="9235309" y="1839011"/>
                <a:ext cx="16920" cy="6480"/>
              </p14:xfrm>
            </p:contentPart>
          </mc:Choice>
          <mc:Fallback xmlns="">
            <p:pic>
              <p:nvPicPr>
                <p:cNvPr id="31" name="Ink 30">
                  <a:extLst>
                    <a:ext uri="{FF2B5EF4-FFF2-40B4-BE49-F238E27FC236}">
                      <a16:creationId xmlns:a16="http://schemas.microsoft.com/office/drawing/2014/main" id="{65F51226-DE16-3E2E-EF4C-30C90FAB4D3A}"/>
                    </a:ext>
                  </a:extLst>
                </p:cNvPr>
                <p:cNvPicPr/>
                <p:nvPr/>
              </p:nvPicPr>
              <p:blipFill>
                <a:blip r:embed="rId35"/>
                <a:stretch>
                  <a:fillRect/>
                </a:stretch>
              </p:blipFill>
              <p:spPr>
                <a:xfrm>
                  <a:off x="9224509" y="1828571"/>
                  <a:ext cx="38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374699C4-32B4-CFD3-E672-EF5C838AE4AB}"/>
                    </a:ext>
                  </a:extLst>
                </p14:cNvPr>
                <p14:cNvContentPartPr/>
                <p14:nvPr/>
              </p14:nvContentPartPr>
              <p14:xfrm>
                <a:off x="9243589" y="1904891"/>
                <a:ext cx="16920" cy="26640"/>
              </p14:xfrm>
            </p:contentPart>
          </mc:Choice>
          <mc:Fallback xmlns="">
            <p:pic>
              <p:nvPicPr>
                <p:cNvPr id="32" name="Ink 31">
                  <a:extLst>
                    <a:ext uri="{FF2B5EF4-FFF2-40B4-BE49-F238E27FC236}">
                      <a16:creationId xmlns:a16="http://schemas.microsoft.com/office/drawing/2014/main" id="{374699C4-32B4-CFD3-E672-EF5C838AE4AB}"/>
                    </a:ext>
                  </a:extLst>
                </p:cNvPr>
                <p:cNvPicPr/>
                <p:nvPr/>
              </p:nvPicPr>
              <p:blipFill>
                <a:blip r:embed="rId37"/>
                <a:stretch>
                  <a:fillRect/>
                </a:stretch>
              </p:blipFill>
              <p:spPr>
                <a:xfrm>
                  <a:off x="9232789" y="1894091"/>
                  <a:ext cx="38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0B0E7412-1765-4346-52C2-87D92575BE4C}"/>
                    </a:ext>
                  </a:extLst>
                </p14:cNvPr>
                <p14:cNvContentPartPr/>
                <p14:nvPr/>
              </p14:nvContentPartPr>
              <p14:xfrm>
                <a:off x="9243589" y="1964291"/>
                <a:ext cx="33480" cy="360"/>
              </p14:xfrm>
            </p:contentPart>
          </mc:Choice>
          <mc:Fallback xmlns="">
            <p:pic>
              <p:nvPicPr>
                <p:cNvPr id="33" name="Ink 32">
                  <a:extLst>
                    <a:ext uri="{FF2B5EF4-FFF2-40B4-BE49-F238E27FC236}">
                      <a16:creationId xmlns:a16="http://schemas.microsoft.com/office/drawing/2014/main" id="{0B0E7412-1765-4346-52C2-87D92575BE4C}"/>
                    </a:ext>
                  </a:extLst>
                </p:cNvPr>
                <p:cNvPicPr/>
                <p:nvPr/>
              </p:nvPicPr>
              <p:blipFill>
                <a:blip r:embed="rId39"/>
                <a:stretch>
                  <a:fillRect/>
                </a:stretch>
              </p:blipFill>
              <p:spPr>
                <a:xfrm>
                  <a:off x="9232789" y="1953491"/>
                  <a:ext cx="54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04198226-8C08-E9E2-3F31-E5F6CC335A7C}"/>
                    </a:ext>
                  </a:extLst>
                </p14:cNvPr>
                <p14:cNvContentPartPr/>
                <p14:nvPr/>
              </p14:nvContentPartPr>
              <p14:xfrm>
                <a:off x="8418109" y="1090211"/>
                <a:ext cx="257400" cy="360"/>
              </p14:xfrm>
            </p:contentPart>
          </mc:Choice>
          <mc:Fallback xmlns="">
            <p:pic>
              <p:nvPicPr>
                <p:cNvPr id="36" name="Ink 35">
                  <a:extLst>
                    <a:ext uri="{FF2B5EF4-FFF2-40B4-BE49-F238E27FC236}">
                      <a16:creationId xmlns:a16="http://schemas.microsoft.com/office/drawing/2014/main" id="{04198226-8C08-E9E2-3F31-E5F6CC335A7C}"/>
                    </a:ext>
                  </a:extLst>
                </p:cNvPr>
                <p:cNvPicPr/>
                <p:nvPr/>
              </p:nvPicPr>
              <p:blipFill>
                <a:blip r:embed="rId41"/>
                <a:stretch>
                  <a:fillRect/>
                </a:stretch>
              </p:blipFill>
              <p:spPr>
                <a:xfrm>
                  <a:off x="8411989" y="1084091"/>
                  <a:ext cx="269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23FC309B-4036-D0BD-46CE-3EFAFFD062BA}"/>
                    </a:ext>
                  </a:extLst>
                </p14:cNvPr>
                <p14:cNvContentPartPr/>
                <p14:nvPr/>
              </p14:nvContentPartPr>
              <p14:xfrm>
                <a:off x="8585869" y="991571"/>
                <a:ext cx="99360" cy="219960"/>
              </p14:xfrm>
            </p:contentPart>
          </mc:Choice>
          <mc:Fallback xmlns="">
            <p:pic>
              <p:nvPicPr>
                <p:cNvPr id="37" name="Ink 36">
                  <a:extLst>
                    <a:ext uri="{FF2B5EF4-FFF2-40B4-BE49-F238E27FC236}">
                      <a16:creationId xmlns:a16="http://schemas.microsoft.com/office/drawing/2014/main" id="{23FC309B-4036-D0BD-46CE-3EFAFFD062BA}"/>
                    </a:ext>
                  </a:extLst>
                </p:cNvPr>
                <p:cNvPicPr/>
                <p:nvPr/>
              </p:nvPicPr>
              <p:blipFill>
                <a:blip r:embed="rId43"/>
                <a:stretch>
                  <a:fillRect/>
                </a:stretch>
              </p:blipFill>
              <p:spPr>
                <a:xfrm>
                  <a:off x="8579749" y="985451"/>
                  <a:ext cx="111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DE73AA15-8079-0F28-4647-9DAE6E00BAD2}"/>
                    </a:ext>
                  </a:extLst>
                </p14:cNvPr>
                <p14:cNvContentPartPr/>
                <p14:nvPr/>
              </p14:nvContentPartPr>
              <p14:xfrm>
                <a:off x="9276709" y="1851971"/>
                <a:ext cx="16920" cy="7200"/>
              </p14:xfrm>
            </p:contentPart>
          </mc:Choice>
          <mc:Fallback xmlns="">
            <p:pic>
              <p:nvPicPr>
                <p:cNvPr id="40" name="Ink 39">
                  <a:extLst>
                    <a:ext uri="{FF2B5EF4-FFF2-40B4-BE49-F238E27FC236}">
                      <a16:creationId xmlns:a16="http://schemas.microsoft.com/office/drawing/2014/main" id="{DE73AA15-8079-0F28-4647-9DAE6E00BAD2}"/>
                    </a:ext>
                  </a:extLst>
                </p:cNvPr>
                <p:cNvPicPr/>
                <p:nvPr/>
              </p:nvPicPr>
              <p:blipFill>
                <a:blip r:embed="rId45"/>
                <a:stretch>
                  <a:fillRect/>
                </a:stretch>
              </p:blipFill>
              <p:spPr>
                <a:xfrm>
                  <a:off x="9266269" y="1841171"/>
                  <a:ext cx="38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7FF8EA91-84A6-4212-E7E2-92D7BF99D792}"/>
                    </a:ext>
                  </a:extLst>
                </p14:cNvPr>
                <p14:cNvContentPartPr/>
                <p14:nvPr/>
              </p14:nvContentPartPr>
              <p14:xfrm>
                <a:off x="9251869" y="1878611"/>
                <a:ext cx="25200" cy="39600"/>
              </p14:xfrm>
            </p:contentPart>
          </mc:Choice>
          <mc:Fallback xmlns="">
            <p:pic>
              <p:nvPicPr>
                <p:cNvPr id="41" name="Ink 40">
                  <a:extLst>
                    <a:ext uri="{FF2B5EF4-FFF2-40B4-BE49-F238E27FC236}">
                      <a16:creationId xmlns:a16="http://schemas.microsoft.com/office/drawing/2014/main" id="{7FF8EA91-84A6-4212-E7E2-92D7BF99D792}"/>
                    </a:ext>
                  </a:extLst>
                </p:cNvPr>
                <p:cNvPicPr/>
                <p:nvPr/>
              </p:nvPicPr>
              <p:blipFill>
                <a:blip r:embed="rId47"/>
                <a:stretch>
                  <a:fillRect/>
                </a:stretch>
              </p:blipFill>
              <p:spPr>
                <a:xfrm>
                  <a:off x="9241429" y="1867811"/>
                  <a:ext cx="464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AA51B583-DA55-F7FA-41DE-063A0185CD4F}"/>
                    </a:ext>
                  </a:extLst>
                </p14:cNvPr>
                <p14:cNvContentPartPr/>
                <p14:nvPr/>
              </p14:nvContentPartPr>
              <p14:xfrm>
                <a:off x="9243589" y="1970771"/>
                <a:ext cx="33480" cy="39600"/>
              </p14:xfrm>
            </p:contentPart>
          </mc:Choice>
          <mc:Fallback xmlns="">
            <p:pic>
              <p:nvPicPr>
                <p:cNvPr id="42" name="Ink 41">
                  <a:extLst>
                    <a:ext uri="{FF2B5EF4-FFF2-40B4-BE49-F238E27FC236}">
                      <a16:creationId xmlns:a16="http://schemas.microsoft.com/office/drawing/2014/main" id="{AA51B583-DA55-F7FA-41DE-063A0185CD4F}"/>
                    </a:ext>
                  </a:extLst>
                </p:cNvPr>
                <p:cNvPicPr/>
                <p:nvPr/>
              </p:nvPicPr>
              <p:blipFill>
                <a:blip r:embed="rId49"/>
                <a:stretch>
                  <a:fillRect/>
                </a:stretch>
              </p:blipFill>
              <p:spPr>
                <a:xfrm>
                  <a:off x="9232789" y="1960331"/>
                  <a:ext cx="547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FC575ABA-CE86-82F7-C3F3-A9E6DE075E1F}"/>
                    </a:ext>
                  </a:extLst>
                </p14:cNvPr>
                <p14:cNvContentPartPr/>
                <p14:nvPr/>
              </p14:nvContentPartPr>
              <p14:xfrm>
                <a:off x="9243589" y="2049611"/>
                <a:ext cx="16920" cy="20160"/>
              </p14:xfrm>
            </p:contentPart>
          </mc:Choice>
          <mc:Fallback xmlns="">
            <p:pic>
              <p:nvPicPr>
                <p:cNvPr id="43" name="Ink 42">
                  <a:extLst>
                    <a:ext uri="{FF2B5EF4-FFF2-40B4-BE49-F238E27FC236}">
                      <a16:creationId xmlns:a16="http://schemas.microsoft.com/office/drawing/2014/main" id="{FC575ABA-CE86-82F7-C3F3-A9E6DE075E1F}"/>
                    </a:ext>
                  </a:extLst>
                </p:cNvPr>
                <p:cNvPicPr/>
                <p:nvPr/>
              </p:nvPicPr>
              <p:blipFill>
                <a:blip r:embed="rId51"/>
                <a:stretch>
                  <a:fillRect/>
                </a:stretch>
              </p:blipFill>
              <p:spPr>
                <a:xfrm>
                  <a:off x="9232789" y="2039171"/>
                  <a:ext cx="38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7964F456-1545-3D6B-9EAC-FCD573B688EC}"/>
                    </a:ext>
                  </a:extLst>
                </p14:cNvPr>
                <p14:cNvContentPartPr/>
                <p14:nvPr/>
              </p14:nvContentPartPr>
              <p14:xfrm>
                <a:off x="9235309" y="2171291"/>
                <a:ext cx="41760" cy="221400"/>
              </p14:xfrm>
            </p:contentPart>
          </mc:Choice>
          <mc:Fallback xmlns="">
            <p:pic>
              <p:nvPicPr>
                <p:cNvPr id="44" name="Ink 43">
                  <a:extLst>
                    <a:ext uri="{FF2B5EF4-FFF2-40B4-BE49-F238E27FC236}">
                      <a16:creationId xmlns:a16="http://schemas.microsoft.com/office/drawing/2014/main" id="{7964F456-1545-3D6B-9EAC-FCD573B688EC}"/>
                    </a:ext>
                  </a:extLst>
                </p:cNvPr>
                <p:cNvPicPr/>
                <p:nvPr/>
              </p:nvPicPr>
              <p:blipFill>
                <a:blip r:embed="rId53"/>
                <a:stretch>
                  <a:fillRect/>
                </a:stretch>
              </p:blipFill>
              <p:spPr>
                <a:xfrm>
                  <a:off x="9224509" y="2160851"/>
                  <a:ext cx="63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F7B4A0AD-820F-4D5C-E489-10D31E13D023}"/>
                    </a:ext>
                  </a:extLst>
                </p14:cNvPr>
                <p14:cNvContentPartPr/>
                <p14:nvPr/>
              </p14:nvContentPartPr>
              <p14:xfrm>
                <a:off x="9318469" y="2233931"/>
                <a:ext cx="91800" cy="132480"/>
              </p14:xfrm>
            </p:contentPart>
          </mc:Choice>
          <mc:Fallback xmlns="">
            <p:pic>
              <p:nvPicPr>
                <p:cNvPr id="45" name="Ink 44">
                  <a:extLst>
                    <a:ext uri="{FF2B5EF4-FFF2-40B4-BE49-F238E27FC236}">
                      <a16:creationId xmlns:a16="http://schemas.microsoft.com/office/drawing/2014/main" id="{F7B4A0AD-820F-4D5C-E489-10D31E13D023}"/>
                    </a:ext>
                  </a:extLst>
                </p:cNvPr>
                <p:cNvPicPr/>
                <p:nvPr/>
              </p:nvPicPr>
              <p:blipFill>
                <a:blip r:embed="rId55"/>
                <a:stretch>
                  <a:fillRect/>
                </a:stretch>
              </p:blipFill>
              <p:spPr>
                <a:xfrm>
                  <a:off x="9307669" y="2223491"/>
                  <a:ext cx="113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1954F3B3-3BFB-7A43-78DE-7CAEF0C74B4B}"/>
                    </a:ext>
                  </a:extLst>
                </p14:cNvPr>
                <p14:cNvContentPartPr/>
                <p14:nvPr/>
              </p14:nvContentPartPr>
              <p14:xfrm>
                <a:off x="9401629" y="2263091"/>
                <a:ext cx="150120" cy="117000"/>
              </p14:xfrm>
            </p:contentPart>
          </mc:Choice>
          <mc:Fallback xmlns="">
            <p:pic>
              <p:nvPicPr>
                <p:cNvPr id="46" name="Ink 45">
                  <a:extLst>
                    <a:ext uri="{FF2B5EF4-FFF2-40B4-BE49-F238E27FC236}">
                      <a16:creationId xmlns:a16="http://schemas.microsoft.com/office/drawing/2014/main" id="{1954F3B3-3BFB-7A43-78DE-7CAEF0C74B4B}"/>
                    </a:ext>
                  </a:extLst>
                </p:cNvPr>
                <p:cNvPicPr/>
                <p:nvPr/>
              </p:nvPicPr>
              <p:blipFill>
                <a:blip r:embed="rId57"/>
                <a:stretch>
                  <a:fillRect/>
                </a:stretch>
              </p:blipFill>
              <p:spPr>
                <a:xfrm>
                  <a:off x="9390829" y="2252291"/>
                  <a:ext cx="171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2DC1ADFB-D7EE-9F44-110F-BDB6E17D237F}"/>
                    </a:ext>
                  </a:extLst>
                </p14:cNvPr>
                <p14:cNvContentPartPr/>
                <p14:nvPr/>
              </p14:nvContentPartPr>
              <p14:xfrm>
                <a:off x="9808789" y="942251"/>
                <a:ext cx="8640" cy="13320"/>
              </p14:xfrm>
            </p:contentPart>
          </mc:Choice>
          <mc:Fallback xmlns="">
            <p:pic>
              <p:nvPicPr>
                <p:cNvPr id="49" name="Ink 48">
                  <a:extLst>
                    <a:ext uri="{FF2B5EF4-FFF2-40B4-BE49-F238E27FC236}">
                      <a16:creationId xmlns:a16="http://schemas.microsoft.com/office/drawing/2014/main" id="{2DC1ADFB-D7EE-9F44-110F-BDB6E17D237F}"/>
                    </a:ext>
                  </a:extLst>
                </p:cNvPr>
                <p:cNvPicPr/>
                <p:nvPr/>
              </p:nvPicPr>
              <p:blipFill>
                <a:blip r:embed="rId59"/>
                <a:stretch>
                  <a:fillRect/>
                </a:stretch>
              </p:blipFill>
              <p:spPr>
                <a:xfrm>
                  <a:off x="9798349" y="931811"/>
                  <a:ext cx="29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43037F6A-7AC8-C3AB-D21D-1CFC80587091}"/>
                    </a:ext>
                  </a:extLst>
                </p14:cNvPr>
                <p14:cNvContentPartPr/>
                <p14:nvPr/>
              </p14:nvContentPartPr>
              <p14:xfrm>
                <a:off x="9762709" y="929291"/>
                <a:ext cx="163080" cy="164880"/>
              </p14:xfrm>
            </p:contentPart>
          </mc:Choice>
          <mc:Fallback xmlns="">
            <p:pic>
              <p:nvPicPr>
                <p:cNvPr id="50" name="Ink 49">
                  <a:extLst>
                    <a:ext uri="{FF2B5EF4-FFF2-40B4-BE49-F238E27FC236}">
                      <a16:creationId xmlns:a16="http://schemas.microsoft.com/office/drawing/2014/main" id="{43037F6A-7AC8-C3AB-D21D-1CFC80587091}"/>
                    </a:ext>
                  </a:extLst>
                </p:cNvPr>
                <p:cNvPicPr/>
                <p:nvPr/>
              </p:nvPicPr>
              <p:blipFill>
                <a:blip r:embed="rId61"/>
                <a:stretch>
                  <a:fillRect/>
                </a:stretch>
              </p:blipFill>
              <p:spPr>
                <a:xfrm>
                  <a:off x="9751909" y="918851"/>
                  <a:ext cx="184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5B4A3721-AD75-8AF4-CE96-E2A530E6020D}"/>
                    </a:ext>
                  </a:extLst>
                </p14:cNvPr>
                <p14:cNvContentPartPr/>
                <p14:nvPr/>
              </p14:nvContentPartPr>
              <p14:xfrm>
                <a:off x="9916789" y="935771"/>
                <a:ext cx="66960" cy="151920"/>
              </p14:xfrm>
            </p:contentPart>
          </mc:Choice>
          <mc:Fallback xmlns="">
            <p:pic>
              <p:nvPicPr>
                <p:cNvPr id="51" name="Ink 50">
                  <a:extLst>
                    <a:ext uri="{FF2B5EF4-FFF2-40B4-BE49-F238E27FC236}">
                      <a16:creationId xmlns:a16="http://schemas.microsoft.com/office/drawing/2014/main" id="{5B4A3721-AD75-8AF4-CE96-E2A530E6020D}"/>
                    </a:ext>
                  </a:extLst>
                </p:cNvPr>
                <p:cNvPicPr/>
                <p:nvPr/>
              </p:nvPicPr>
              <p:blipFill>
                <a:blip r:embed="rId63"/>
                <a:stretch>
                  <a:fillRect/>
                </a:stretch>
              </p:blipFill>
              <p:spPr>
                <a:xfrm>
                  <a:off x="9906349" y="924971"/>
                  <a:ext cx="88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5D642770-9F82-2320-0828-B6CB208E92E5}"/>
                    </a:ext>
                  </a:extLst>
                </p14:cNvPr>
                <p14:cNvContentPartPr/>
                <p14:nvPr/>
              </p14:nvContentPartPr>
              <p14:xfrm>
                <a:off x="10265989" y="863051"/>
                <a:ext cx="108360" cy="178560"/>
              </p14:xfrm>
            </p:contentPart>
          </mc:Choice>
          <mc:Fallback xmlns="">
            <p:pic>
              <p:nvPicPr>
                <p:cNvPr id="54" name="Ink 53">
                  <a:extLst>
                    <a:ext uri="{FF2B5EF4-FFF2-40B4-BE49-F238E27FC236}">
                      <a16:creationId xmlns:a16="http://schemas.microsoft.com/office/drawing/2014/main" id="{5D642770-9F82-2320-0828-B6CB208E92E5}"/>
                    </a:ext>
                  </a:extLst>
                </p:cNvPr>
                <p:cNvPicPr/>
                <p:nvPr/>
              </p:nvPicPr>
              <p:blipFill>
                <a:blip r:embed="rId65"/>
                <a:stretch>
                  <a:fillRect/>
                </a:stretch>
              </p:blipFill>
              <p:spPr>
                <a:xfrm>
                  <a:off x="10255549" y="852611"/>
                  <a:ext cx="129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EFE12413-DC53-A6FF-D322-2AC33747CB4C}"/>
                    </a:ext>
                  </a:extLst>
                </p14:cNvPr>
                <p14:cNvContentPartPr/>
                <p14:nvPr/>
              </p14:nvContentPartPr>
              <p14:xfrm>
                <a:off x="10681789" y="876371"/>
                <a:ext cx="33480" cy="145440"/>
              </p14:xfrm>
            </p:contentPart>
          </mc:Choice>
          <mc:Fallback xmlns="">
            <p:pic>
              <p:nvPicPr>
                <p:cNvPr id="55" name="Ink 54">
                  <a:extLst>
                    <a:ext uri="{FF2B5EF4-FFF2-40B4-BE49-F238E27FC236}">
                      <a16:creationId xmlns:a16="http://schemas.microsoft.com/office/drawing/2014/main" id="{EFE12413-DC53-A6FF-D322-2AC33747CB4C}"/>
                    </a:ext>
                  </a:extLst>
                </p:cNvPr>
                <p:cNvPicPr/>
                <p:nvPr/>
              </p:nvPicPr>
              <p:blipFill>
                <a:blip r:embed="rId67"/>
                <a:stretch>
                  <a:fillRect/>
                </a:stretch>
              </p:blipFill>
              <p:spPr>
                <a:xfrm>
                  <a:off x="10670989" y="865931"/>
                  <a:ext cx="54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4888243B-5A99-DCFB-2E60-976E5E6DCC4F}"/>
                    </a:ext>
                  </a:extLst>
                </p14:cNvPr>
                <p14:cNvContentPartPr/>
                <p14:nvPr/>
              </p14:nvContentPartPr>
              <p14:xfrm>
                <a:off x="10748029" y="922451"/>
                <a:ext cx="66960" cy="56880"/>
              </p14:xfrm>
            </p:contentPart>
          </mc:Choice>
          <mc:Fallback xmlns="">
            <p:pic>
              <p:nvPicPr>
                <p:cNvPr id="56" name="Ink 55">
                  <a:extLst>
                    <a:ext uri="{FF2B5EF4-FFF2-40B4-BE49-F238E27FC236}">
                      <a16:creationId xmlns:a16="http://schemas.microsoft.com/office/drawing/2014/main" id="{4888243B-5A99-DCFB-2E60-976E5E6DCC4F}"/>
                    </a:ext>
                  </a:extLst>
                </p:cNvPr>
                <p:cNvPicPr/>
                <p:nvPr/>
              </p:nvPicPr>
              <p:blipFill>
                <a:blip r:embed="rId69"/>
                <a:stretch>
                  <a:fillRect/>
                </a:stretch>
              </p:blipFill>
              <p:spPr>
                <a:xfrm>
                  <a:off x="10737589" y="912011"/>
                  <a:ext cx="882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24B0CB69-27A3-8034-5FD4-E6B405E5B9AE}"/>
                    </a:ext>
                  </a:extLst>
                </p14:cNvPr>
                <p14:cNvContentPartPr/>
                <p14:nvPr/>
              </p14:nvContentPartPr>
              <p14:xfrm>
                <a:off x="10864669" y="909491"/>
                <a:ext cx="58680" cy="33120"/>
              </p14:xfrm>
            </p:contentPart>
          </mc:Choice>
          <mc:Fallback xmlns="">
            <p:pic>
              <p:nvPicPr>
                <p:cNvPr id="57" name="Ink 56">
                  <a:extLst>
                    <a:ext uri="{FF2B5EF4-FFF2-40B4-BE49-F238E27FC236}">
                      <a16:creationId xmlns:a16="http://schemas.microsoft.com/office/drawing/2014/main" id="{24B0CB69-27A3-8034-5FD4-E6B405E5B9AE}"/>
                    </a:ext>
                  </a:extLst>
                </p:cNvPr>
                <p:cNvPicPr/>
                <p:nvPr/>
              </p:nvPicPr>
              <p:blipFill>
                <a:blip r:embed="rId71"/>
                <a:stretch>
                  <a:fillRect/>
                </a:stretch>
              </p:blipFill>
              <p:spPr>
                <a:xfrm>
                  <a:off x="10853869" y="898691"/>
                  <a:ext cx="79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DF3FCD3E-8223-3FF7-CB97-8C6BFB7A90FF}"/>
                    </a:ext>
                  </a:extLst>
                </p14:cNvPr>
                <p14:cNvContentPartPr/>
                <p14:nvPr/>
              </p14:nvContentPartPr>
              <p14:xfrm>
                <a:off x="11072389" y="382091"/>
                <a:ext cx="360" cy="360"/>
              </p14:xfrm>
            </p:contentPart>
          </mc:Choice>
          <mc:Fallback xmlns="">
            <p:pic>
              <p:nvPicPr>
                <p:cNvPr id="60" name="Ink 59">
                  <a:extLst>
                    <a:ext uri="{FF2B5EF4-FFF2-40B4-BE49-F238E27FC236}">
                      <a16:creationId xmlns:a16="http://schemas.microsoft.com/office/drawing/2014/main" id="{DF3FCD3E-8223-3FF7-CB97-8C6BFB7A90FF}"/>
                    </a:ext>
                  </a:extLst>
                </p:cNvPr>
                <p:cNvPicPr/>
                <p:nvPr/>
              </p:nvPicPr>
              <p:blipFill>
                <a:blip r:embed="rId73"/>
                <a:stretch>
                  <a:fillRect/>
                </a:stretch>
              </p:blipFill>
              <p:spPr>
                <a:xfrm>
                  <a:off x="11066269" y="37597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87789DEE-5F96-29F4-80E7-01E35BBB7083}"/>
                    </a:ext>
                  </a:extLst>
                </p14:cNvPr>
                <p14:cNvContentPartPr/>
                <p14:nvPr/>
              </p14:nvContentPartPr>
              <p14:xfrm>
                <a:off x="11068789" y="250331"/>
                <a:ext cx="1001880" cy="1391040"/>
              </p14:xfrm>
            </p:contentPart>
          </mc:Choice>
          <mc:Fallback xmlns="">
            <p:pic>
              <p:nvPicPr>
                <p:cNvPr id="61" name="Ink 60">
                  <a:extLst>
                    <a:ext uri="{FF2B5EF4-FFF2-40B4-BE49-F238E27FC236}">
                      <a16:creationId xmlns:a16="http://schemas.microsoft.com/office/drawing/2014/main" id="{87789DEE-5F96-29F4-80E7-01E35BBB7083}"/>
                    </a:ext>
                  </a:extLst>
                </p:cNvPr>
                <p:cNvPicPr/>
                <p:nvPr/>
              </p:nvPicPr>
              <p:blipFill>
                <a:blip r:embed="rId75"/>
                <a:stretch>
                  <a:fillRect/>
                </a:stretch>
              </p:blipFill>
              <p:spPr>
                <a:xfrm>
                  <a:off x="11057989" y="239531"/>
                  <a:ext cx="1023120" cy="141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18741F1D-DC09-A694-E494-1CD1F53F105B}"/>
                    </a:ext>
                  </a:extLst>
                </p14:cNvPr>
                <p14:cNvContentPartPr/>
                <p14:nvPr/>
              </p14:nvContentPartPr>
              <p14:xfrm>
                <a:off x="10956109" y="632651"/>
                <a:ext cx="1089360" cy="105840"/>
              </p14:xfrm>
            </p:contentPart>
          </mc:Choice>
          <mc:Fallback xmlns="">
            <p:pic>
              <p:nvPicPr>
                <p:cNvPr id="62" name="Ink 61">
                  <a:extLst>
                    <a:ext uri="{FF2B5EF4-FFF2-40B4-BE49-F238E27FC236}">
                      <a16:creationId xmlns:a16="http://schemas.microsoft.com/office/drawing/2014/main" id="{18741F1D-DC09-A694-E494-1CD1F53F105B}"/>
                    </a:ext>
                  </a:extLst>
                </p:cNvPr>
                <p:cNvPicPr/>
                <p:nvPr/>
              </p:nvPicPr>
              <p:blipFill>
                <a:blip r:embed="rId77"/>
                <a:stretch>
                  <a:fillRect/>
                </a:stretch>
              </p:blipFill>
              <p:spPr>
                <a:xfrm>
                  <a:off x="10945309" y="622211"/>
                  <a:ext cx="1110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B250AB46-413A-FC47-3A8B-471944B88C9C}"/>
                    </a:ext>
                  </a:extLst>
                </p14:cNvPr>
                <p14:cNvContentPartPr/>
                <p14:nvPr/>
              </p14:nvContentPartPr>
              <p14:xfrm>
                <a:off x="11188669" y="404771"/>
                <a:ext cx="208080" cy="218520"/>
              </p14:xfrm>
            </p:contentPart>
          </mc:Choice>
          <mc:Fallback xmlns="">
            <p:pic>
              <p:nvPicPr>
                <p:cNvPr id="63" name="Ink 62">
                  <a:extLst>
                    <a:ext uri="{FF2B5EF4-FFF2-40B4-BE49-F238E27FC236}">
                      <a16:creationId xmlns:a16="http://schemas.microsoft.com/office/drawing/2014/main" id="{B250AB46-413A-FC47-3A8B-471944B88C9C}"/>
                    </a:ext>
                  </a:extLst>
                </p:cNvPr>
                <p:cNvPicPr/>
                <p:nvPr/>
              </p:nvPicPr>
              <p:blipFill>
                <a:blip r:embed="rId79"/>
                <a:stretch>
                  <a:fillRect/>
                </a:stretch>
              </p:blipFill>
              <p:spPr>
                <a:xfrm>
                  <a:off x="11178229" y="393971"/>
                  <a:ext cx="2293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76E84DEB-0755-80CD-978E-DED004F187F2}"/>
                    </a:ext>
                  </a:extLst>
                </p14:cNvPr>
                <p14:cNvContentPartPr/>
                <p14:nvPr/>
              </p14:nvContentPartPr>
              <p14:xfrm>
                <a:off x="11413309" y="355811"/>
                <a:ext cx="158400" cy="1199880"/>
              </p14:xfrm>
            </p:contentPart>
          </mc:Choice>
          <mc:Fallback xmlns="">
            <p:pic>
              <p:nvPicPr>
                <p:cNvPr id="64" name="Ink 63">
                  <a:extLst>
                    <a:ext uri="{FF2B5EF4-FFF2-40B4-BE49-F238E27FC236}">
                      <a16:creationId xmlns:a16="http://schemas.microsoft.com/office/drawing/2014/main" id="{76E84DEB-0755-80CD-978E-DED004F187F2}"/>
                    </a:ext>
                  </a:extLst>
                </p:cNvPr>
                <p:cNvPicPr/>
                <p:nvPr/>
              </p:nvPicPr>
              <p:blipFill>
                <a:blip r:embed="rId81"/>
                <a:stretch>
                  <a:fillRect/>
                </a:stretch>
              </p:blipFill>
              <p:spPr>
                <a:xfrm>
                  <a:off x="11402509" y="345371"/>
                  <a:ext cx="179640" cy="1221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5C6CEE30-47C3-5AEA-6668-D695229CCCE5}"/>
                    </a:ext>
                  </a:extLst>
                </p14:cNvPr>
                <p14:cNvContentPartPr/>
                <p14:nvPr/>
              </p14:nvContentPartPr>
              <p14:xfrm>
                <a:off x="11621029" y="375611"/>
                <a:ext cx="66960" cy="210960"/>
              </p14:xfrm>
            </p:contentPart>
          </mc:Choice>
          <mc:Fallback xmlns="">
            <p:pic>
              <p:nvPicPr>
                <p:cNvPr id="65" name="Ink 64">
                  <a:extLst>
                    <a:ext uri="{FF2B5EF4-FFF2-40B4-BE49-F238E27FC236}">
                      <a16:creationId xmlns:a16="http://schemas.microsoft.com/office/drawing/2014/main" id="{5C6CEE30-47C3-5AEA-6668-D695229CCCE5}"/>
                    </a:ext>
                  </a:extLst>
                </p:cNvPr>
                <p:cNvPicPr/>
                <p:nvPr/>
              </p:nvPicPr>
              <p:blipFill>
                <a:blip r:embed="rId83"/>
                <a:stretch>
                  <a:fillRect/>
                </a:stretch>
              </p:blipFill>
              <p:spPr>
                <a:xfrm>
                  <a:off x="11610229" y="365171"/>
                  <a:ext cx="88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B27A4EC3-6D2A-54EC-EF59-CFBBD14EDDE7}"/>
                    </a:ext>
                  </a:extLst>
                </p14:cNvPr>
                <p14:cNvContentPartPr/>
                <p14:nvPr/>
              </p14:nvContentPartPr>
              <p14:xfrm>
                <a:off x="11729029" y="329171"/>
                <a:ext cx="133200" cy="1358280"/>
              </p14:xfrm>
            </p:contentPart>
          </mc:Choice>
          <mc:Fallback xmlns="">
            <p:pic>
              <p:nvPicPr>
                <p:cNvPr id="66" name="Ink 65">
                  <a:extLst>
                    <a:ext uri="{FF2B5EF4-FFF2-40B4-BE49-F238E27FC236}">
                      <a16:creationId xmlns:a16="http://schemas.microsoft.com/office/drawing/2014/main" id="{B27A4EC3-6D2A-54EC-EF59-CFBBD14EDDE7}"/>
                    </a:ext>
                  </a:extLst>
                </p:cNvPr>
                <p:cNvPicPr/>
                <p:nvPr/>
              </p:nvPicPr>
              <p:blipFill>
                <a:blip r:embed="rId85"/>
                <a:stretch>
                  <a:fillRect/>
                </a:stretch>
              </p:blipFill>
              <p:spPr>
                <a:xfrm>
                  <a:off x="11718589" y="318731"/>
                  <a:ext cx="154440" cy="1379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5271B52B-77FC-B7FC-21F2-EFD528A9656F}"/>
                    </a:ext>
                  </a:extLst>
                </p14:cNvPr>
                <p14:cNvContentPartPr/>
                <p14:nvPr/>
              </p14:nvContentPartPr>
              <p14:xfrm>
                <a:off x="11862229" y="368771"/>
                <a:ext cx="83520" cy="217800"/>
              </p14:xfrm>
            </p:contentPart>
          </mc:Choice>
          <mc:Fallback xmlns="">
            <p:pic>
              <p:nvPicPr>
                <p:cNvPr id="67" name="Ink 66">
                  <a:extLst>
                    <a:ext uri="{FF2B5EF4-FFF2-40B4-BE49-F238E27FC236}">
                      <a16:creationId xmlns:a16="http://schemas.microsoft.com/office/drawing/2014/main" id="{5271B52B-77FC-B7FC-21F2-EFD528A9656F}"/>
                    </a:ext>
                  </a:extLst>
                </p:cNvPr>
                <p:cNvPicPr/>
                <p:nvPr/>
              </p:nvPicPr>
              <p:blipFill>
                <a:blip r:embed="rId87"/>
                <a:stretch>
                  <a:fillRect/>
                </a:stretch>
              </p:blipFill>
              <p:spPr>
                <a:xfrm>
                  <a:off x="11851429" y="358331"/>
                  <a:ext cx="1047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5E01DC22-1D39-0245-6D9A-80B9169622AA}"/>
                    </a:ext>
                  </a:extLst>
                </p14:cNvPr>
                <p14:cNvContentPartPr/>
                <p14:nvPr/>
              </p14:nvContentPartPr>
              <p14:xfrm>
                <a:off x="10091389" y="56291"/>
                <a:ext cx="124920" cy="200880"/>
              </p14:xfrm>
            </p:contentPart>
          </mc:Choice>
          <mc:Fallback xmlns="">
            <p:pic>
              <p:nvPicPr>
                <p:cNvPr id="70" name="Ink 69">
                  <a:extLst>
                    <a:ext uri="{FF2B5EF4-FFF2-40B4-BE49-F238E27FC236}">
                      <a16:creationId xmlns:a16="http://schemas.microsoft.com/office/drawing/2014/main" id="{5E01DC22-1D39-0245-6D9A-80B9169622AA}"/>
                    </a:ext>
                  </a:extLst>
                </p:cNvPr>
                <p:cNvPicPr/>
                <p:nvPr/>
              </p:nvPicPr>
              <p:blipFill>
                <a:blip r:embed="rId89"/>
                <a:stretch>
                  <a:fillRect/>
                </a:stretch>
              </p:blipFill>
              <p:spPr>
                <a:xfrm>
                  <a:off x="10077349" y="41891"/>
                  <a:ext cx="153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Ink 70">
                  <a:extLst>
                    <a:ext uri="{FF2B5EF4-FFF2-40B4-BE49-F238E27FC236}">
                      <a16:creationId xmlns:a16="http://schemas.microsoft.com/office/drawing/2014/main" id="{71668E63-605F-FAAE-6D0D-B1008B4C606E}"/>
                    </a:ext>
                  </a:extLst>
                </p14:cNvPr>
                <p14:cNvContentPartPr/>
                <p14:nvPr/>
              </p14:nvContentPartPr>
              <p14:xfrm>
                <a:off x="10249429" y="177611"/>
                <a:ext cx="16920" cy="119160"/>
              </p14:xfrm>
            </p:contentPart>
          </mc:Choice>
          <mc:Fallback xmlns="">
            <p:pic>
              <p:nvPicPr>
                <p:cNvPr id="71" name="Ink 70">
                  <a:extLst>
                    <a:ext uri="{FF2B5EF4-FFF2-40B4-BE49-F238E27FC236}">
                      <a16:creationId xmlns:a16="http://schemas.microsoft.com/office/drawing/2014/main" id="{71668E63-605F-FAAE-6D0D-B1008B4C606E}"/>
                    </a:ext>
                  </a:extLst>
                </p:cNvPr>
                <p:cNvPicPr/>
                <p:nvPr/>
              </p:nvPicPr>
              <p:blipFill>
                <a:blip r:embed="rId91"/>
                <a:stretch>
                  <a:fillRect/>
                </a:stretch>
              </p:blipFill>
              <p:spPr>
                <a:xfrm>
                  <a:off x="10235029" y="163211"/>
                  <a:ext cx="45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Ink 71">
                  <a:extLst>
                    <a:ext uri="{FF2B5EF4-FFF2-40B4-BE49-F238E27FC236}">
                      <a16:creationId xmlns:a16="http://schemas.microsoft.com/office/drawing/2014/main" id="{40F5D659-7ABC-040D-6794-1A7B4C0D8D64}"/>
                    </a:ext>
                  </a:extLst>
                </p14:cNvPr>
                <p14:cNvContentPartPr/>
                <p14:nvPr/>
              </p14:nvContentPartPr>
              <p14:xfrm>
                <a:off x="10282549" y="91931"/>
                <a:ext cx="8640" cy="27000"/>
              </p14:xfrm>
            </p:contentPart>
          </mc:Choice>
          <mc:Fallback xmlns="">
            <p:pic>
              <p:nvPicPr>
                <p:cNvPr id="72" name="Ink 71">
                  <a:extLst>
                    <a:ext uri="{FF2B5EF4-FFF2-40B4-BE49-F238E27FC236}">
                      <a16:creationId xmlns:a16="http://schemas.microsoft.com/office/drawing/2014/main" id="{40F5D659-7ABC-040D-6794-1A7B4C0D8D64}"/>
                    </a:ext>
                  </a:extLst>
                </p:cNvPr>
                <p:cNvPicPr/>
                <p:nvPr/>
              </p:nvPicPr>
              <p:blipFill>
                <a:blip r:embed="rId93"/>
                <a:stretch>
                  <a:fillRect/>
                </a:stretch>
              </p:blipFill>
              <p:spPr>
                <a:xfrm>
                  <a:off x="10268509" y="77891"/>
                  <a:ext cx="370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C1B22864-D025-B04B-D9E6-66BD64C594B4}"/>
                    </a:ext>
                  </a:extLst>
                </p14:cNvPr>
                <p14:cNvContentPartPr/>
                <p14:nvPr/>
              </p14:nvContentPartPr>
              <p14:xfrm>
                <a:off x="10332589" y="118571"/>
                <a:ext cx="108360" cy="145440"/>
              </p14:xfrm>
            </p:contentPart>
          </mc:Choice>
          <mc:Fallback xmlns="">
            <p:pic>
              <p:nvPicPr>
                <p:cNvPr id="73" name="Ink 72">
                  <a:extLst>
                    <a:ext uri="{FF2B5EF4-FFF2-40B4-BE49-F238E27FC236}">
                      <a16:creationId xmlns:a16="http://schemas.microsoft.com/office/drawing/2014/main" id="{C1B22864-D025-B04B-D9E6-66BD64C594B4}"/>
                    </a:ext>
                  </a:extLst>
                </p:cNvPr>
                <p:cNvPicPr/>
                <p:nvPr/>
              </p:nvPicPr>
              <p:blipFill>
                <a:blip r:embed="rId95"/>
                <a:stretch>
                  <a:fillRect/>
                </a:stretch>
              </p:blipFill>
              <p:spPr>
                <a:xfrm>
                  <a:off x="10318189" y="104531"/>
                  <a:ext cx="136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Ink 73">
                  <a:extLst>
                    <a:ext uri="{FF2B5EF4-FFF2-40B4-BE49-F238E27FC236}">
                      <a16:creationId xmlns:a16="http://schemas.microsoft.com/office/drawing/2014/main" id="{560F2D26-440F-7E29-F9AB-B51D7BB829E7}"/>
                    </a:ext>
                  </a:extLst>
                </p14:cNvPr>
                <p14:cNvContentPartPr/>
                <p14:nvPr/>
              </p14:nvContentPartPr>
              <p14:xfrm>
                <a:off x="10324309" y="177611"/>
                <a:ext cx="124920" cy="106200"/>
              </p14:xfrm>
            </p:contentPart>
          </mc:Choice>
          <mc:Fallback xmlns="">
            <p:pic>
              <p:nvPicPr>
                <p:cNvPr id="74" name="Ink 73">
                  <a:extLst>
                    <a:ext uri="{FF2B5EF4-FFF2-40B4-BE49-F238E27FC236}">
                      <a16:creationId xmlns:a16="http://schemas.microsoft.com/office/drawing/2014/main" id="{560F2D26-440F-7E29-F9AB-B51D7BB829E7}"/>
                    </a:ext>
                  </a:extLst>
                </p:cNvPr>
                <p:cNvPicPr/>
                <p:nvPr/>
              </p:nvPicPr>
              <p:blipFill>
                <a:blip r:embed="rId97"/>
                <a:stretch>
                  <a:fillRect/>
                </a:stretch>
              </p:blipFill>
              <p:spPr>
                <a:xfrm>
                  <a:off x="10309909" y="163211"/>
                  <a:ext cx="153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8707FA5D-5361-FA91-CF27-8F2065BB9C24}"/>
                    </a:ext>
                  </a:extLst>
                </p14:cNvPr>
                <p14:cNvContentPartPr/>
                <p14:nvPr/>
              </p14:nvContentPartPr>
              <p14:xfrm>
                <a:off x="10490629" y="154211"/>
                <a:ext cx="58680" cy="102600"/>
              </p14:xfrm>
            </p:contentPart>
          </mc:Choice>
          <mc:Fallback xmlns="">
            <p:pic>
              <p:nvPicPr>
                <p:cNvPr id="75" name="Ink 74">
                  <a:extLst>
                    <a:ext uri="{FF2B5EF4-FFF2-40B4-BE49-F238E27FC236}">
                      <a16:creationId xmlns:a16="http://schemas.microsoft.com/office/drawing/2014/main" id="{8707FA5D-5361-FA91-CF27-8F2065BB9C24}"/>
                    </a:ext>
                  </a:extLst>
                </p:cNvPr>
                <p:cNvPicPr/>
                <p:nvPr/>
              </p:nvPicPr>
              <p:blipFill>
                <a:blip r:embed="rId99"/>
                <a:stretch>
                  <a:fillRect/>
                </a:stretch>
              </p:blipFill>
              <p:spPr>
                <a:xfrm>
                  <a:off x="10476229" y="140171"/>
                  <a:ext cx="87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Ink 75">
                  <a:extLst>
                    <a:ext uri="{FF2B5EF4-FFF2-40B4-BE49-F238E27FC236}">
                      <a16:creationId xmlns:a16="http://schemas.microsoft.com/office/drawing/2014/main" id="{2A6C2225-B32D-2152-3B26-A34C4C3E25B2}"/>
                    </a:ext>
                  </a:extLst>
                </p14:cNvPr>
                <p14:cNvContentPartPr/>
                <p14:nvPr/>
              </p14:nvContentPartPr>
              <p14:xfrm>
                <a:off x="10590349" y="65651"/>
                <a:ext cx="58680" cy="145800"/>
              </p14:xfrm>
            </p:contentPart>
          </mc:Choice>
          <mc:Fallback xmlns="">
            <p:pic>
              <p:nvPicPr>
                <p:cNvPr id="76" name="Ink 75">
                  <a:extLst>
                    <a:ext uri="{FF2B5EF4-FFF2-40B4-BE49-F238E27FC236}">
                      <a16:creationId xmlns:a16="http://schemas.microsoft.com/office/drawing/2014/main" id="{2A6C2225-B32D-2152-3B26-A34C4C3E25B2}"/>
                    </a:ext>
                  </a:extLst>
                </p:cNvPr>
                <p:cNvPicPr/>
                <p:nvPr/>
              </p:nvPicPr>
              <p:blipFill>
                <a:blip r:embed="rId101"/>
                <a:stretch>
                  <a:fillRect/>
                </a:stretch>
              </p:blipFill>
              <p:spPr>
                <a:xfrm>
                  <a:off x="10575949" y="51251"/>
                  <a:ext cx="87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k 76">
                  <a:extLst>
                    <a:ext uri="{FF2B5EF4-FFF2-40B4-BE49-F238E27FC236}">
                      <a16:creationId xmlns:a16="http://schemas.microsoft.com/office/drawing/2014/main" id="{7C991E86-7AE1-27D8-932D-E2DA60AB7129}"/>
                    </a:ext>
                  </a:extLst>
                </p14:cNvPr>
                <p14:cNvContentPartPr/>
                <p14:nvPr/>
              </p14:nvContentPartPr>
              <p14:xfrm>
                <a:off x="10748029" y="84731"/>
                <a:ext cx="41760" cy="212040"/>
              </p14:xfrm>
            </p:contentPart>
          </mc:Choice>
          <mc:Fallback xmlns="">
            <p:pic>
              <p:nvPicPr>
                <p:cNvPr id="77" name="Ink 76">
                  <a:extLst>
                    <a:ext uri="{FF2B5EF4-FFF2-40B4-BE49-F238E27FC236}">
                      <a16:creationId xmlns:a16="http://schemas.microsoft.com/office/drawing/2014/main" id="{7C991E86-7AE1-27D8-932D-E2DA60AB7129}"/>
                    </a:ext>
                  </a:extLst>
                </p:cNvPr>
                <p:cNvPicPr/>
                <p:nvPr/>
              </p:nvPicPr>
              <p:blipFill>
                <a:blip r:embed="rId103"/>
                <a:stretch>
                  <a:fillRect/>
                </a:stretch>
              </p:blipFill>
              <p:spPr>
                <a:xfrm>
                  <a:off x="10733989" y="70691"/>
                  <a:ext cx="70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E55E2E8E-DC92-8C16-1E2C-DB6A5658650D}"/>
                    </a:ext>
                  </a:extLst>
                </p14:cNvPr>
                <p14:cNvContentPartPr/>
                <p14:nvPr/>
              </p14:nvContentPartPr>
              <p14:xfrm>
                <a:off x="11130709" y="52691"/>
                <a:ext cx="179640" cy="191520"/>
              </p14:xfrm>
            </p:contentPart>
          </mc:Choice>
          <mc:Fallback xmlns="">
            <p:pic>
              <p:nvPicPr>
                <p:cNvPr id="80" name="Ink 79">
                  <a:extLst>
                    <a:ext uri="{FF2B5EF4-FFF2-40B4-BE49-F238E27FC236}">
                      <a16:creationId xmlns:a16="http://schemas.microsoft.com/office/drawing/2014/main" id="{E55E2E8E-DC92-8C16-1E2C-DB6A5658650D}"/>
                    </a:ext>
                  </a:extLst>
                </p:cNvPr>
                <p:cNvPicPr/>
                <p:nvPr/>
              </p:nvPicPr>
              <p:blipFill>
                <a:blip r:embed="rId105"/>
                <a:stretch>
                  <a:fillRect/>
                </a:stretch>
              </p:blipFill>
              <p:spPr>
                <a:xfrm>
                  <a:off x="11116309" y="38291"/>
                  <a:ext cx="208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7FE29FC5-3A95-B603-C7FC-1A0B7DF17BCA}"/>
                    </a:ext>
                  </a:extLst>
                </p14:cNvPr>
                <p14:cNvContentPartPr/>
                <p14:nvPr/>
              </p14:nvContentPartPr>
              <p14:xfrm>
                <a:off x="11271829" y="190931"/>
                <a:ext cx="16920" cy="92520"/>
              </p14:xfrm>
            </p:contentPart>
          </mc:Choice>
          <mc:Fallback xmlns="">
            <p:pic>
              <p:nvPicPr>
                <p:cNvPr id="81" name="Ink 80">
                  <a:extLst>
                    <a:ext uri="{FF2B5EF4-FFF2-40B4-BE49-F238E27FC236}">
                      <a16:creationId xmlns:a16="http://schemas.microsoft.com/office/drawing/2014/main" id="{7FE29FC5-3A95-B603-C7FC-1A0B7DF17BCA}"/>
                    </a:ext>
                  </a:extLst>
                </p:cNvPr>
                <p:cNvPicPr/>
                <p:nvPr/>
              </p:nvPicPr>
              <p:blipFill>
                <a:blip r:embed="rId107"/>
                <a:stretch>
                  <a:fillRect/>
                </a:stretch>
              </p:blipFill>
              <p:spPr>
                <a:xfrm>
                  <a:off x="11257789" y="176891"/>
                  <a:ext cx="45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F6E69D68-765D-112D-1690-52219EAA4C66}"/>
                    </a:ext>
                  </a:extLst>
                </p14:cNvPr>
                <p14:cNvContentPartPr/>
                <p14:nvPr/>
              </p14:nvContentPartPr>
              <p14:xfrm>
                <a:off x="11346709" y="98771"/>
                <a:ext cx="8640" cy="6480"/>
              </p14:xfrm>
            </p:contentPart>
          </mc:Choice>
          <mc:Fallback xmlns="">
            <p:pic>
              <p:nvPicPr>
                <p:cNvPr id="82" name="Ink 81">
                  <a:extLst>
                    <a:ext uri="{FF2B5EF4-FFF2-40B4-BE49-F238E27FC236}">
                      <a16:creationId xmlns:a16="http://schemas.microsoft.com/office/drawing/2014/main" id="{F6E69D68-765D-112D-1690-52219EAA4C66}"/>
                    </a:ext>
                  </a:extLst>
                </p:cNvPr>
                <p:cNvPicPr/>
                <p:nvPr/>
              </p:nvPicPr>
              <p:blipFill>
                <a:blip r:embed="rId109"/>
                <a:stretch>
                  <a:fillRect/>
                </a:stretch>
              </p:blipFill>
              <p:spPr>
                <a:xfrm>
                  <a:off x="11332309" y="84731"/>
                  <a:ext cx="37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BA99E0C3-594F-DB3B-C163-4F77731549B7}"/>
                    </a:ext>
                  </a:extLst>
                </p14:cNvPr>
                <p14:cNvContentPartPr/>
                <p14:nvPr/>
              </p14:nvContentPartPr>
              <p14:xfrm>
                <a:off x="11346709" y="111731"/>
                <a:ext cx="75240" cy="158400"/>
              </p14:xfrm>
            </p:contentPart>
          </mc:Choice>
          <mc:Fallback xmlns="">
            <p:pic>
              <p:nvPicPr>
                <p:cNvPr id="83" name="Ink 82">
                  <a:extLst>
                    <a:ext uri="{FF2B5EF4-FFF2-40B4-BE49-F238E27FC236}">
                      <a16:creationId xmlns:a16="http://schemas.microsoft.com/office/drawing/2014/main" id="{BA99E0C3-594F-DB3B-C163-4F77731549B7}"/>
                    </a:ext>
                  </a:extLst>
                </p:cNvPr>
                <p:cNvPicPr/>
                <p:nvPr/>
              </p:nvPicPr>
              <p:blipFill>
                <a:blip r:embed="rId111"/>
                <a:stretch>
                  <a:fillRect/>
                </a:stretch>
              </p:blipFill>
              <p:spPr>
                <a:xfrm>
                  <a:off x="11332309" y="97691"/>
                  <a:ext cx="103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03B45D7E-A0AB-B479-D619-8B61BC2C6AE3}"/>
                    </a:ext>
                  </a:extLst>
                </p14:cNvPr>
                <p14:cNvContentPartPr/>
                <p14:nvPr/>
              </p14:nvContentPartPr>
              <p14:xfrm>
                <a:off x="11363269" y="118571"/>
                <a:ext cx="116640" cy="151560"/>
              </p14:xfrm>
            </p:contentPart>
          </mc:Choice>
          <mc:Fallback xmlns="">
            <p:pic>
              <p:nvPicPr>
                <p:cNvPr id="84" name="Ink 83">
                  <a:extLst>
                    <a:ext uri="{FF2B5EF4-FFF2-40B4-BE49-F238E27FC236}">
                      <a16:creationId xmlns:a16="http://schemas.microsoft.com/office/drawing/2014/main" id="{03B45D7E-A0AB-B479-D619-8B61BC2C6AE3}"/>
                    </a:ext>
                  </a:extLst>
                </p:cNvPr>
                <p:cNvPicPr/>
                <p:nvPr/>
              </p:nvPicPr>
              <p:blipFill>
                <a:blip r:embed="rId113"/>
                <a:stretch>
                  <a:fillRect/>
                </a:stretch>
              </p:blipFill>
              <p:spPr>
                <a:xfrm>
                  <a:off x="11349229" y="104531"/>
                  <a:ext cx="1450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657D1EF6-2D14-EB1B-8C19-27B2E129150B}"/>
                    </a:ext>
                  </a:extLst>
                </p14:cNvPr>
                <p14:cNvContentPartPr/>
                <p14:nvPr/>
              </p14:nvContentPartPr>
              <p14:xfrm>
                <a:off x="11496469" y="52691"/>
                <a:ext cx="191520" cy="158760"/>
              </p14:xfrm>
            </p:contentPart>
          </mc:Choice>
          <mc:Fallback xmlns="">
            <p:pic>
              <p:nvPicPr>
                <p:cNvPr id="85" name="Ink 84">
                  <a:extLst>
                    <a:ext uri="{FF2B5EF4-FFF2-40B4-BE49-F238E27FC236}">
                      <a16:creationId xmlns:a16="http://schemas.microsoft.com/office/drawing/2014/main" id="{657D1EF6-2D14-EB1B-8C19-27B2E129150B}"/>
                    </a:ext>
                  </a:extLst>
                </p:cNvPr>
                <p:cNvPicPr/>
                <p:nvPr/>
              </p:nvPicPr>
              <p:blipFill>
                <a:blip r:embed="rId115"/>
                <a:stretch>
                  <a:fillRect/>
                </a:stretch>
              </p:blipFill>
              <p:spPr>
                <a:xfrm>
                  <a:off x="11482069" y="38291"/>
                  <a:ext cx="2199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1029BEA6-F316-4B58-3769-A7A748EDB4B6}"/>
                    </a:ext>
                  </a:extLst>
                </p14:cNvPr>
                <p14:cNvContentPartPr/>
                <p14:nvPr/>
              </p14:nvContentPartPr>
              <p14:xfrm>
                <a:off x="11729029" y="78971"/>
                <a:ext cx="83520" cy="151920"/>
              </p14:xfrm>
            </p:contentPart>
          </mc:Choice>
          <mc:Fallback xmlns="">
            <p:pic>
              <p:nvPicPr>
                <p:cNvPr id="86" name="Ink 85">
                  <a:extLst>
                    <a:ext uri="{FF2B5EF4-FFF2-40B4-BE49-F238E27FC236}">
                      <a16:creationId xmlns:a16="http://schemas.microsoft.com/office/drawing/2014/main" id="{1029BEA6-F316-4B58-3769-A7A748EDB4B6}"/>
                    </a:ext>
                  </a:extLst>
                </p:cNvPr>
                <p:cNvPicPr/>
                <p:nvPr/>
              </p:nvPicPr>
              <p:blipFill>
                <a:blip r:embed="rId117"/>
                <a:stretch>
                  <a:fillRect/>
                </a:stretch>
              </p:blipFill>
              <p:spPr>
                <a:xfrm>
                  <a:off x="11714989" y="64571"/>
                  <a:ext cx="111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Ink 88">
                  <a:extLst>
                    <a:ext uri="{FF2B5EF4-FFF2-40B4-BE49-F238E27FC236}">
                      <a16:creationId xmlns:a16="http://schemas.microsoft.com/office/drawing/2014/main" id="{06EEB336-D0B1-A2D3-93B7-83971D33CA67}"/>
                    </a:ext>
                  </a:extLst>
                </p14:cNvPr>
                <p14:cNvContentPartPr/>
                <p14:nvPr/>
              </p14:nvContentPartPr>
              <p14:xfrm>
                <a:off x="10033429" y="599891"/>
                <a:ext cx="8640" cy="191160"/>
              </p14:xfrm>
            </p:contentPart>
          </mc:Choice>
          <mc:Fallback xmlns="">
            <p:pic>
              <p:nvPicPr>
                <p:cNvPr id="89" name="Ink 88">
                  <a:extLst>
                    <a:ext uri="{FF2B5EF4-FFF2-40B4-BE49-F238E27FC236}">
                      <a16:creationId xmlns:a16="http://schemas.microsoft.com/office/drawing/2014/main" id="{06EEB336-D0B1-A2D3-93B7-83971D33CA67}"/>
                    </a:ext>
                  </a:extLst>
                </p:cNvPr>
                <p:cNvPicPr/>
                <p:nvPr/>
              </p:nvPicPr>
              <p:blipFill>
                <a:blip r:embed="rId119"/>
                <a:stretch>
                  <a:fillRect/>
                </a:stretch>
              </p:blipFill>
              <p:spPr>
                <a:xfrm>
                  <a:off x="10019029" y="585491"/>
                  <a:ext cx="370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Ink 89">
                  <a:extLst>
                    <a:ext uri="{FF2B5EF4-FFF2-40B4-BE49-F238E27FC236}">
                      <a16:creationId xmlns:a16="http://schemas.microsoft.com/office/drawing/2014/main" id="{9DCD5B2F-8481-FAB2-2D68-2AA9551745F6}"/>
                    </a:ext>
                  </a:extLst>
                </p14:cNvPr>
                <p14:cNvContentPartPr/>
                <p14:nvPr/>
              </p14:nvContentPartPr>
              <p14:xfrm>
                <a:off x="10457149" y="638771"/>
                <a:ext cx="25200" cy="112320"/>
              </p14:xfrm>
            </p:contentPart>
          </mc:Choice>
          <mc:Fallback xmlns="">
            <p:pic>
              <p:nvPicPr>
                <p:cNvPr id="90" name="Ink 89">
                  <a:extLst>
                    <a:ext uri="{FF2B5EF4-FFF2-40B4-BE49-F238E27FC236}">
                      <a16:creationId xmlns:a16="http://schemas.microsoft.com/office/drawing/2014/main" id="{9DCD5B2F-8481-FAB2-2D68-2AA9551745F6}"/>
                    </a:ext>
                  </a:extLst>
                </p:cNvPr>
                <p:cNvPicPr/>
                <p:nvPr/>
              </p:nvPicPr>
              <p:blipFill>
                <a:blip r:embed="rId121"/>
                <a:stretch>
                  <a:fillRect/>
                </a:stretch>
              </p:blipFill>
              <p:spPr>
                <a:xfrm>
                  <a:off x="10443109" y="624731"/>
                  <a:ext cx="53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Ink 90">
                  <a:extLst>
                    <a:ext uri="{FF2B5EF4-FFF2-40B4-BE49-F238E27FC236}">
                      <a16:creationId xmlns:a16="http://schemas.microsoft.com/office/drawing/2014/main" id="{C5656BE3-0F36-9454-C4E6-5FFBA3217620}"/>
                    </a:ext>
                  </a:extLst>
                </p14:cNvPr>
                <p14:cNvContentPartPr/>
                <p14:nvPr/>
              </p14:nvContentPartPr>
              <p14:xfrm>
                <a:off x="10906069" y="645971"/>
                <a:ext cx="16920" cy="112320"/>
              </p14:xfrm>
            </p:contentPart>
          </mc:Choice>
          <mc:Fallback xmlns="">
            <p:pic>
              <p:nvPicPr>
                <p:cNvPr id="91" name="Ink 90">
                  <a:extLst>
                    <a:ext uri="{FF2B5EF4-FFF2-40B4-BE49-F238E27FC236}">
                      <a16:creationId xmlns:a16="http://schemas.microsoft.com/office/drawing/2014/main" id="{C5656BE3-0F36-9454-C4E6-5FFBA3217620}"/>
                    </a:ext>
                  </a:extLst>
                </p:cNvPr>
                <p:cNvPicPr/>
                <p:nvPr/>
              </p:nvPicPr>
              <p:blipFill>
                <a:blip r:embed="rId123"/>
                <a:stretch>
                  <a:fillRect/>
                </a:stretch>
              </p:blipFill>
              <p:spPr>
                <a:xfrm>
                  <a:off x="10892029" y="631571"/>
                  <a:ext cx="45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 name="Ink 91">
                  <a:extLst>
                    <a:ext uri="{FF2B5EF4-FFF2-40B4-BE49-F238E27FC236}">
                      <a16:creationId xmlns:a16="http://schemas.microsoft.com/office/drawing/2014/main" id="{A0E8FCBB-5F27-DD2E-B8A8-320794C2F9A2}"/>
                    </a:ext>
                  </a:extLst>
                </p14:cNvPr>
                <p14:cNvContentPartPr/>
                <p14:nvPr/>
              </p14:nvContentPartPr>
              <p14:xfrm>
                <a:off x="11371549" y="566771"/>
                <a:ext cx="75240" cy="99360"/>
              </p14:xfrm>
            </p:contentPart>
          </mc:Choice>
          <mc:Fallback xmlns="">
            <p:pic>
              <p:nvPicPr>
                <p:cNvPr id="92" name="Ink 91">
                  <a:extLst>
                    <a:ext uri="{FF2B5EF4-FFF2-40B4-BE49-F238E27FC236}">
                      <a16:creationId xmlns:a16="http://schemas.microsoft.com/office/drawing/2014/main" id="{A0E8FCBB-5F27-DD2E-B8A8-320794C2F9A2}"/>
                    </a:ext>
                  </a:extLst>
                </p:cNvPr>
                <p:cNvPicPr/>
                <p:nvPr/>
              </p:nvPicPr>
              <p:blipFill>
                <a:blip r:embed="rId125"/>
                <a:stretch>
                  <a:fillRect/>
                </a:stretch>
              </p:blipFill>
              <p:spPr>
                <a:xfrm>
                  <a:off x="11357509" y="552371"/>
                  <a:ext cx="103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3" name="Ink 92">
                  <a:extLst>
                    <a:ext uri="{FF2B5EF4-FFF2-40B4-BE49-F238E27FC236}">
                      <a16:creationId xmlns:a16="http://schemas.microsoft.com/office/drawing/2014/main" id="{2248F6B2-52A1-F875-7B3C-94E6A6F8C01E}"/>
                    </a:ext>
                  </a:extLst>
                </p14:cNvPr>
                <p14:cNvContentPartPr/>
                <p14:nvPr/>
              </p14:nvContentPartPr>
              <p14:xfrm>
                <a:off x="11645869" y="546611"/>
                <a:ext cx="79920" cy="126000"/>
              </p14:xfrm>
            </p:contentPart>
          </mc:Choice>
          <mc:Fallback xmlns="">
            <p:pic>
              <p:nvPicPr>
                <p:cNvPr id="93" name="Ink 92">
                  <a:extLst>
                    <a:ext uri="{FF2B5EF4-FFF2-40B4-BE49-F238E27FC236}">
                      <a16:creationId xmlns:a16="http://schemas.microsoft.com/office/drawing/2014/main" id="{2248F6B2-52A1-F875-7B3C-94E6A6F8C01E}"/>
                    </a:ext>
                  </a:extLst>
                </p:cNvPr>
                <p:cNvPicPr/>
                <p:nvPr/>
              </p:nvPicPr>
              <p:blipFill>
                <a:blip r:embed="rId127"/>
                <a:stretch>
                  <a:fillRect/>
                </a:stretch>
              </p:blipFill>
              <p:spPr>
                <a:xfrm>
                  <a:off x="11631829" y="532211"/>
                  <a:ext cx="108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Ink 93">
                  <a:extLst>
                    <a:ext uri="{FF2B5EF4-FFF2-40B4-BE49-F238E27FC236}">
                      <a16:creationId xmlns:a16="http://schemas.microsoft.com/office/drawing/2014/main" id="{49F15912-D339-ECC9-65C5-8AF4DA5C0466}"/>
                    </a:ext>
                  </a:extLst>
                </p14:cNvPr>
                <p14:cNvContentPartPr/>
                <p14:nvPr/>
              </p14:nvContentPartPr>
              <p14:xfrm>
                <a:off x="11928469" y="526811"/>
                <a:ext cx="41760" cy="92520"/>
              </p14:xfrm>
            </p:contentPart>
          </mc:Choice>
          <mc:Fallback xmlns="">
            <p:pic>
              <p:nvPicPr>
                <p:cNvPr id="94" name="Ink 93">
                  <a:extLst>
                    <a:ext uri="{FF2B5EF4-FFF2-40B4-BE49-F238E27FC236}">
                      <a16:creationId xmlns:a16="http://schemas.microsoft.com/office/drawing/2014/main" id="{49F15912-D339-ECC9-65C5-8AF4DA5C0466}"/>
                    </a:ext>
                  </a:extLst>
                </p:cNvPr>
                <p:cNvPicPr/>
                <p:nvPr/>
              </p:nvPicPr>
              <p:blipFill>
                <a:blip r:embed="rId129"/>
                <a:stretch>
                  <a:fillRect/>
                </a:stretch>
              </p:blipFill>
              <p:spPr>
                <a:xfrm>
                  <a:off x="11914429" y="512771"/>
                  <a:ext cx="70200" cy="120960"/>
                </a:xfrm>
                <a:prstGeom prst="rect">
                  <a:avLst/>
                </a:prstGeom>
              </p:spPr>
            </p:pic>
          </mc:Fallback>
        </mc:AlternateContent>
      </p:grpSp>
    </p:spTree>
    <p:extLst>
      <p:ext uri="{BB962C8B-B14F-4D97-AF65-F5344CB8AC3E}">
        <p14:creationId xmlns:p14="http://schemas.microsoft.com/office/powerpoint/2010/main" val="16777934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2601E-A6DF-000A-DF8A-012F21F8E20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56DB5A4-184D-766E-D418-52E847E76EF0}"/>
              </a:ext>
            </a:extLst>
          </p:cNvPr>
          <p:cNvSpPr>
            <a:spLocks noGrp="1"/>
          </p:cNvSpPr>
          <p:nvPr>
            <p:ph type="body" idx="1"/>
          </p:nvPr>
        </p:nvSpPr>
        <p:spPr/>
        <p:txBody>
          <a:bodyPr>
            <a:normAutofit/>
          </a:bodyPr>
          <a:lstStyle/>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goal is  to take this raw data,</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and transform it into something more useful,</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information, or predictions, predictions about what might happen next,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predictions that can be used in the real world. </a:t>
            </a:r>
          </a:p>
          <a:p>
            <a:pPr>
              <a:lnSpc>
                <a:spcPct val="115000"/>
              </a:lnSpc>
              <a:spcAft>
                <a:spcPts val="800"/>
              </a:spcAft>
              <a:buNone/>
            </a:pPr>
            <a:endPar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Imagine a telecom company.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0" dirty="0">
                <a:effectLst/>
                <a:latin typeface="Symbol" pitchFamily="2" charset="2"/>
                <a:ea typeface="Times New Roman" panose="02020603050405020304" pitchFamily="18" charset="0"/>
                <a:cs typeface="Times New Roman" panose="02020603050405020304" pitchFamily="18" charset="0"/>
              </a:rPr>
              <a: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Data Science</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 Collect, clean , store data, data analytics and data mining, building a machine learning model to predict which customers will churn next month and recommending retention strategies, report.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9" name="TextBox 8">
            <a:extLst>
              <a:ext uri="{FF2B5EF4-FFF2-40B4-BE49-F238E27FC236}">
                <a16:creationId xmlns:a16="http://schemas.microsoft.com/office/drawing/2014/main" id="{0A3C45AC-B7BF-B8C1-93B3-41B00C703F6E}"/>
              </a:ext>
            </a:extLst>
          </p:cNvPr>
          <p:cNvSpPr txBox="1"/>
          <p:nvPr/>
        </p:nvSpPr>
        <p:spPr>
          <a:xfrm>
            <a:off x="838200" y="708952"/>
            <a:ext cx="6097384" cy="369332"/>
          </a:xfrm>
          <a:prstGeom prst="rect">
            <a:avLst/>
          </a:prstGeom>
          <a:noFill/>
        </p:spPr>
        <p:txBody>
          <a:bodyPr wrap="square">
            <a:spAutoFit/>
          </a:bodyPr>
          <a:lstStyle/>
          <a:p>
            <a:r>
              <a:rPr lang="en-CA" dirty="0"/>
              <a:t>Data </a:t>
            </a:r>
          </a:p>
        </p:txBody>
      </p:sp>
      <p:pic>
        <p:nvPicPr>
          <p:cNvPr id="98" name="Picture 97">
            <a:extLst>
              <a:ext uri="{FF2B5EF4-FFF2-40B4-BE49-F238E27FC236}">
                <a16:creationId xmlns:a16="http://schemas.microsoft.com/office/drawing/2014/main" id="{5FAA0D1F-7D91-2FD8-5CD2-A06F81AD875E}"/>
              </a:ext>
            </a:extLst>
          </p:cNvPr>
          <p:cNvPicPr>
            <a:picLocks noChangeAspect="1"/>
          </p:cNvPicPr>
          <p:nvPr/>
        </p:nvPicPr>
        <p:blipFill>
          <a:blip r:embed="rId3"/>
          <a:srcRect l="47312" r="-1"/>
          <a:stretch/>
        </p:blipFill>
        <p:spPr>
          <a:xfrm>
            <a:off x="8153413" y="800583"/>
            <a:ext cx="3658972" cy="3213880"/>
          </a:xfrm>
          <a:prstGeom prst="rect">
            <a:avLst/>
          </a:prstGeom>
        </p:spPr>
      </p:pic>
    </p:spTree>
    <p:extLst>
      <p:ext uri="{BB962C8B-B14F-4D97-AF65-F5344CB8AC3E}">
        <p14:creationId xmlns:p14="http://schemas.microsoft.com/office/powerpoint/2010/main" val="121218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EB99-AA51-A4A4-C73F-DE4D7C0EFA1E}"/>
              </a:ext>
            </a:extLst>
          </p:cNvPr>
          <p:cNvSpPr>
            <a:spLocks noGrp="1"/>
          </p:cNvSpPr>
          <p:nvPr>
            <p:ph type="title"/>
          </p:nvPr>
        </p:nvSpPr>
        <p:spPr/>
        <p:txBody>
          <a:bodyPr>
            <a:normAutofit fontScale="90000"/>
          </a:bodyPr>
          <a:lstStyle/>
          <a:p>
            <a:endParaRPr lang="en-CA"/>
          </a:p>
        </p:txBody>
      </p:sp>
      <p:sp>
        <p:nvSpPr>
          <p:cNvPr id="3" name="Text Placeholder 2">
            <a:extLst>
              <a:ext uri="{FF2B5EF4-FFF2-40B4-BE49-F238E27FC236}">
                <a16:creationId xmlns:a16="http://schemas.microsoft.com/office/drawing/2014/main" id="{5C7B0707-CBB4-8712-6795-9799010FB011}"/>
              </a:ext>
            </a:extLst>
          </p:cNvPr>
          <p:cNvSpPr>
            <a:spLocks noGrp="1"/>
          </p:cNvSpPr>
          <p:nvPr>
            <p:ph type="body" idx="1"/>
          </p:nvPr>
        </p:nvSpPr>
        <p:spPr/>
        <p:txBody>
          <a:bodyPr/>
          <a:lstStyle/>
          <a:p>
            <a:r>
              <a:rPr lang="en-CA" dirty="0"/>
              <a:t>Add types of analytics?</a:t>
            </a:r>
          </a:p>
          <a:p>
            <a:endParaRPr lang="en-CA" dirty="0"/>
          </a:p>
        </p:txBody>
      </p:sp>
    </p:spTree>
    <p:extLst>
      <p:ext uri="{BB962C8B-B14F-4D97-AF65-F5344CB8AC3E}">
        <p14:creationId xmlns:p14="http://schemas.microsoft.com/office/powerpoint/2010/main" val="2863054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8179195-953F-CC57-697B-716B3AEFDE66}"/>
                  </a:ext>
                </a:extLst>
              </p14:cNvPr>
              <p14:cNvContentPartPr/>
              <p14:nvPr/>
            </p14:nvContentPartPr>
            <p14:xfrm>
              <a:off x="4091629" y="4398611"/>
              <a:ext cx="360" cy="360"/>
            </p14:xfrm>
          </p:contentPart>
        </mc:Choice>
        <mc:Fallback xmlns="">
          <p:pic>
            <p:nvPicPr>
              <p:cNvPr id="5" name="Ink 4">
                <a:extLst>
                  <a:ext uri="{FF2B5EF4-FFF2-40B4-BE49-F238E27FC236}">
                    <a16:creationId xmlns:a16="http://schemas.microsoft.com/office/drawing/2014/main" id="{68179195-953F-CC57-697B-716B3AEFDE66}"/>
                  </a:ext>
                </a:extLst>
              </p:cNvPr>
              <p:cNvPicPr/>
              <p:nvPr/>
            </p:nvPicPr>
            <p:blipFill>
              <a:blip r:embed="rId4"/>
              <a:stretch>
                <a:fillRect/>
              </a:stretch>
            </p:blipFill>
            <p:spPr>
              <a:xfrm>
                <a:off x="4085509" y="4392491"/>
                <a:ext cx="12600" cy="12600"/>
              </a:xfrm>
              <a:prstGeom prst="rect">
                <a:avLst/>
              </a:prstGeom>
            </p:spPr>
          </p:pic>
        </mc:Fallback>
      </mc:AlternateContent>
      <p:pic>
        <p:nvPicPr>
          <p:cNvPr id="7170" name="Picture 2" descr="Data-Driven Decision-Making - Reveal BI">
            <a:extLst>
              <a:ext uri="{FF2B5EF4-FFF2-40B4-BE49-F238E27FC236}">
                <a16:creationId xmlns:a16="http://schemas.microsoft.com/office/drawing/2014/main" id="{CD0D6FAE-E8D5-4492-A23E-803085F64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111" y="1201746"/>
            <a:ext cx="7938655" cy="484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5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838200" y="365125"/>
            <a:ext cx="10515600" cy="480132"/>
          </a:xfrm>
          <a:prstGeom prst="rect">
            <a:avLst/>
          </a:prstGeom>
          <a:noFill/>
          <a:ln>
            <a:noFill/>
          </a:ln>
        </p:spPr>
        <p:txBody>
          <a:bodyPr spcFirstLastPara="1" wrap="square" lIns="0" tIns="0" rIns="0" bIns="0" anchor="t" anchorCtr="0">
            <a:normAutofit/>
          </a:bodyPr>
          <a:lstStyle/>
          <a:p>
            <a:pPr>
              <a:buSzPts val="5600"/>
            </a:pPr>
            <a:r>
              <a:rPr lang="en-US" sz="2800"/>
              <a:t>Drivers of Big Data</a:t>
            </a:r>
            <a:endParaRPr/>
          </a:p>
        </p:txBody>
      </p:sp>
      <p:sp>
        <p:nvSpPr>
          <p:cNvPr id="214" name="Google Shape;214;p9"/>
          <p:cNvSpPr txBox="1"/>
          <p:nvPr/>
        </p:nvSpPr>
        <p:spPr>
          <a:xfrm>
            <a:off x="3592594" y="6192004"/>
            <a:ext cx="8625037" cy="586788"/>
          </a:xfrm>
          <a:prstGeom prst="rect">
            <a:avLst/>
          </a:prstGeom>
          <a:noFill/>
          <a:ln>
            <a:noFill/>
          </a:ln>
        </p:spPr>
        <p:txBody>
          <a:bodyPr spcFirstLastPara="1" wrap="square" lIns="0" tIns="0" rIns="0" bIns="0" anchor="t" anchorCtr="0">
            <a:normAutofit/>
          </a:bodyPr>
          <a:lstStyle/>
          <a:p>
            <a:pPr marL="0" lvl="1" indent="96012" defTabSz="457200">
              <a:lnSpc>
                <a:spcPct val="110000"/>
              </a:lnSpc>
              <a:buClr>
                <a:srgbClr val="004785"/>
              </a:buClr>
              <a:buSzPts val="1848"/>
            </a:pPr>
            <a:r>
              <a:rPr lang="en-US" sz="924" kern="0">
                <a:solidFill>
                  <a:srgbClr val="004785"/>
                </a:solidFill>
                <a:latin typeface="Arial"/>
                <a:ea typeface="Arial"/>
                <a:cs typeface="Arial"/>
                <a:sym typeface="Arial"/>
              </a:rPr>
              <a:t>Content/quotes from: “Big Data” by Victor Mayer- Schonberger  and Kenneth Cukier, Images: https://www.axios.com/fewer-people-use-facebook-for-news-13273e71-ab51-49cc-b4ee-1588a241c0c8.html, https://www.imore.com/best-fitbit, https://www.digitaltrends.com/cell-phone-reviews/apple-iphone-xs-review/</a:t>
            </a:r>
            <a:endParaRPr sz="700" kern="0">
              <a:solidFill>
                <a:srgbClr val="000000"/>
              </a:solidFill>
              <a:latin typeface="Arial"/>
              <a:cs typeface="Arial"/>
              <a:sym typeface="Arial"/>
            </a:endParaRPr>
          </a:p>
        </p:txBody>
      </p:sp>
      <p:sp>
        <p:nvSpPr>
          <p:cNvPr id="215" name="Google Shape;215;p9"/>
          <p:cNvSpPr txBox="1">
            <a:spLocks noGrp="1"/>
          </p:cNvSpPr>
          <p:nvPr>
            <p:ph type="body" idx="1"/>
          </p:nvPr>
        </p:nvSpPr>
        <p:spPr>
          <a:xfrm>
            <a:off x="838200" y="1310108"/>
            <a:ext cx="10515600" cy="2192192"/>
          </a:xfrm>
          <a:prstGeom prst="rect">
            <a:avLst/>
          </a:prstGeom>
          <a:noFill/>
          <a:ln>
            <a:noFill/>
          </a:ln>
        </p:spPr>
        <p:txBody>
          <a:bodyPr spcFirstLastPara="1" wrap="square" lIns="0" tIns="0" rIns="0" bIns="0" anchor="t" anchorCtr="0">
            <a:normAutofit/>
          </a:bodyPr>
          <a:lstStyle/>
          <a:p>
            <a:pPr marL="280737" lvl="1" indent="-280737">
              <a:lnSpc>
                <a:spcPct val="110000"/>
              </a:lnSpc>
              <a:spcBef>
                <a:spcPts val="0"/>
              </a:spcBef>
              <a:buSzPts val="4800"/>
              <a:buFont typeface="Arial"/>
              <a:buChar char="•"/>
            </a:pPr>
            <a:r>
              <a:rPr lang="en-US" sz="2400"/>
              <a:t>Computing capacity: the capacity to store data has increased and the associated cost has decreased</a:t>
            </a:r>
            <a:endParaRPr/>
          </a:p>
          <a:p>
            <a:pPr marL="280737" lvl="1" indent="-280737">
              <a:lnSpc>
                <a:spcPct val="110000"/>
              </a:lnSpc>
              <a:spcBef>
                <a:spcPts val="2000"/>
              </a:spcBef>
              <a:buSzPts val="4800"/>
              <a:buFont typeface="Arial"/>
              <a:buChar char="•"/>
            </a:pPr>
            <a:r>
              <a:rPr lang="en-US" sz="2400"/>
              <a:t>Data generation: the world is going digital, more people and things are connected than ever before</a:t>
            </a:r>
            <a:endParaRPr/>
          </a:p>
        </p:txBody>
      </p:sp>
      <p:pic>
        <p:nvPicPr>
          <p:cNvPr id="216" name="Google Shape;216;p9" descr="Image"/>
          <p:cNvPicPr preferRelativeResize="0"/>
          <p:nvPr/>
        </p:nvPicPr>
        <p:blipFill rotWithShape="1">
          <a:blip r:embed="rId3">
            <a:alphaModFix/>
          </a:blip>
          <a:srcRect/>
          <a:stretch/>
        </p:blipFill>
        <p:spPr>
          <a:xfrm>
            <a:off x="3283094" y="2635425"/>
            <a:ext cx="5625812" cy="36477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txBox="1">
            <a:spLocks noGrp="1"/>
          </p:cNvSpPr>
          <p:nvPr>
            <p:ph type="title"/>
          </p:nvPr>
        </p:nvSpPr>
        <p:spPr>
          <a:xfrm>
            <a:off x="838200" y="365125"/>
            <a:ext cx="10515600" cy="480132"/>
          </a:xfrm>
          <a:prstGeom prst="rect">
            <a:avLst/>
          </a:prstGeom>
          <a:noFill/>
          <a:ln>
            <a:noFill/>
          </a:ln>
        </p:spPr>
        <p:txBody>
          <a:bodyPr spcFirstLastPara="1" wrap="square" lIns="0" tIns="0" rIns="0" bIns="0" anchor="t" anchorCtr="0">
            <a:normAutofit/>
          </a:bodyPr>
          <a:lstStyle/>
          <a:p>
            <a:pPr>
              <a:buSzPts val="5600"/>
            </a:pPr>
            <a:r>
              <a:rPr lang="en-US" sz="2800"/>
              <a:t>Big Data Characteristics</a:t>
            </a:r>
            <a:endParaRPr/>
          </a:p>
        </p:txBody>
      </p:sp>
      <p:sp>
        <p:nvSpPr>
          <p:cNvPr id="194" name="Google Shape;194;p8"/>
          <p:cNvSpPr txBox="1">
            <a:spLocks noGrp="1"/>
          </p:cNvSpPr>
          <p:nvPr>
            <p:ph type="body" idx="1"/>
          </p:nvPr>
        </p:nvSpPr>
        <p:spPr>
          <a:xfrm>
            <a:off x="838200" y="1310108"/>
            <a:ext cx="10515600" cy="692371"/>
          </a:xfrm>
          <a:prstGeom prst="rect">
            <a:avLst/>
          </a:prstGeom>
          <a:noFill/>
          <a:ln>
            <a:noFill/>
          </a:ln>
        </p:spPr>
        <p:txBody>
          <a:bodyPr spcFirstLastPara="1" wrap="square" lIns="0" tIns="0" rIns="0" bIns="0" anchor="t" anchorCtr="0">
            <a:normAutofit/>
          </a:bodyPr>
          <a:lstStyle/>
          <a:p>
            <a:pPr marL="0" lvl="1" indent="0">
              <a:lnSpc>
                <a:spcPct val="110000"/>
              </a:lnSpc>
              <a:spcBef>
                <a:spcPts val="0"/>
              </a:spcBef>
              <a:buClr>
                <a:schemeClr val="accent4"/>
              </a:buClr>
              <a:buSzPts val="4300"/>
            </a:pPr>
            <a:r>
              <a:rPr lang="en-US" sz="2150">
                <a:solidFill>
                  <a:schemeClr val="accent4"/>
                </a:solidFill>
              </a:rPr>
              <a:t>New data characteristics created by today’s digitized marketplace</a:t>
            </a:r>
            <a:endParaRPr/>
          </a:p>
        </p:txBody>
      </p:sp>
      <p:sp>
        <p:nvSpPr>
          <p:cNvPr id="195" name="Google Shape;195;p8"/>
          <p:cNvSpPr txBox="1"/>
          <p:nvPr/>
        </p:nvSpPr>
        <p:spPr>
          <a:xfrm>
            <a:off x="767767" y="6118363"/>
            <a:ext cx="7703928" cy="355406"/>
          </a:xfrm>
          <a:prstGeom prst="rect">
            <a:avLst/>
          </a:prstGeom>
          <a:noFill/>
          <a:ln>
            <a:noFill/>
          </a:ln>
        </p:spPr>
        <p:txBody>
          <a:bodyPr spcFirstLastPara="1" wrap="square" lIns="0" tIns="0" rIns="0" bIns="0" anchor="t" anchorCtr="0">
            <a:normAutofit lnSpcReduction="10000"/>
          </a:bodyPr>
          <a:lstStyle/>
          <a:p>
            <a:pPr marL="0" lvl="1" indent="93726" defTabSz="457200">
              <a:lnSpc>
                <a:spcPct val="110000"/>
              </a:lnSpc>
              <a:buClr>
                <a:srgbClr val="004785"/>
              </a:buClr>
              <a:buSzPts val="2132"/>
            </a:pPr>
            <a:r>
              <a:rPr lang="en-US" sz="1066" kern="0">
                <a:solidFill>
                  <a:srgbClr val="004785"/>
                </a:solidFill>
                <a:latin typeface="Arial"/>
                <a:ea typeface="Arial"/>
                <a:cs typeface="Arial"/>
                <a:sym typeface="Arial"/>
              </a:rPr>
              <a:t>Image from: </a:t>
            </a:r>
            <a:r>
              <a:rPr lang="en-US" sz="1066" u="sng" kern="0">
                <a:solidFill>
                  <a:srgbClr val="06AAF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https://www.cbpr.me/big-data-and-public-relations/4vs/</a:t>
            </a:r>
            <a:endParaRPr sz="700" kern="0">
              <a:solidFill>
                <a:srgbClr val="000000"/>
              </a:solidFill>
              <a:latin typeface="Arial"/>
              <a:cs typeface="Arial"/>
              <a:sym typeface="Arial"/>
            </a:endParaRPr>
          </a:p>
          <a:p>
            <a:pPr marL="0" lvl="1" indent="93726" defTabSz="457200">
              <a:lnSpc>
                <a:spcPct val="110000"/>
              </a:lnSpc>
              <a:spcBef>
                <a:spcPts val="150"/>
              </a:spcBef>
              <a:buClr>
                <a:srgbClr val="004785"/>
              </a:buClr>
              <a:buSzPts val="2132"/>
            </a:pPr>
            <a:r>
              <a:rPr lang="en-US" sz="1066" kern="0">
                <a:solidFill>
                  <a:srgbClr val="004785"/>
                </a:solidFill>
                <a:latin typeface="Arial"/>
                <a:ea typeface="Arial"/>
                <a:cs typeface="Arial"/>
                <a:sym typeface="Arial"/>
              </a:rPr>
              <a:t>Additional quotes from another diagram found at </a:t>
            </a:r>
            <a:r>
              <a:rPr lang="en-US" sz="1066" u="sng" kern="0">
                <a:solidFill>
                  <a:srgbClr val="06AAF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https://www.datasciencecentral.com/profiles/blogs/data-veracity</a:t>
            </a:r>
            <a:endParaRPr sz="700" kern="0">
              <a:solidFill>
                <a:srgbClr val="000000"/>
              </a:solidFill>
              <a:latin typeface="Arial"/>
              <a:cs typeface="Arial"/>
              <a:sym typeface="Arial"/>
            </a:endParaRPr>
          </a:p>
        </p:txBody>
      </p:sp>
      <p:grpSp>
        <p:nvGrpSpPr>
          <p:cNvPr id="196" name="Google Shape;196;p8"/>
          <p:cNvGrpSpPr/>
          <p:nvPr/>
        </p:nvGrpSpPr>
        <p:grpSpPr>
          <a:xfrm>
            <a:off x="855847" y="1923752"/>
            <a:ext cx="2916054" cy="1671165"/>
            <a:chOff x="0" y="0"/>
            <a:chExt cx="5832106" cy="3342327"/>
          </a:xfrm>
        </p:grpSpPr>
        <p:sp>
          <p:nvSpPr>
            <p:cNvPr id="197" name="Google Shape;197;p8"/>
            <p:cNvSpPr/>
            <p:nvPr/>
          </p:nvSpPr>
          <p:spPr>
            <a:xfrm>
              <a:off x="5097886" y="1315757"/>
              <a:ext cx="734220" cy="710813"/>
            </a:xfrm>
            <a:prstGeom prst="rightArrow">
              <a:avLst>
                <a:gd name="adj1" fmla="val 54688"/>
                <a:gd name="adj2" fmla="val 53785"/>
              </a:avLst>
            </a:prstGeom>
            <a:solidFill>
              <a:srgbClr val="B2554B"/>
            </a:solidFill>
            <a:ln>
              <a:noFill/>
            </a:ln>
          </p:spPr>
          <p:txBody>
            <a:bodyPr spcFirstLastPara="1" wrap="square" lIns="45713" tIns="45713" rIns="45713" bIns="45713" anchor="ctr" anchorCtr="0">
              <a:noAutofit/>
            </a:bodyPr>
            <a:lstStyle/>
            <a:p>
              <a:pPr defTabSz="457200">
                <a:buClr>
                  <a:srgbClr val="2D2C41"/>
                </a:buClr>
                <a:buSzPts val="3600"/>
              </a:pPr>
              <a:endParaRPr kern="0">
                <a:solidFill>
                  <a:srgbClr val="2D2C41"/>
                </a:solidFill>
                <a:latin typeface="Arial"/>
                <a:ea typeface="Arial"/>
                <a:cs typeface="Arial"/>
                <a:sym typeface="Arial"/>
              </a:endParaRPr>
            </a:p>
          </p:txBody>
        </p:sp>
        <p:sp>
          <p:nvSpPr>
            <p:cNvPr id="198" name="Google Shape;198;p8"/>
            <p:cNvSpPr txBox="1"/>
            <p:nvPr/>
          </p:nvSpPr>
          <p:spPr>
            <a:xfrm>
              <a:off x="0" y="0"/>
              <a:ext cx="4544517" cy="3342327"/>
            </a:xfrm>
            <a:prstGeom prst="rect">
              <a:avLst/>
            </a:prstGeom>
            <a:noFill/>
            <a:ln>
              <a:noFill/>
            </a:ln>
          </p:spPr>
          <p:txBody>
            <a:bodyPr spcFirstLastPara="1" wrap="square" lIns="0" tIns="0" rIns="0" bIns="0" anchor="ctr" anchorCtr="0">
              <a:normAutofit/>
            </a:bodyPr>
            <a:lstStyle/>
            <a:p>
              <a:pPr marL="0" lvl="1" algn="ctr" defTabSz="457200">
                <a:lnSpc>
                  <a:spcPct val="110000"/>
                </a:lnSpc>
                <a:buClr>
                  <a:srgbClr val="00386A"/>
                </a:buClr>
                <a:buSzPts val="3200"/>
              </a:pPr>
              <a:r>
                <a:rPr lang="en-US" sz="1600" kern="0">
                  <a:solidFill>
                    <a:srgbClr val="00386A"/>
                  </a:solidFill>
                  <a:latin typeface="Arial"/>
                  <a:ea typeface="Arial"/>
                  <a:cs typeface="Arial"/>
                  <a:sym typeface="Arial"/>
                </a:rPr>
                <a:t>“Terabytes to petabytes of existing data to process”</a:t>
              </a:r>
              <a:endParaRPr sz="700" kern="0">
                <a:solidFill>
                  <a:srgbClr val="000000"/>
                </a:solidFill>
                <a:latin typeface="Arial"/>
                <a:cs typeface="Arial"/>
                <a:sym typeface="Arial"/>
              </a:endParaRPr>
            </a:p>
          </p:txBody>
        </p:sp>
      </p:grpSp>
      <p:grpSp>
        <p:nvGrpSpPr>
          <p:cNvPr id="199" name="Google Shape;199;p8"/>
          <p:cNvGrpSpPr/>
          <p:nvPr/>
        </p:nvGrpSpPr>
        <p:grpSpPr>
          <a:xfrm>
            <a:off x="855847" y="3752552"/>
            <a:ext cx="2916054" cy="1671165"/>
            <a:chOff x="0" y="0"/>
            <a:chExt cx="5832106" cy="3342327"/>
          </a:xfrm>
        </p:grpSpPr>
        <p:sp>
          <p:nvSpPr>
            <p:cNvPr id="200" name="Google Shape;200;p8"/>
            <p:cNvSpPr/>
            <p:nvPr/>
          </p:nvSpPr>
          <p:spPr>
            <a:xfrm>
              <a:off x="5097886" y="1315757"/>
              <a:ext cx="734220" cy="710813"/>
            </a:xfrm>
            <a:prstGeom prst="rightArrow">
              <a:avLst>
                <a:gd name="adj1" fmla="val 54688"/>
                <a:gd name="adj2" fmla="val 53785"/>
              </a:avLst>
            </a:prstGeom>
            <a:solidFill>
              <a:srgbClr val="EAB86E"/>
            </a:solidFill>
            <a:ln>
              <a:noFill/>
            </a:ln>
          </p:spPr>
          <p:txBody>
            <a:bodyPr spcFirstLastPara="1" wrap="square" lIns="45713" tIns="45713" rIns="45713" bIns="45713" anchor="ctr" anchorCtr="0">
              <a:noAutofit/>
            </a:bodyPr>
            <a:lstStyle/>
            <a:p>
              <a:pPr defTabSz="457200">
                <a:buClr>
                  <a:srgbClr val="2D2C41"/>
                </a:buClr>
                <a:buSzPts val="3600"/>
              </a:pPr>
              <a:endParaRPr kern="0">
                <a:solidFill>
                  <a:srgbClr val="2D2C41"/>
                </a:solidFill>
                <a:latin typeface="Arial"/>
                <a:ea typeface="Arial"/>
                <a:cs typeface="Arial"/>
                <a:sym typeface="Arial"/>
              </a:endParaRPr>
            </a:p>
          </p:txBody>
        </p:sp>
        <p:sp>
          <p:nvSpPr>
            <p:cNvPr id="201" name="Google Shape;201;p8"/>
            <p:cNvSpPr txBox="1"/>
            <p:nvPr/>
          </p:nvSpPr>
          <p:spPr>
            <a:xfrm>
              <a:off x="0" y="0"/>
              <a:ext cx="4544517" cy="3342327"/>
            </a:xfrm>
            <a:prstGeom prst="rect">
              <a:avLst/>
            </a:prstGeom>
            <a:noFill/>
            <a:ln>
              <a:noFill/>
            </a:ln>
          </p:spPr>
          <p:txBody>
            <a:bodyPr spcFirstLastPara="1" wrap="square" lIns="0" tIns="0" rIns="0" bIns="0" anchor="ctr" anchorCtr="0">
              <a:normAutofit/>
            </a:bodyPr>
            <a:lstStyle/>
            <a:p>
              <a:pPr marL="0" lvl="1" algn="ctr" defTabSz="457200">
                <a:lnSpc>
                  <a:spcPct val="110000"/>
                </a:lnSpc>
                <a:buClr>
                  <a:srgbClr val="00386A"/>
                </a:buClr>
                <a:buSzPts val="3200"/>
              </a:pPr>
              <a:r>
                <a:rPr lang="en-US" sz="1600" kern="0">
                  <a:solidFill>
                    <a:srgbClr val="00386A"/>
                  </a:solidFill>
                  <a:latin typeface="Arial"/>
                  <a:ea typeface="Arial"/>
                  <a:cs typeface="Arial"/>
                  <a:sym typeface="Arial"/>
                </a:rPr>
                <a:t>“Streaming data, milliseconds to seconds to respond" </a:t>
              </a:r>
              <a:endParaRPr sz="700" kern="0">
                <a:solidFill>
                  <a:srgbClr val="000000"/>
                </a:solidFill>
                <a:latin typeface="Arial"/>
                <a:cs typeface="Arial"/>
                <a:sym typeface="Arial"/>
              </a:endParaRPr>
            </a:p>
          </p:txBody>
        </p:sp>
      </p:grpSp>
      <p:grpSp>
        <p:nvGrpSpPr>
          <p:cNvPr id="202" name="Google Shape;202;p8"/>
          <p:cNvGrpSpPr/>
          <p:nvPr/>
        </p:nvGrpSpPr>
        <p:grpSpPr>
          <a:xfrm>
            <a:off x="8420100" y="1923752"/>
            <a:ext cx="2916054" cy="1671165"/>
            <a:chOff x="0" y="0"/>
            <a:chExt cx="5832107" cy="3342327"/>
          </a:xfrm>
        </p:grpSpPr>
        <p:sp>
          <p:nvSpPr>
            <p:cNvPr id="203" name="Google Shape;203;p8"/>
            <p:cNvSpPr/>
            <p:nvPr/>
          </p:nvSpPr>
          <p:spPr>
            <a:xfrm flipH="1">
              <a:off x="0" y="1315758"/>
              <a:ext cx="734219" cy="710812"/>
            </a:xfrm>
            <a:prstGeom prst="rightArrow">
              <a:avLst>
                <a:gd name="adj1" fmla="val 54688"/>
                <a:gd name="adj2" fmla="val 53785"/>
              </a:avLst>
            </a:prstGeom>
            <a:solidFill>
              <a:srgbClr val="9AC9D1"/>
            </a:solidFill>
            <a:ln>
              <a:noFill/>
            </a:ln>
          </p:spPr>
          <p:txBody>
            <a:bodyPr spcFirstLastPara="1" wrap="square" lIns="45713" tIns="45713" rIns="45713" bIns="45713" anchor="ctr" anchorCtr="0">
              <a:noAutofit/>
            </a:bodyPr>
            <a:lstStyle/>
            <a:p>
              <a:pPr defTabSz="457200">
                <a:buClr>
                  <a:srgbClr val="2D2C41"/>
                </a:buClr>
                <a:buSzPts val="3600"/>
              </a:pPr>
              <a:endParaRPr kern="0">
                <a:solidFill>
                  <a:srgbClr val="2D2C41"/>
                </a:solidFill>
                <a:latin typeface="Arial"/>
                <a:ea typeface="Arial"/>
                <a:cs typeface="Arial"/>
                <a:sym typeface="Arial"/>
              </a:endParaRPr>
            </a:p>
          </p:txBody>
        </p:sp>
        <p:sp>
          <p:nvSpPr>
            <p:cNvPr id="204" name="Google Shape;204;p8"/>
            <p:cNvSpPr txBox="1"/>
            <p:nvPr/>
          </p:nvSpPr>
          <p:spPr>
            <a:xfrm>
              <a:off x="1287589" y="0"/>
              <a:ext cx="4544518" cy="3342327"/>
            </a:xfrm>
            <a:prstGeom prst="rect">
              <a:avLst/>
            </a:prstGeom>
            <a:noFill/>
            <a:ln>
              <a:noFill/>
            </a:ln>
          </p:spPr>
          <p:txBody>
            <a:bodyPr spcFirstLastPara="1" wrap="square" lIns="0" tIns="0" rIns="0" bIns="0" anchor="ctr" anchorCtr="0">
              <a:normAutofit/>
            </a:bodyPr>
            <a:lstStyle/>
            <a:p>
              <a:pPr marL="0" lvl="1" algn="ctr" defTabSz="457200">
                <a:lnSpc>
                  <a:spcPct val="110000"/>
                </a:lnSpc>
                <a:buClr>
                  <a:srgbClr val="00386A"/>
                </a:buClr>
                <a:buSzPts val="3200"/>
              </a:pPr>
              <a:r>
                <a:rPr lang="en-US" sz="1600" kern="0">
                  <a:solidFill>
                    <a:srgbClr val="00386A"/>
                  </a:solidFill>
                  <a:latin typeface="Arial"/>
                  <a:ea typeface="Arial"/>
                  <a:cs typeface="Arial"/>
                  <a:sym typeface="Arial"/>
                </a:rPr>
                <a:t>“Structured, unstructured, text, multimedia”</a:t>
              </a:r>
              <a:endParaRPr sz="700" kern="0">
                <a:solidFill>
                  <a:srgbClr val="000000"/>
                </a:solidFill>
                <a:latin typeface="Arial"/>
                <a:cs typeface="Arial"/>
                <a:sym typeface="Arial"/>
              </a:endParaRPr>
            </a:p>
          </p:txBody>
        </p:sp>
      </p:grpSp>
      <p:grpSp>
        <p:nvGrpSpPr>
          <p:cNvPr id="205" name="Google Shape;205;p8"/>
          <p:cNvGrpSpPr/>
          <p:nvPr/>
        </p:nvGrpSpPr>
        <p:grpSpPr>
          <a:xfrm>
            <a:off x="8420100" y="3752552"/>
            <a:ext cx="2916054" cy="1671165"/>
            <a:chOff x="0" y="0"/>
            <a:chExt cx="5832107" cy="3342327"/>
          </a:xfrm>
        </p:grpSpPr>
        <p:sp>
          <p:nvSpPr>
            <p:cNvPr id="206" name="Google Shape;206;p8"/>
            <p:cNvSpPr/>
            <p:nvPr/>
          </p:nvSpPr>
          <p:spPr>
            <a:xfrm flipH="1">
              <a:off x="0" y="1315757"/>
              <a:ext cx="734219" cy="710813"/>
            </a:xfrm>
            <a:prstGeom prst="rightArrow">
              <a:avLst>
                <a:gd name="adj1" fmla="val 54688"/>
                <a:gd name="adj2" fmla="val 53785"/>
              </a:avLst>
            </a:prstGeom>
            <a:solidFill>
              <a:srgbClr val="99886D"/>
            </a:solidFill>
            <a:ln>
              <a:noFill/>
            </a:ln>
          </p:spPr>
          <p:txBody>
            <a:bodyPr spcFirstLastPara="1" wrap="square" lIns="45713" tIns="45713" rIns="45713" bIns="45713" anchor="ctr" anchorCtr="0">
              <a:noAutofit/>
            </a:bodyPr>
            <a:lstStyle/>
            <a:p>
              <a:pPr defTabSz="457200">
                <a:buClr>
                  <a:srgbClr val="2D2C41"/>
                </a:buClr>
                <a:buSzPts val="3600"/>
              </a:pPr>
              <a:endParaRPr kern="0">
                <a:solidFill>
                  <a:srgbClr val="2D2C41"/>
                </a:solidFill>
                <a:latin typeface="Arial"/>
                <a:ea typeface="Arial"/>
                <a:cs typeface="Arial"/>
                <a:sym typeface="Arial"/>
              </a:endParaRPr>
            </a:p>
          </p:txBody>
        </p:sp>
        <p:sp>
          <p:nvSpPr>
            <p:cNvPr id="207" name="Google Shape;207;p8"/>
            <p:cNvSpPr txBox="1"/>
            <p:nvPr/>
          </p:nvSpPr>
          <p:spPr>
            <a:xfrm>
              <a:off x="1287589" y="0"/>
              <a:ext cx="4544518" cy="3342327"/>
            </a:xfrm>
            <a:prstGeom prst="rect">
              <a:avLst/>
            </a:prstGeom>
            <a:noFill/>
            <a:ln>
              <a:noFill/>
            </a:ln>
          </p:spPr>
          <p:txBody>
            <a:bodyPr spcFirstLastPara="1" wrap="square" lIns="0" tIns="0" rIns="0" bIns="0" anchor="ctr" anchorCtr="0">
              <a:normAutofit/>
            </a:bodyPr>
            <a:lstStyle/>
            <a:p>
              <a:pPr marL="0" lvl="1" algn="ctr" defTabSz="457200">
                <a:lnSpc>
                  <a:spcPct val="110000"/>
                </a:lnSpc>
                <a:buClr>
                  <a:srgbClr val="00386A"/>
                </a:buClr>
                <a:buSzPts val="3200"/>
              </a:pPr>
              <a:r>
                <a:rPr lang="en-US" sz="1600" kern="0">
                  <a:solidFill>
                    <a:srgbClr val="00386A"/>
                  </a:solidFill>
                  <a:latin typeface="Arial"/>
                  <a:ea typeface="Arial"/>
                  <a:cs typeface="Arial"/>
                  <a:sym typeface="Arial"/>
                </a:rPr>
                <a:t>“Uncertainty due to data inconsistency &amp; incompleteness, ambiguities, latency, deception, model approximations”</a:t>
              </a:r>
              <a:endParaRPr sz="700" kern="0">
                <a:solidFill>
                  <a:srgbClr val="000000"/>
                </a:solidFill>
                <a:latin typeface="Arial"/>
                <a:cs typeface="Arial"/>
                <a:sym typeface="Arial"/>
              </a:endParaRPr>
            </a:p>
          </p:txBody>
        </p:sp>
      </p:grpSp>
      <p:pic>
        <p:nvPicPr>
          <p:cNvPr id="208" name="Google Shape;208;p8" descr="Image"/>
          <p:cNvPicPr preferRelativeResize="0"/>
          <p:nvPr/>
        </p:nvPicPr>
        <p:blipFill rotWithShape="1">
          <a:blip r:embed="rId5">
            <a:alphaModFix/>
          </a:blip>
          <a:srcRect/>
          <a:stretch/>
        </p:blipFill>
        <p:spPr>
          <a:xfrm>
            <a:off x="4060380" y="1903046"/>
            <a:ext cx="4071240" cy="36990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6F627B1-CB60-DA65-666E-08693E4D8741}"/>
              </a:ext>
            </a:extLst>
          </p:cNvPr>
          <p:cNvGrpSpPr/>
          <p:nvPr/>
        </p:nvGrpSpPr>
        <p:grpSpPr>
          <a:xfrm>
            <a:off x="1072309" y="553451"/>
            <a:ext cx="1097280" cy="488160"/>
            <a:chOff x="1072309" y="553451"/>
            <a:chExt cx="1097280" cy="4881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F86061-528E-81CE-A89E-11FF22BC64DD}"/>
                    </a:ext>
                  </a:extLst>
                </p14:cNvPr>
                <p14:cNvContentPartPr/>
                <p14:nvPr/>
              </p14:nvContentPartPr>
              <p14:xfrm>
                <a:off x="1113709" y="744611"/>
                <a:ext cx="58680" cy="204840"/>
              </p14:xfrm>
            </p:contentPart>
          </mc:Choice>
          <mc:Fallback xmlns="">
            <p:pic>
              <p:nvPicPr>
                <p:cNvPr id="4" name="Ink 3">
                  <a:extLst>
                    <a:ext uri="{FF2B5EF4-FFF2-40B4-BE49-F238E27FC236}">
                      <a16:creationId xmlns:a16="http://schemas.microsoft.com/office/drawing/2014/main" id="{45F86061-528E-81CE-A89E-11FF22BC64DD}"/>
                    </a:ext>
                  </a:extLst>
                </p:cNvPr>
                <p:cNvPicPr/>
                <p:nvPr/>
              </p:nvPicPr>
              <p:blipFill>
                <a:blip r:embed="rId4"/>
                <a:stretch>
                  <a:fillRect/>
                </a:stretch>
              </p:blipFill>
              <p:spPr>
                <a:xfrm>
                  <a:off x="1103269" y="734171"/>
                  <a:ext cx="79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1EB6D08-0D5B-6F27-C06E-8641F5886098}"/>
                    </a:ext>
                  </a:extLst>
                </p14:cNvPr>
                <p14:cNvContentPartPr/>
                <p14:nvPr/>
              </p14:nvContentPartPr>
              <p14:xfrm>
                <a:off x="1072309" y="675131"/>
                <a:ext cx="224640" cy="366480"/>
              </p14:xfrm>
            </p:contentPart>
          </mc:Choice>
          <mc:Fallback xmlns="">
            <p:pic>
              <p:nvPicPr>
                <p:cNvPr id="5" name="Ink 4">
                  <a:extLst>
                    <a:ext uri="{FF2B5EF4-FFF2-40B4-BE49-F238E27FC236}">
                      <a16:creationId xmlns:a16="http://schemas.microsoft.com/office/drawing/2014/main" id="{21EB6D08-0D5B-6F27-C06E-8641F5886098}"/>
                    </a:ext>
                  </a:extLst>
                </p:cNvPr>
                <p:cNvPicPr/>
                <p:nvPr/>
              </p:nvPicPr>
              <p:blipFill>
                <a:blip r:embed="rId6"/>
                <a:stretch>
                  <a:fillRect/>
                </a:stretch>
              </p:blipFill>
              <p:spPr>
                <a:xfrm>
                  <a:off x="1061509" y="664691"/>
                  <a:ext cx="2458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996EB35-CF9A-26F2-345F-899CADCAE13A}"/>
                    </a:ext>
                  </a:extLst>
                </p14:cNvPr>
                <p14:cNvContentPartPr/>
                <p14:nvPr/>
              </p14:nvContentPartPr>
              <p14:xfrm>
                <a:off x="1363189" y="777731"/>
                <a:ext cx="166680" cy="158400"/>
              </p14:xfrm>
            </p:contentPart>
          </mc:Choice>
          <mc:Fallback xmlns="">
            <p:pic>
              <p:nvPicPr>
                <p:cNvPr id="6" name="Ink 5">
                  <a:extLst>
                    <a:ext uri="{FF2B5EF4-FFF2-40B4-BE49-F238E27FC236}">
                      <a16:creationId xmlns:a16="http://schemas.microsoft.com/office/drawing/2014/main" id="{C996EB35-CF9A-26F2-345F-899CADCAE13A}"/>
                    </a:ext>
                  </a:extLst>
                </p:cNvPr>
                <p:cNvPicPr/>
                <p:nvPr/>
              </p:nvPicPr>
              <p:blipFill>
                <a:blip r:embed="rId8"/>
                <a:stretch>
                  <a:fillRect/>
                </a:stretch>
              </p:blipFill>
              <p:spPr>
                <a:xfrm>
                  <a:off x="1352389" y="766931"/>
                  <a:ext cx="187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D92C0B2-03B5-82DB-8DB7-C5897F8045F1}"/>
                    </a:ext>
                  </a:extLst>
                </p14:cNvPr>
                <p14:cNvContentPartPr/>
                <p14:nvPr/>
              </p14:nvContentPartPr>
              <p14:xfrm>
                <a:off x="1554349" y="553451"/>
                <a:ext cx="58680" cy="396000"/>
              </p14:xfrm>
            </p:contentPart>
          </mc:Choice>
          <mc:Fallback xmlns="">
            <p:pic>
              <p:nvPicPr>
                <p:cNvPr id="7" name="Ink 6">
                  <a:extLst>
                    <a:ext uri="{FF2B5EF4-FFF2-40B4-BE49-F238E27FC236}">
                      <a16:creationId xmlns:a16="http://schemas.microsoft.com/office/drawing/2014/main" id="{3D92C0B2-03B5-82DB-8DB7-C5897F8045F1}"/>
                    </a:ext>
                  </a:extLst>
                </p:cNvPr>
                <p:cNvPicPr/>
                <p:nvPr/>
              </p:nvPicPr>
              <p:blipFill>
                <a:blip r:embed="rId10"/>
                <a:stretch>
                  <a:fillRect/>
                </a:stretch>
              </p:blipFill>
              <p:spPr>
                <a:xfrm>
                  <a:off x="1543549" y="543011"/>
                  <a:ext cx="799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F58BBAC-D141-7816-8742-CEE26A616C96}"/>
                    </a:ext>
                  </a:extLst>
                </p14:cNvPr>
                <p14:cNvContentPartPr/>
                <p14:nvPr/>
              </p14:nvContentPartPr>
              <p14:xfrm>
                <a:off x="1579189" y="648851"/>
                <a:ext cx="590400" cy="231840"/>
              </p14:xfrm>
            </p:contentPart>
          </mc:Choice>
          <mc:Fallback xmlns="">
            <p:pic>
              <p:nvPicPr>
                <p:cNvPr id="8" name="Ink 7">
                  <a:extLst>
                    <a:ext uri="{FF2B5EF4-FFF2-40B4-BE49-F238E27FC236}">
                      <a16:creationId xmlns:a16="http://schemas.microsoft.com/office/drawing/2014/main" id="{6F58BBAC-D141-7816-8742-CEE26A616C96}"/>
                    </a:ext>
                  </a:extLst>
                </p:cNvPr>
                <p:cNvPicPr/>
                <p:nvPr/>
              </p:nvPicPr>
              <p:blipFill>
                <a:blip r:embed="rId12"/>
                <a:stretch>
                  <a:fillRect/>
                </a:stretch>
              </p:blipFill>
              <p:spPr>
                <a:xfrm>
                  <a:off x="1568749" y="638051"/>
                  <a:ext cx="611640" cy="25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C4F9A61-8B55-984E-BAB3-91926BB84E16}"/>
                  </a:ext>
                </a:extLst>
              </p14:cNvPr>
              <p14:cNvContentPartPr/>
              <p14:nvPr/>
            </p14:nvContentPartPr>
            <p14:xfrm>
              <a:off x="3840349" y="425291"/>
              <a:ext cx="278280" cy="234000"/>
            </p14:xfrm>
          </p:contentPart>
        </mc:Choice>
        <mc:Fallback xmlns="">
          <p:pic>
            <p:nvPicPr>
              <p:cNvPr id="11" name="Ink 10">
                <a:extLst>
                  <a:ext uri="{FF2B5EF4-FFF2-40B4-BE49-F238E27FC236}">
                    <a16:creationId xmlns:a16="http://schemas.microsoft.com/office/drawing/2014/main" id="{2C4F9A61-8B55-984E-BAB3-91926BB84E16}"/>
                  </a:ext>
                </a:extLst>
              </p:cNvPr>
              <p:cNvPicPr/>
              <p:nvPr/>
            </p:nvPicPr>
            <p:blipFill>
              <a:blip r:embed="rId14"/>
              <a:stretch>
                <a:fillRect/>
              </a:stretch>
            </p:blipFill>
            <p:spPr>
              <a:xfrm>
                <a:off x="3829549" y="414491"/>
                <a:ext cx="2995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C533048-19D2-D6DD-278A-C15FEA73B12C}"/>
                  </a:ext>
                </a:extLst>
              </p14:cNvPr>
              <p14:cNvContentPartPr/>
              <p14:nvPr/>
            </p14:nvContentPartPr>
            <p14:xfrm>
              <a:off x="4163989" y="401531"/>
              <a:ext cx="25920" cy="284040"/>
            </p14:xfrm>
          </p:contentPart>
        </mc:Choice>
        <mc:Fallback xmlns="">
          <p:pic>
            <p:nvPicPr>
              <p:cNvPr id="12" name="Ink 11">
                <a:extLst>
                  <a:ext uri="{FF2B5EF4-FFF2-40B4-BE49-F238E27FC236}">
                    <a16:creationId xmlns:a16="http://schemas.microsoft.com/office/drawing/2014/main" id="{1C533048-19D2-D6DD-278A-C15FEA73B12C}"/>
                  </a:ext>
                </a:extLst>
              </p:cNvPr>
              <p:cNvPicPr/>
              <p:nvPr/>
            </p:nvPicPr>
            <p:blipFill>
              <a:blip r:embed="rId16"/>
              <a:stretch>
                <a:fillRect/>
              </a:stretch>
            </p:blipFill>
            <p:spPr>
              <a:xfrm>
                <a:off x="4153549" y="391091"/>
                <a:ext cx="47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D601C823-7E4D-8EC0-CB17-BBFF27961F9B}"/>
                  </a:ext>
                </a:extLst>
              </p14:cNvPr>
              <p14:cNvContentPartPr/>
              <p14:nvPr/>
            </p14:nvContentPartPr>
            <p14:xfrm>
              <a:off x="4247509" y="566771"/>
              <a:ext cx="166680" cy="89640"/>
            </p14:xfrm>
          </p:contentPart>
        </mc:Choice>
        <mc:Fallback xmlns="">
          <p:pic>
            <p:nvPicPr>
              <p:cNvPr id="13" name="Ink 12">
                <a:extLst>
                  <a:ext uri="{FF2B5EF4-FFF2-40B4-BE49-F238E27FC236}">
                    <a16:creationId xmlns:a16="http://schemas.microsoft.com/office/drawing/2014/main" id="{D601C823-7E4D-8EC0-CB17-BBFF27961F9B}"/>
                  </a:ext>
                </a:extLst>
              </p:cNvPr>
              <p:cNvPicPr/>
              <p:nvPr/>
            </p:nvPicPr>
            <p:blipFill>
              <a:blip r:embed="rId18"/>
              <a:stretch>
                <a:fillRect/>
              </a:stretch>
            </p:blipFill>
            <p:spPr>
              <a:xfrm>
                <a:off x="4237069" y="555971"/>
                <a:ext cx="187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A12EE19-4193-1F24-DE44-76BBFF9DAACE}"/>
                  </a:ext>
                </a:extLst>
              </p14:cNvPr>
              <p14:cNvContentPartPr/>
              <p14:nvPr/>
            </p14:nvContentPartPr>
            <p14:xfrm>
              <a:off x="4405549" y="540491"/>
              <a:ext cx="133200" cy="86040"/>
            </p14:xfrm>
          </p:contentPart>
        </mc:Choice>
        <mc:Fallback xmlns="">
          <p:pic>
            <p:nvPicPr>
              <p:cNvPr id="14" name="Ink 13">
                <a:extLst>
                  <a:ext uri="{FF2B5EF4-FFF2-40B4-BE49-F238E27FC236}">
                    <a16:creationId xmlns:a16="http://schemas.microsoft.com/office/drawing/2014/main" id="{4A12EE19-4193-1F24-DE44-76BBFF9DAACE}"/>
                  </a:ext>
                </a:extLst>
              </p:cNvPr>
              <p:cNvPicPr/>
              <p:nvPr/>
            </p:nvPicPr>
            <p:blipFill>
              <a:blip r:embed="rId20"/>
              <a:stretch>
                <a:fillRect/>
              </a:stretch>
            </p:blipFill>
            <p:spPr>
              <a:xfrm>
                <a:off x="4395109" y="529691"/>
                <a:ext cx="154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C9D5F2-6356-4942-DE44-F797B06D5402}"/>
                  </a:ext>
                </a:extLst>
              </p14:cNvPr>
              <p14:cNvContentPartPr/>
              <p14:nvPr/>
            </p14:nvContentPartPr>
            <p14:xfrm>
              <a:off x="4547029" y="415211"/>
              <a:ext cx="66960" cy="198000"/>
            </p14:xfrm>
          </p:contentPart>
        </mc:Choice>
        <mc:Fallback xmlns="">
          <p:pic>
            <p:nvPicPr>
              <p:cNvPr id="15" name="Ink 14">
                <a:extLst>
                  <a:ext uri="{FF2B5EF4-FFF2-40B4-BE49-F238E27FC236}">
                    <a16:creationId xmlns:a16="http://schemas.microsoft.com/office/drawing/2014/main" id="{C6C9D5F2-6356-4942-DE44-F797B06D5402}"/>
                  </a:ext>
                </a:extLst>
              </p:cNvPr>
              <p:cNvPicPr/>
              <p:nvPr/>
            </p:nvPicPr>
            <p:blipFill>
              <a:blip r:embed="rId22"/>
              <a:stretch>
                <a:fillRect/>
              </a:stretch>
            </p:blipFill>
            <p:spPr>
              <a:xfrm>
                <a:off x="4536229" y="404411"/>
                <a:ext cx="882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B89CC450-8C9C-3B66-2B84-ED1D3524570D}"/>
                  </a:ext>
                </a:extLst>
              </p14:cNvPr>
              <p14:cNvContentPartPr/>
              <p14:nvPr/>
            </p14:nvContentPartPr>
            <p14:xfrm>
              <a:off x="4530109" y="520691"/>
              <a:ext cx="183240" cy="26280"/>
            </p14:xfrm>
          </p:contentPart>
        </mc:Choice>
        <mc:Fallback xmlns="">
          <p:pic>
            <p:nvPicPr>
              <p:cNvPr id="16" name="Ink 15">
                <a:extLst>
                  <a:ext uri="{FF2B5EF4-FFF2-40B4-BE49-F238E27FC236}">
                    <a16:creationId xmlns:a16="http://schemas.microsoft.com/office/drawing/2014/main" id="{B89CC450-8C9C-3B66-2B84-ED1D3524570D}"/>
                  </a:ext>
                </a:extLst>
              </p:cNvPr>
              <p:cNvPicPr/>
              <p:nvPr/>
            </p:nvPicPr>
            <p:blipFill>
              <a:blip r:embed="rId24"/>
              <a:stretch>
                <a:fillRect/>
              </a:stretch>
            </p:blipFill>
            <p:spPr>
              <a:xfrm>
                <a:off x="4519669" y="509891"/>
                <a:ext cx="204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82864F2D-B0C6-26C4-6D37-F9E7562901D6}"/>
                  </a:ext>
                </a:extLst>
              </p14:cNvPr>
              <p14:cNvContentPartPr/>
              <p14:nvPr/>
            </p14:nvContentPartPr>
            <p14:xfrm>
              <a:off x="4811989" y="606011"/>
              <a:ext cx="225720" cy="13680"/>
            </p14:xfrm>
          </p:contentPart>
        </mc:Choice>
        <mc:Fallback xmlns="">
          <p:pic>
            <p:nvPicPr>
              <p:cNvPr id="17" name="Ink 16">
                <a:extLst>
                  <a:ext uri="{FF2B5EF4-FFF2-40B4-BE49-F238E27FC236}">
                    <a16:creationId xmlns:a16="http://schemas.microsoft.com/office/drawing/2014/main" id="{82864F2D-B0C6-26C4-6D37-F9E7562901D6}"/>
                  </a:ext>
                </a:extLst>
              </p:cNvPr>
              <p:cNvPicPr/>
              <p:nvPr/>
            </p:nvPicPr>
            <p:blipFill>
              <a:blip r:embed="rId26"/>
              <a:stretch>
                <a:fillRect/>
              </a:stretch>
            </p:blipFill>
            <p:spPr>
              <a:xfrm>
                <a:off x="4801189" y="595571"/>
                <a:ext cx="246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E69823F3-1E30-4876-EFA1-7B47B3447974}"/>
                  </a:ext>
                </a:extLst>
              </p14:cNvPr>
              <p14:cNvContentPartPr/>
              <p14:nvPr/>
            </p14:nvContentPartPr>
            <p14:xfrm>
              <a:off x="4995949" y="507371"/>
              <a:ext cx="166680" cy="204840"/>
            </p14:xfrm>
          </p:contentPart>
        </mc:Choice>
        <mc:Fallback xmlns="">
          <p:pic>
            <p:nvPicPr>
              <p:cNvPr id="18" name="Ink 17">
                <a:extLst>
                  <a:ext uri="{FF2B5EF4-FFF2-40B4-BE49-F238E27FC236}">
                    <a16:creationId xmlns:a16="http://schemas.microsoft.com/office/drawing/2014/main" id="{E69823F3-1E30-4876-EFA1-7B47B3447974}"/>
                  </a:ext>
                </a:extLst>
              </p:cNvPr>
              <p:cNvPicPr/>
              <p:nvPr/>
            </p:nvPicPr>
            <p:blipFill>
              <a:blip r:embed="rId28"/>
              <a:stretch>
                <a:fillRect/>
              </a:stretch>
            </p:blipFill>
            <p:spPr>
              <a:xfrm>
                <a:off x="4985149" y="496931"/>
                <a:ext cx="187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E03BB4E-78A3-8BE3-C906-EF68254A7CCE}"/>
                  </a:ext>
                </a:extLst>
              </p14:cNvPr>
              <p14:cNvContentPartPr/>
              <p14:nvPr/>
            </p14:nvContentPartPr>
            <p14:xfrm>
              <a:off x="5494549" y="375611"/>
              <a:ext cx="366120" cy="309960"/>
            </p14:xfrm>
          </p:contentPart>
        </mc:Choice>
        <mc:Fallback xmlns="">
          <p:pic>
            <p:nvPicPr>
              <p:cNvPr id="19" name="Ink 18">
                <a:extLst>
                  <a:ext uri="{FF2B5EF4-FFF2-40B4-BE49-F238E27FC236}">
                    <a16:creationId xmlns:a16="http://schemas.microsoft.com/office/drawing/2014/main" id="{CE03BB4E-78A3-8BE3-C906-EF68254A7CCE}"/>
                  </a:ext>
                </a:extLst>
              </p:cNvPr>
              <p:cNvPicPr/>
              <p:nvPr/>
            </p:nvPicPr>
            <p:blipFill>
              <a:blip r:embed="rId30"/>
              <a:stretch>
                <a:fillRect/>
              </a:stretch>
            </p:blipFill>
            <p:spPr>
              <a:xfrm>
                <a:off x="5483749" y="365171"/>
                <a:ext cx="3873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67DFC8E-7E09-C57C-BF30-B7A90BC1C1CB}"/>
                  </a:ext>
                </a:extLst>
              </p14:cNvPr>
              <p14:cNvContentPartPr/>
              <p14:nvPr/>
            </p14:nvContentPartPr>
            <p14:xfrm>
              <a:off x="5955349" y="513851"/>
              <a:ext cx="337320" cy="162360"/>
            </p14:xfrm>
          </p:contentPart>
        </mc:Choice>
        <mc:Fallback xmlns="">
          <p:pic>
            <p:nvPicPr>
              <p:cNvPr id="20" name="Ink 19">
                <a:extLst>
                  <a:ext uri="{FF2B5EF4-FFF2-40B4-BE49-F238E27FC236}">
                    <a16:creationId xmlns:a16="http://schemas.microsoft.com/office/drawing/2014/main" id="{E67DFC8E-7E09-C57C-BF30-B7A90BC1C1CB}"/>
                  </a:ext>
                </a:extLst>
              </p:cNvPr>
              <p:cNvPicPr/>
              <p:nvPr/>
            </p:nvPicPr>
            <p:blipFill>
              <a:blip r:embed="rId32"/>
              <a:stretch>
                <a:fillRect/>
              </a:stretch>
            </p:blipFill>
            <p:spPr>
              <a:xfrm>
                <a:off x="5944909" y="503051"/>
                <a:ext cx="358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DEA845B1-D26F-B1A3-18B6-0139230C3540}"/>
                  </a:ext>
                </a:extLst>
              </p14:cNvPr>
              <p14:cNvContentPartPr/>
              <p14:nvPr/>
            </p14:nvContentPartPr>
            <p14:xfrm>
              <a:off x="6575269" y="566771"/>
              <a:ext cx="274680" cy="20160"/>
            </p14:xfrm>
          </p:contentPart>
        </mc:Choice>
        <mc:Fallback xmlns="">
          <p:pic>
            <p:nvPicPr>
              <p:cNvPr id="21" name="Ink 20">
                <a:extLst>
                  <a:ext uri="{FF2B5EF4-FFF2-40B4-BE49-F238E27FC236}">
                    <a16:creationId xmlns:a16="http://schemas.microsoft.com/office/drawing/2014/main" id="{DEA845B1-D26F-B1A3-18B6-0139230C3540}"/>
                  </a:ext>
                </a:extLst>
              </p:cNvPr>
              <p:cNvPicPr/>
              <p:nvPr/>
            </p:nvPicPr>
            <p:blipFill>
              <a:blip r:embed="rId34"/>
              <a:stretch>
                <a:fillRect/>
              </a:stretch>
            </p:blipFill>
            <p:spPr>
              <a:xfrm>
                <a:off x="6564469" y="555971"/>
                <a:ext cx="295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6640AEF9-C72F-E362-CCF1-536463A97C09}"/>
                  </a:ext>
                </a:extLst>
              </p14:cNvPr>
              <p14:cNvContentPartPr/>
              <p14:nvPr/>
            </p14:nvContentPartPr>
            <p14:xfrm>
              <a:off x="6816109" y="468131"/>
              <a:ext cx="192600" cy="204840"/>
            </p14:xfrm>
          </p:contentPart>
        </mc:Choice>
        <mc:Fallback xmlns="">
          <p:pic>
            <p:nvPicPr>
              <p:cNvPr id="22" name="Ink 21">
                <a:extLst>
                  <a:ext uri="{FF2B5EF4-FFF2-40B4-BE49-F238E27FC236}">
                    <a16:creationId xmlns:a16="http://schemas.microsoft.com/office/drawing/2014/main" id="{6640AEF9-C72F-E362-CCF1-536463A97C09}"/>
                  </a:ext>
                </a:extLst>
              </p:cNvPr>
              <p:cNvPicPr/>
              <p:nvPr/>
            </p:nvPicPr>
            <p:blipFill>
              <a:blip r:embed="rId36"/>
              <a:stretch>
                <a:fillRect/>
              </a:stretch>
            </p:blipFill>
            <p:spPr>
              <a:xfrm>
                <a:off x="6805669" y="457331"/>
                <a:ext cx="213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297AD648-E2D0-E84A-49DD-85B26DCC6F4D}"/>
                  </a:ext>
                </a:extLst>
              </p14:cNvPr>
              <p14:cNvContentPartPr/>
              <p14:nvPr/>
            </p14:nvContentPartPr>
            <p14:xfrm>
              <a:off x="7290229" y="441491"/>
              <a:ext cx="58680" cy="208440"/>
            </p14:xfrm>
          </p:contentPart>
        </mc:Choice>
        <mc:Fallback xmlns="">
          <p:pic>
            <p:nvPicPr>
              <p:cNvPr id="23" name="Ink 22">
                <a:extLst>
                  <a:ext uri="{FF2B5EF4-FFF2-40B4-BE49-F238E27FC236}">
                    <a16:creationId xmlns:a16="http://schemas.microsoft.com/office/drawing/2014/main" id="{297AD648-E2D0-E84A-49DD-85B26DCC6F4D}"/>
                  </a:ext>
                </a:extLst>
              </p:cNvPr>
              <p:cNvPicPr/>
              <p:nvPr/>
            </p:nvPicPr>
            <p:blipFill>
              <a:blip r:embed="rId38"/>
              <a:stretch>
                <a:fillRect/>
              </a:stretch>
            </p:blipFill>
            <p:spPr>
              <a:xfrm>
                <a:off x="7279429" y="430691"/>
                <a:ext cx="79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34332283-AF05-9C51-E6C5-A6B87AB64833}"/>
                  </a:ext>
                </a:extLst>
              </p14:cNvPr>
              <p14:cNvContentPartPr/>
              <p14:nvPr/>
            </p14:nvContentPartPr>
            <p14:xfrm>
              <a:off x="7464469" y="322331"/>
              <a:ext cx="25560" cy="336960"/>
            </p14:xfrm>
          </p:contentPart>
        </mc:Choice>
        <mc:Fallback xmlns="">
          <p:pic>
            <p:nvPicPr>
              <p:cNvPr id="24" name="Ink 23">
                <a:extLst>
                  <a:ext uri="{FF2B5EF4-FFF2-40B4-BE49-F238E27FC236}">
                    <a16:creationId xmlns:a16="http://schemas.microsoft.com/office/drawing/2014/main" id="{34332283-AF05-9C51-E6C5-A6B87AB64833}"/>
                  </a:ext>
                </a:extLst>
              </p:cNvPr>
              <p:cNvPicPr/>
              <p:nvPr/>
            </p:nvPicPr>
            <p:blipFill>
              <a:blip r:embed="rId40"/>
              <a:stretch>
                <a:fillRect/>
              </a:stretch>
            </p:blipFill>
            <p:spPr>
              <a:xfrm>
                <a:off x="7453669" y="311891"/>
                <a:ext cx="468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F9AFE9D4-BB94-D047-F072-567E5951A727}"/>
                  </a:ext>
                </a:extLst>
              </p14:cNvPr>
              <p14:cNvContentPartPr/>
              <p14:nvPr/>
            </p14:nvContentPartPr>
            <p14:xfrm>
              <a:off x="7481389" y="507371"/>
              <a:ext cx="249840" cy="165240"/>
            </p14:xfrm>
          </p:contentPart>
        </mc:Choice>
        <mc:Fallback xmlns="">
          <p:pic>
            <p:nvPicPr>
              <p:cNvPr id="25" name="Ink 24">
                <a:extLst>
                  <a:ext uri="{FF2B5EF4-FFF2-40B4-BE49-F238E27FC236}">
                    <a16:creationId xmlns:a16="http://schemas.microsoft.com/office/drawing/2014/main" id="{F9AFE9D4-BB94-D047-F072-567E5951A727}"/>
                  </a:ext>
                </a:extLst>
              </p:cNvPr>
              <p:cNvPicPr/>
              <p:nvPr/>
            </p:nvPicPr>
            <p:blipFill>
              <a:blip r:embed="rId42"/>
              <a:stretch>
                <a:fillRect/>
              </a:stretch>
            </p:blipFill>
            <p:spPr>
              <a:xfrm>
                <a:off x="7470589" y="496931"/>
                <a:ext cx="271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D4013A86-AE1C-12A6-E58C-A45C1673A386}"/>
                  </a:ext>
                </a:extLst>
              </p14:cNvPr>
              <p14:cNvContentPartPr/>
              <p14:nvPr/>
            </p14:nvContentPartPr>
            <p14:xfrm>
              <a:off x="7805389" y="434651"/>
              <a:ext cx="249840" cy="227520"/>
            </p14:xfrm>
          </p:contentPart>
        </mc:Choice>
        <mc:Fallback xmlns="">
          <p:pic>
            <p:nvPicPr>
              <p:cNvPr id="26" name="Ink 25">
                <a:extLst>
                  <a:ext uri="{FF2B5EF4-FFF2-40B4-BE49-F238E27FC236}">
                    <a16:creationId xmlns:a16="http://schemas.microsoft.com/office/drawing/2014/main" id="{D4013A86-AE1C-12A6-E58C-A45C1673A386}"/>
                  </a:ext>
                </a:extLst>
              </p:cNvPr>
              <p:cNvPicPr/>
              <p:nvPr/>
            </p:nvPicPr>
            <p:blipFill>
              <a:blip r:embed="rId44"/>
              <a:stretch>
                <a:fillRect/>
              </a:stretch>
            </p:blipFill>
            <p:spPr>
              <a:xfrm>
                <a:off x="7794949" y="423851"/>
                <a:ext cx="271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3AC2F44D-1EC3-E994-8C4D-87D547CFA435}"/>
                  </a:ext>
                </a:extLst>
              </p14:cNvPr>
              <p14:cNvContentPartPr/>
              <p14:nvPr/>
            </p14:nvContentPartPr>
            <p14:xfrm>
              <a:off x="8030029" y="470651"/>
              <a:ext cx="191520" cy="199080"/>
            </p14:xfrm>
          </p:contentPart>
        </mc:Choice>
        <mc:Fallback xmlns="">
          <p:pic>
            <p:nvPicPr>
              <p:cNvPr id="27" name="Ink 26">
                <a:extLst>
                  <a:ext uri="{FF2B5EF4-FFF2-40B4-BE49-F238E27FC236}">
                    <a16:creationId xmlns:a16="http://schemas.microsoft.com/office/drawing/2014/main" id="{3AC2F44D-1EC3-E994-8C4D-87D547CFA435}"/>
                  </a:ext>
                </a:extLst>
              </p:cNvPr>
              <p:cNvPicPr/>
              <p:nvPr/>
            </p:nvPicPr>
            <p:blipFill>
              <a:blip r:embed="rId46"/>
              <a:stretch>
                <a:fillRect/>
              </a:stretch>
            </p:blipFill>
            <p:spPr>
              <a:xfrm>
                <a:off x="8019229" y="460211"/>
                <a:ext cx="212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9BE44651-B172-9727-8C52-BA646F7B5E6D}"/>
                  </a:ext>
                </a:extLst>
              </p14:cNvPr>
              <p14:cNvContentPartPr/>
              <p14:nvPr/>
            </p14:nvContentPartPr>
            <p14:xfrm>
              <a:off x="8453749" y="494051"/>
              <a:ext cx="324720" cy="59760"/>
            </p14:xfrm>
          </p:contentPart>
        </mc:Choice>
        <mc:Fallback xmlns="">
          <p:pic>
            <p:nvPicPr>
              <p:cNvPr id="28" name="Ink 27">
                <a:extLst>
                  <a:ext uri="{FF2B5EF4-FFF2-40B4-BE49-F238E27FC236}">
                    <a16:creationId xmlns:a16="http://schemas.microsoft.com/office/drawing/2014/main" id="{9BE44651-B172-9727-8C52-BA646F7B5E6D}"/>
                  </a:ext>
                </a:extLst>
              </p:cNvPr>
              <p:cNvPicPr/>
              <p:nvPr/>
            </p:nvPicPr>
            <p:blipFill>
              <a:blip r:embed="rId48"/>
              <a:stretch>
                <a:fillRect/>
              </a:stretch>
            </p:blipFill>
            <p:spPr>
              <a:xfrm>
                <a:off x="8443309" y="483251"/>
                <a:ext cx="345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7AD6E937-CEE3-4583-26E6-9363CF2434F2}"/>
                  </a:ext>
                </a:extLst>
              </p14:cNvPr>
              <p14:cNvContentPartPr/>
              <p14:nvPr/>
            </p14:nvContentPartPr>
            <p14:xfrm>
              <a:off x="8686669" y="421691"/>
              <a:ext cx="224640" cy="178560"/>
            </p14:xfrm>
          </p:contentPart>
        </mc:Choice>
        <mc:Fallback xmlns="">
          <p:pic>
            <p:nvPicPr>
              <p:cNvPr id="29" name="Ink 28">
                <a:extLst>
                  <a:ext uri="{FF2B5EF4-FFF2-40B4-BE49-F238E27FC236}">
                    <a16:creationId xmlns:a16="http://schemas.microsoft.com/office/drawing/2014/main" id="{7AD6E937-CEE3-4583-26E6-9363CF2434F2}"/>
                  </a:ext>
                </a:extLst>
              </p:cNvPr>
              <p:cNvPicPr/>
              <p:nvPr/>
            </p:nvPicPr>
            <p:blipFill>
              <a:blip r:embed="rId50"/>
              <a:stretch>
                <a:fillRect/>
              </a:stretch>
            </p:blipFill>
            <p:spPr>
              <a:xfrm>
                <a:off x="8675869" y="410891"/>
                <a:ext cx="2458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235434B8-E31A-A370-0928-C8183DEFF471}"/>
                  </a:ext>
                </a:extLst>
              </p14:cNvPr>
              <p14:cNvContentPartPr/>
              <p14:nvPr/>
            </p14:nvContentPartPr>
            <p14:xfrm>
              <a:off x="9130909" y="454451"/>
              <a:ext cx="370800" cy="225360"/>
            </p14:xfrm>
          </p:contentPart>
        </mc:Choice>
        <mc:Fallback xmlns="">
          <p:pic>
            <p:nvPicPr>
              <p:cNvPr id="30" name="Ink 29">
                <a:extLst>
                  <a:ext uri="{FF2B5EF4-FFF2-40B4-BE49-F238E27FC236}">
                    <a16:creationId xmlns:a16="http://schemas.microsoft.com/office/drawing/2014/main" id="{235434B8-E31A-A370-0928-C8183DEFF471}"/>
                  </a:ext>
                </a:extLst>
              </p:cNvPr>
              <p:cNvPicPr/>
              <p:nvPr/>
            </p:nvPicPr>
            <p:blipFill>
              <a:blip r:embed="rId52"/>
              <a:stretch>
                <a:fillRect/>
              </a:stretch>
            </p:blipFill>
            <p:spPr>
              <a:xfrm>
                <a:off x="9120109" y="444011"/>
                <a:ext cx="392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1E821BF6-CCC7-8563-6077-D7A181D18B0F}"/>
                  </a:ext>
                </a:extLst>
              </p14:cNvPr>
              <p14:cNvContentPartPr/>
              <p14:nvPr/>
            </p14:nvContentPartPr>
            <p14:xfrm>
              <a:off x="9380389" y="487571"/>
              <a:ext cx="179640" cy="217800"/>
            </p14:xfrm>
          </p:contentPart>
        </mc:Choice>
        <mc:Fallback xmlns="">
          <p:pic>
            <p:nvPicPr>
              <p:cNvPr id="31" name="Ink 30">
                <a:extLst>
                  <a:ext uri="{FF2B5EF4-FFF2-40B4-BE49-F238E27FC236}">
                    <a16:creationId xmlns:a16="http://schemas.microsoft.com/office/drawing/2014/main" id="{1E821BF6-CCC7-8563-6077-D7A181D18B0F}"/>
                  </a:ext>
                </a:extLst>
              </p:cNvPr>
              <p:cNvPicPr/>
              <p:nvPr/>
            </p:nvPicPr>
            <p:blipFill>
              <a:blip r:embed="rId54"/>
              <a:stretch>
                <a:fillRect/>
              </a:stretch>
            </p:blipFill>
            <p:spPr>
              <a:xfrm>
                <a:off x="9369589" y="477131"/>
                <a:ext cx="200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63A2802F-DEB7-B302-66B6-4932233CECA5}"/>
                  </a:ext>
                </a:extLst>
              </p14:cNvPr>
              <p14:cNvContentPartPr/>
              <p14:nvPr/>
            </p14:nvContentPartPr>
            <p14:xfrm>
              <a:off x="9650749" y="362291"/>
              <a:ext cx="50400" cy="297000"/>
            </p14:xfrm>
          </p:contentPart>
        </mc:Choice>
        <mc:Fallback xmlns="">
          <p:pic>
            <p:nvPicPr>
              <p:cNvPr id="32" name="Ink 31">
                <a:extLst>
                  <a:ext uri="{FF2B5EF4-FFF2-40B4-BE49-F238E27FC236}">
                    <a16:creationId xmlns:a16="http://schemas.microsoft.com/office/drawing/2014/main" id="{63A2802F-DEB7-B302-66B6-4932233CECA5}"/>
                  </a:ext>
                </a:extLst>
              </p:cNvPr>
              <p:cNvPicPr/>
              <p:nvPr/>
            </p:nvPicPr>
            <p:blipFill>
              <a:blip r:embed="rId56"/>
              <a:stretch>
                <a:fillRect/>
              </a:stretch>
            </p:blipFill>
            <p:spPr>
              <a:xfrm>
                <a:off x="9640309" y="351491"/>
                <a:ext cx="716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A328D765-06E1-043F-35F7-2036B064F7B9}"/>
                  </a:ext>
                </a:extLst>
              </p14:cNvPr>
              <p14:cNvContentPartPr/>
              <p14:nvPr/>
            </p14:nvContentPartPr>
            <p14:xfrm>
              <a:off x="9642469" y="500891"/>
              <a:ext cx="75240" cy="33120"/>
            </p14:xfrm>
          </p:contentPart>
        </mc:Choice>
        <mc:Fallback xmlns="">
          <p:pic>
            <p:nvPicPr>
              <p:cNvPr id="33" name="Ink 32">
                <a:extLst>
                  <a:ext uri="{FF2B5EF4-FFF2-40B4-BE49-F238E27FC236}">
                    <a16:creationId xmlns:a16="http://schemas.microsoft.com/office/drawing/2014/main" id="{A328D765-06E1-043F-35F7-2036B064F7B9}"/>
                  </a:ext>
                </a:extLst>
              </p:cNvPr>
              <p:cNvPicPr/>
              <p:nvPr/>
            </p:nvPicPr>
            <p:blipFill>
              <a:blip r:embed="rId58"/>
              <a:stretch>
                <a:fillRect/>
              </a:stretch>
            </p:blipFill>
            <p:spPr>
              <a:xfrm>
                <a:off x="9632029" y="490091"/>
                <a:ext cx="964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4230B5E7-19AF-F503-4981-925A72ABD569}"/>
                  </a:ext>
                </a:extLst>
              </p14:cNvPr>
              <p14:cNvContentPartPr/>
              <p14:nvPr/>
            </p14:nvContentPartPr>
            <p14:xfrm>
              <a:off x="9833629" y="421691"/>
              <a:ext cx="183240" cy="178560"/>
            </p14:xfrm>
          </p:contentPart>
        </mc:Choice>
        <mc:Fallback xmlns="">
          <p:pic>
            <p:nvPicPr>
              <p:cNvPr id="34" name="Ink 33">
                <a:extLst>
                  <a:ext uri="{FF2B5EF4-FFF2-40B4-BE49-F238E27FC236}">
                    <a16:creationId xmlns:a16="http://schemas.microsoft.com/office/drawing/2014/main" id="{4230B5E7-19AF-F503-4981-925A72ABD569}"/>
                  </a:ext>
                </a:extLst>
              </p:cNvPr>
              <p:cNvPicPr/>
              <p:nvPr/>
            </p:nvPicPr>
            <p:blipFill>
              <a:blip r:embed="rId60"/>
              <a:stretch>
                <a:fillRect/>
              </a:stretch>
            </p:blipFill>
            <p:spPr>
              <a:xfrm>
                <a:off x="9823189" y="410891"/>
                <a:ext cx="2044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F9F16497-FE09-334E-0CED-6EC551732E3F}"/>
                  </a:ext>
                </a:extLst>
              </p14:cNvPr>
              <p14:cNvContentPartPr/>
              <p14:nvPr/>
            </p14:nvContentPartPr>
            <p14:xfrm>
              <a:off x="9986989" y="470651"/>
              <a:ext cx="129600" cy="135720"/>
            </p14:xfrm>
          </p:contentPart>
        </mc:Choice>
        <mc:Fallback xmlns="">
          <p:pic>
            <p:nvPicPr>
              <p:cNvPr id="35" name="Ink 34">
                <a:extLst>
                  <a:ext uri="{FF2B5EF4-FFF2-40B4-BE49-F238E27FC236}">
                    <a16:creationId xmlns:a16="http://schemas.microsoft.com/office/drawing/2014/main" id="{F9F16497-FE09-334E-0CED-6EC551732E3F}"/>
                  </a:ext>
                </a:extLst>
              </p:cNvPr>
              <p:cNvPicPr/>
              <p:nvPr/>
            </p:nvPicPr>
            <p:blipFill>
              <a:blip r:embed="rId62"/>
              <a:stretch>
                <a:fillRect/>
              </a:stretch>
            </p:blipFill>
            <p:spPr>
              <a:xfrm>
                <a:off x="9976549" y="460211"/>
                <a:ext cx="150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D3257074-CE41-B552-C101-6DAD3BD16B81}"/>
                  </a:ext>
                </a:extLst>
              </p14:cNvPr>
              <p14:cNvContentPartPr/>
              <p14:nvPr/>
            </p14:nvContentPartPr>
            <p14:xfrm>
              <a:off x="10195069" y="487571"/>
              <a:ext cx="129600" cy="175320"/>
            </p14:xfrm>
          </p:contentPart>
        </mc:Choice>
        <mc:Fallback xmlns="">
          <p:pic>
            <p:nvPicPr>
              <p:cNvPr id="36" name="Ink 35">
                <a:extLst>
                  <a:ext uri="{FF2B5EF4-FFF2-40B4-BE49-F238E27FC236}">
                    <a16:creationId xmlns:a16="http://schemas.microsoft.com/office/drawing/2014/main" id="{D3257074-CE41-B552-C101-6DAD3BD16B81}"/>
                  </a:ext>
                </a:extLst>
              </p:cNvPr>
              <p:cNvPicPr/>
              <p:nvPr/>
            </p:nvPicPr>
            <p:blipFill>
              <a:blip r:embed="rId64"/>
              <a:stretch>
                <a:fillRect/>
              </a:stretch>
            </p:blipFill>
            <p:spPr>
              <a:xfrm>
                <a:off x="10184269" y="477131"/>
                <a:ext cx="150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33D1AC93-F345-5AEF-B353-1F93AC6690AF}"/>
                  </a:ext>
                </a:extLst>
              </p14:cNvPr>
              <p14:cNvContentPartPr/>
              <p14:nvPr/>
            </p14:nvContentPartPr>
            <p14:xfrm>
              <a:off x="10399189" y="329171"/>
              <a:ext cx="33480" cy="309960"/>
            </p14:xfrm>
          </p:contentPart>
        </mc:Choice>
        <mc:Fallback xmlns="">
          <p:pic>
            <p:nvPicPr>
              <p:cNvPr id="37" name="Ink 36">
                <a:extLst>
                  <a:ext uri="{FF2B5EF4-FFF2-40B4-BE49-F238E27FC236}">
                    <a16:creationId xmlns:a16="http://schemas.microsoft.com/office/drawing/2014/main" id="{33D1AC93-F345-5AEF-B353-1F93AC6690AF}"/>
                  </a:ext>
                </a:extLst>
              </p:cNvPr>
              <p:cNvPicPr/>
              <p:nvPr/>
            </p:nvPicPr>
            <p:blipFill>
              <a:blip r:embed="rId66"/>
              <a:stretch>
                <a:fillRect/>
              </a:stretch>
            </p:blipFill>
            <p:spPr>
              <a:xfrm>
                <a:off x="10388389" y="318731"/>
                <a:ext cx="54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10DA07D3-993E-5631-B5E0-6903E84B0E28}"/>
                  </a:ext>
                </a:extLst>
              </p14:cNvPr>
              <p14:cNvContentPartPr/>
              <p14:nvPr/>
            </p14:nvContentPartPr>
            <p14:xfrm>
              <a:off x="10382269" y="477851"/>
              <a:ext cx="108360" cy="43200"/>
            </p14:xfrm>
          </p:contentPart>
        </mc:Choice>
        <mc:Fallback xmlns="">
          <p:pic>
            <p:nvPicPr>
              <p:cNvPr id="38" name="Ink 37">
                <a:extLst>
                  <a:ext uri="{FF2B5EF4-FFF2-40B4-BE49-F238E27FC236}">
                    <a16:creationId xmlns:a16="http://schemas.microsoft.com/office/drawing/2014/main" id="{10DA07D3-993E-5631-B5E0-6903E84B0E28}"/>
                  </a:ext>
                </a:extLst>
              </p:cNvPr>
              <p:cNvPicPr/>
              <p:nvPr/>
            </p:nvPicPr>
            <p:blipFill>
              <a:blip r:embed="rId68"/>
              <a:stretch>
                <a:fillRect/>
              </a:stretch>
            </p:blipFill>
            <p:spPr>
              <a:xfrm>
                <a:off x="10371829" y="467411"/>
                <a:ext cx="1296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604EA8C0-9467-4852-8148-8EEE09FECA39}"/>
                  </a:ext>
                </a:extLst>
              </p14:cNvPr>
              <p14:cNvContentPartPr/>
              <p14:nvPr/>
            </p14:nvContentPartPr>
            <p14:xfrm>
              <a:off x="10681789" y="368771"/>
              <a:ext cx="50400" cy="290520"/>
            </p14:xfrm>
          </p:contentPart>
        </mc:Choice>
        <mc:Fallback xmlns="">
          <p:pic>
            <p:nvPicPr>
              <p:cNvPr id="39" name="Ink 38">
                <a:extLst>
                  <a:ext uri="{FF2B5EF4-FFF2-40B4-BE49-F238E27FC236}">
                    <a16:creationId xmlns:a16="http://schemas.microsoft.com/office/drawing/2014/main" id="{604EA8C0-9467-4852-8148-8EEE09FECA39}"/>
                  </a:ext>
                </a:extLst>
              </p:cNvPr>
              <p:cNvPicPr/>
              <p:nvPr/>
            </p:nvPicPr>
            <p:blipFill>
              <a:blip r:embed="rId70"/>
              <a:stretch>
                <a:fillRect/>
              </a:stretch>
            </p:blipFill>
            <p:spPr>
              <a:xfrm>
                <a:off x="10670989" y="358331"/>
                <a:ext cx="716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0E774039-18D3-41CA-E862-5E2EB7D9E2F0}"/>
                  </a:ext>
                </a:extLst>
              </p14:cNvPr>
              <p14:cNvContentPartPr/>
              <p14:nvPr/>
            </p14:nvContentPartPr>
            <p14:xfrm>
              <a:off x="10739749" y="461291"/>
              <a:ext cx="166680" cy="198000"/>
            </p14:xfrm>
          </p:contentPart>
        </mc:Choice>
        <mc:Fallback xmlns="">
          <p:pic>
            <p:nvPicPr>
              <p:cNvPr id="40" name="Ink 39">
                <a:extLst>
                  <a:ext uri="{FF2B5EF4-FFF2-40B4-BE49-F238E27FC236}">
                    <a16:creationId xmlns:a16="http://schemas.microsoft.com/office/drawing/2014/main" id="{0E774039-18D3-41CA-E862-5E2EB7D9E2F0}"/>
                  </a:ext>
                </a:extLst>
              </p:cNvPr>
              <p:cNvPicPr/>
              <p:nvPr/>
            </p:nvPicPr>
            <p:blipFill>
              <a:blip r:embed="rId72"/>
              <a:stretch>
                <a:fillRect/>
              </a:stretch>
            </p:blipFill>
            <p:spPr>
              <a:xfrm>
                <a:off x="10729309" y="450491"/>
                <a:ext cx="1879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A5F742BD-2E1E-9D29-3077-ECDD5C53DAB6}"/>
                  </a:ext>
                </a:extLst>
              </p14:cNvPr>
              <p14:cNvContentPartPr/>
              <p14:nvPr/>
            </p14:nvContentPartPr>
            <p14:xfrm>
              <a:off x="10947829" y="513851"/>
              <a:ext cx="341280" cy="165240"/>
            </p14:xfrm>
          </p:contentPart>
        </mc:Choice>
        <mc:Fallback xmlns="">
          <p:pic>
            <p:nvPicPr>
              <p:cNvPr id="41" name="Ink 40">
                <a:extLst>
                  <a:ext uri="{FF2B5EF4-FFF2-40B4-BE49-F238E27FC236}">
                    <a16:creationId xmlns:a16="http://schemas.microsoft.com/office/drawing/2014/main" id="{A5F742BD-2E1E-9D29-3077-ECDD5C53DAB6}"/>
                  </a:ext>
                </a:extLst>
              </p:cNvPr>
              <p:cNvPicPr/>
              <p:nvPr/>
            </p:nvPicPr>
            <p:blipFill>
              <a:blip r:embed="rId74"/>
              <a:stretch>
                <a:fillRect/>
              </a:stretch>
            </p:blipFill>
            <p:spPr>
              <a:xfrm>
                <a:off x="10937029" y="503051"/>
                <a:ext cx="362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534FE764-33A2-78D0-F2AD-D85923AF536C}"/>
                  </a:ext>
                </a:extLst>
              </p14:cNvPr>
              <p14:cNvContentPartPr/>
              <p14:nvPr/>
            </p14:nvContentPartPr>
            <p14:xfrm>
              <a:off x="11296669" y="368771"/>
              <a:ext cx="50400" cy="336960"/>
            </p14:xfrm>
          </p:contentPart>
        </mc:Choice>
        <mc:Fallback xmlns="">
          <p:pic>
            <p:nvPicPr>
              <p:cNvPr id="42" name="Ink 41">
                <a:extLst>
                  <a:ext uri="{FF2B5EF4-FFF2-40B4-BE49-F238E27FC236}">
                    <a16:creationId xmlns:a16="http://schemas.microsoft.com/office/drawing/2014/main" id="{534FE764-33A2-78D0-F2AD-D85923AF536C}"/>
                  </a:ext>
                </a:extLst>
              </p:cNvPr>
              <p:cNvPicPr/>
              <p:nvPr/>
            </p:nvPicPr>
            <p:blipFill>
              <a:blip r:embed="rId76"/>
              <a:stretch>
                <a:fillRect/>
              </a:stretch>
            </p:blipFill>
            <p:spPr>
              <a:xfrm>
                <a:off x="11286229" y="358331"/>
                <a:ext cx="716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FCD702AD-BACF-EE66-06C1-FA095D7196FA}"/>
                  </a:ext>
                </a:extLst>
              </p14:cNvPr>
              <p14:cNvContentPartPr/>
              <p14:nvPr/>
            </p14:nvContentPartPr>
            <p14:xfrm>
              <a:off x="11405029" y="546611"/>
              <a:ext cx="108360" cy="138960"/>
            </p14:xfrm>
          </p:contentPart>
        </mc:Choice>
        <mc:Fallback xmlns="">
          <p:pic>
            <p:nvPicPr>
              <p:cNvPr id="43" name="Ink 42">
                <a:extLst>
                  <a:ext uri="{FF2B5EF4-FFF2-40B4-BE49-F238E27FC236}">
                    <a16:creationId xmlns:a16="http://schemas.microsoft.com/office/drawing/2014/main" id="{FCD702AD-BACF-EE66-06C1-FA095D7196FA}"/>
                  </a:ext>
                </a:extLst>
              </p:cNvPr>
              <p:cNvPicPr/>
              <p:nvPr/>
            </p:nvPicPr>
            <p:blipFill>
              <a:blip r:embed="rId78"/>
              <a:stretch>
                <a:fillRect/>
              </a:stretch>
            </p:blipFill>
            <p:spPr>
              <a:xfrm>
                <a:off x="11394229" y="535811"/>
                <a:ext cx="129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a:extLst>
                  <a:ext uri="{FF2B5EF4-FFF2-40B4-BE49-F238E27FC236}">
                    <a16:creationId xmlns:a16="http://schemas.microsoft.com/office/drawing/2014/main" id="{CB2B5953-7C4A-1391-B5EF-10F7D91FA91B}"/>
                  </a:ext>
                </a:extLst>
              </p14:cNvPr>
              <p14:cNvContentPartPr/>
              <p14:nvPr/>
            </p14:nvContentPartPr>
            <p14:xfrm>
              <a:off x="11546149" y="566771"/>
              <a:ext cx="183240" cy="333720"/>
            </p14:xfrm>
          </p:contentPart>
        </mc:Choice>
        <mc:Fallback xmlns="">
          <p:pic>
            <p:nvPicPr>
              <p:cNvPr id="44" name="Ink 43">
                <a:extLst>
                  <a:ext uri="{FF2B5EF4-FFF2-40B4-BE49-F238E27FC236}">
                    <a16:creationId xmlns:a16="http://schemas.microsoft.com/office/drawing/2014/main" id="{CB2B5953-7C4A-1391-B5EF-10F7D91FA91B}"/>
                  </a:ext>
                </a:extLst>
              </p:cNvPr>
              <p:cNvPicPr/>
              <p:nvPr/>
            </p:nvPicPr>
            <p:blipFill>
              <a:blip r:embed="rId80"/>
              <a:stretch>
                <a:fillRect/>
              </a:stretch>
            </p:blipFill>
            <p:spPr>
              <a:xfrm>
                <a:off x="11535709" y="555971"/>
                <a:ext cx="20448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a:extLst>
                  <a:ext uri="{FF2B5EF4-FFF2-40B4-BE49-F238E27FC236}">
                    <a16:creationId xmlns:a16="http://schemas.microsoft.com/office/drawing/2014/main" id="{A76A40D9-74CB-8766-84D5-C08952AF98CE}"/>
                  </a:ext>
                </a:extLst>
              </p14:cNvPr>
              <p14:cNvContentPartPr/>
              <p14:nvPr/>
            </p14:nvContentPartPr>
            <p14:xfrm>
              <a:off x="11729029" y="408371"/>
              <a:ext cx="333000" cy="280800"/>
            </p14:xfrm>
          </p:contentPart>
        </mc:Choice>
        <mc:Fallback xmlns="">
          <p:pic>
            <p:nvPicPr>
              <p:cNvPr id="45" name="Ink 44">
                <a:extLst>
                  <a:ext uri="{FF2B5EF4-FFF2-40B4-BE49-F238E27FC236}">
                    <a16:creationId xmlns:a16="http://schemas.microsoft.com/office/drawing/2014/main" id="{A76A40D9-74CB-8766-84D5-C08952AF98CE}"/>
                  </a:ext>
                </a:extLst>
              </p:cNvPr>
              <p:cNvPicPr/>
              <p:nvPr/>
            </p:nvPicPr>
            <p:blipFill>
              <a:blip r:embed="rId82"/>
              <a:stretch>
                <a:fillRect/>
              </a:stretch>
            </p:blipFill>
            <p:spPr>
              <a:xfrm>
                <a:off x="11718589" y="397931"/>
                <a:ext cx="3542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a:extLst>
                  <a:ext uri="{FF2B5EF4-FFF2-40B4-BE49-F238E27FC236}">
                    <a16:creationId xmlns:a16="http://schemas.microsoft.com/office/drawing/2014/main" id="{CC0EDE02-BA41-FFA3-2066-91FF4741E312}"/>
                  </a:ext>
                </a:extLst>
              </p14:cNvPr>
              <p14:cNvContentPartPr/>
              <p14:nvPr/>
            </p14:nvContentPartPr>
            <p14:xfrm>
              <a:off x="3973189" y="856931"/>
              <a:ext cx="8640" cy="297000"/>
            </p14:xfrm>
          </p:contentPart>
        </mc:Choice>
        <mc:Fallback xmlns="">
          <p:pic>
            <p:nvPicPr>
              <p:cNvPr id="46" name="Ink 45">
                <a:extLst>
                  <a:ext uri="{FF2B5EF4-FFF2-40B4-BE49-F238E27FC236}">
                    <a16:creationId xmlns:a16="http://schemas.microsoft.com/office/drawing/2014/main" id="{CC0EDE02-BA41-FFA3-2066-91FF4741E312}"/>
                  </a:ext>
                </a:extLst>
              </p:cNvPr>
              <p:cNvPicPr/>
              <p:nvPr/>
            </p:nvPicPr>
            <p:blipFill>
              <a:blip r:embed="rId84"/>
              <a:stretch>
                <a:fillRect/>
              </a:stretch>
            </p:blipFill>
            <p:spPr>
              <a:xfrm>
                <a:off x="3962749" y="846131"/>
                <a:ext cx="29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a:extLst>
                  <a:ext uri="{FF2B5EF4-FFF2-40B4-BE49-F238E27FC236}">
                    <a16:creationId xmlns:a16="http://schemas.microsoft.com/office/drawing/2014/main" id="{B97FA6F3-FC6E-5495-3A46-20A39B44F43C}"/>
                  </a:ext>
                </a:extLst>
              </p14:cNvPr>
              <p14:cNvContentPartPr/>
              <p14:nvPr/>
            </p14:nvContentPartPr>
            <p14:xfrm>
              <a:off x="3915229" y="876371"/>
              <a:ext cx="221040" cy="313920"/>
            </p14:xfrm>
          </p:contentPart>
        </mc:Choice>
        <mc:Fallback xmlns="">
          <p:pic>
            <p:nvPicPr>
              <p:cNvPr id="47" name="Ink 46">
                <a:extLst>
                  <a:ext uri="{FF2B5EF4-FFF2-40B4-BE49-F238E27FC236}">
                    <a16:creationId xmlns:a16="http://schemas.microsoft.com/office/drawing/2014/main" id="{B97FA6F3-FC6E-5495-3A46-20A39B44F43C}"/>
                  </a:ext>
                </a:extLst>
              </p:cNvPr>
              <p:cNvPicPr/>
              <p:nvPr/>
            </p:nvPicPr>
            <p:blipFill>
              <a:blip r:embed="rId86"/>
              <a:stretch>
                <a:fillRect/>
              </a:stretch>
            </p:blipFill>
            <p:spPr>
              <a:xfrm>
                <a:off x="3904429" y="865931"/>
                <a:ext cx="2422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a:extLst>
                  <a:ext uri="{FF2B5EF4-FFF2-40B4-BE49-F238E27FC236}">
                    <a16:creationId xmlns:a16="http://schemas.microsoft.com/office/drawing/2014/main" id="{84232605-507E-11D2-63DB-B2D2BF68EDDC}"/>
                  </a:ext>
                </a:extLst>
              </p14:cNvPr>
              <p14:cNvContentPartPr/>
              <p14:nvPr/>
            </p14:nvContentPartPr>
            <p14:xfrm>
              <a:off x="4230949" y="929291"/>
              <a:ext cx="17280" cy="261000"/>
            </p14:xfrm>
          </p:contentPart>
        </mc:Choice>
        <mc:Fallback xmlns="">
          <p:pic>
            <p:nvPicPr>
              <p:cNvPr id="48" name="Ink 47">
                <a:extLst>
                  <a:ext uri="{FF2B5EF4-FFF2-40B4-BE49-F238E27FC236}">
                    <a16:creationId xmlns:a16="http://schemas.microsoft.com/office/drawing/2014/main" id="{84232605-507E-11D2-63DB-B2D2BF68EDDC}"/>
                  </a:ext>
                </a:extLst>
              </p:cNvPr>
              <p:cNvPicPr/>
              <p:nvPr/>
            </p:nvPicPr>
            <p:blipFill>
              <a:blip r:embed="rId88"/>
              <a:stretch>
                <a:fillRect/>
              </a:stretch>
            </p:blipFill>
            <p:spPr>
              <a:xfrm>
                <a:off x="4220509" y="918851"/>
                <a:ext cx="38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a:extLst>
                  <a:ext uri="{FF2B5EF4-FFF2-40B4-BE49-F238E27FC236}">
                    <a16:creationId xmlns:a16="http://schemas.microsoft.com/office/drawing/2014/main" id="{8DC8B757-168B-F60C-4055-95104BEEFCCF}"/>
                  </a:ext>
                </a:extLst>
              </p14:cNvPr>
              <p14:cNvContentPartPr/>
              <p14:nvPr/>
            </p14:nvContentPartPr>
            <p14:xfrm>
              <a:off x="4230949" y="922451"/>
              <a:ext cx="180360" cy="303840"/>
            </p14:xfrm>
          </p:contentPart>
        </mc:Choice>
        <mc:Fallback xmlns="">
          <p:pic>
            <p:nvPicPr>
              <p:cNvPr id="49" name="Ink 48">
                <a:extLst>
                  <a:ext uri="{FF2B5EF4-FFF2-40B4-BE49-F238E27FC236}">
                    <a16:creationId xmlns:a16="http://schemas.microsoft.com/office/drawing/2014/main" id="{8DC8B757-168B-F60C-4055-95104BEEFCCF}"/>
                  </a:ext>
                </a:extLst>
              </p:cNvPr>
              <p:cNvPicPr/>
              <p:nvPr/>
            </p:nvPicPr>
            <p:blipFill>
              <a:blip r:embed="rId90"/>
              <a:stretch>
                <a:fillRect/>
              </a:stretch>
            </p:blipFill>
            <p:spPr>
              <a:xfrm>
                <a:off x="4220509" y="912011"/>
                <a:ext cx="2016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a:extLst>
                  <a:ext uri="{FF2B5EF4-FFF2-40B4-BE49-F238E27FC236}">
                    <a16:creationId xmlns:a16="http://schemas.microsoft.com/office/drawing/2014/main" id="{993E5B9E-1906-2BBA-359A-449894C6436F}"/>
                  </a:ext>
                </a:extLst>
              </p14:cNvPr>
              <p14:cNvContentPartPr/>
              <p14:nvPr/>
            </p14:nvContentPartPr>
            <p14:xfrm>
              <a:off x="4480429" y="922091"/>
              <a:ext cx="174960" cy="264960"/>
            </p14:xfrm>
          </p:contentPart>
        </mc:Choice>
        <mc:Fallback xmlns="">
          <p:pic>
            <p:nvPicPr>
              <p:cNvPr id="50" name="Ink 49">
                <a:extLst>
                  <a:ext uri="{FF2B5EF4-FFF2-40B4-BE49-F238E27FC236}">
                    <a16:creationId xmlns:a16="http://schemas.microsoft.com/office/drawing/2014/main" id="{993E5B9E-1906-2BBA-359A-449894C6436F}"/>
                  </a:ext>
                </a:extLst>
              </p:cNvPr>
              <p:cNvPicPr/>
              <p:nvPr/>
            </p:nvPicPr>
            <p:blipFill>
              <a:blip r:embed="rId92"/>
              <a:stretch>
                <a:fillRect/>
              </a:stretch>
            </p:blipFill>
            <p:spPr>
              <a:xfrm>
                <a:off x="4469629" y="911291"/>
                <a:ext cx="196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Ink 50">
                <a:extLst>
                  <a:ext uri="{FF2B5EF4-FFF2-40B4-BE49-F238E27FC236}">
                    <a16:creationId xmlns:a16="http://schemas.microsoft.com/office/drawing/2014/main" id="{2F6BC3F2-E1CB-EE9A-4AE3-193A42A43A7B}"/>
                  </a:ext>
                </a:extLst>
              </p14:cNvPr>
              <p14:cNvContentPartPr/>
              <p14:nvPr/>
            </p14:nvContentPartPr>
            <p14:xfrm>
              <a:off x="4746469" y="1021451"/>
              <a:ext cx="138960" cy="191160"/>
            </p14:xfrm>
          </p:contentPart>
        </mc:Choice>
        <mc:Fallback xmlns="">
          <p:pic>
            <p:nvPicPr>
              <p:cNvPr id="51" name="Ink 50">
                <a:extLst>
                  <a:ext uri="{FF2B5EF4-FFF2-40B4-BE49-F238E27FC236}">
                    <a16:creationId xmlns:a16="http://schemas.microsoft.com/office/drawing/2014/main" id="{2F6BC3F2-E1CB-EE9A-4AE3-193A42A43A7B}"/>
                  </a:ext>
                </a:extLst>
              </p:cNvPr>
              <p:cNvPicPr/>
              <p:nvPr/>
            </p:nvPicPr>
            <p:blipFill>
              <a:blip r:embed="rId94"/>
              <a:stretch>
                <a:fillRect/>
              </a:stretch>
            </p:blipFill>
            <p:spPr>
              <a:xfrm>
                <a:off x="4735669" y="1010651"/>
                <a:ext cx="160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Ink 51">
                <a:extLst>
                  <a:ext uri="{FF2B5EF4-FFF2-40B4-BE49-F238E27FC236}">
                    <a16:creationId xmlns:a16="http://schemas.microsoft.com/office/drawing/2014/main" id="{345A38CD-639C-89B8-CCD8-844E9AF3E6BD}"/>
                  </a:ext>
                </a:extLst>
              </p14:cNvPr>
              <p14:cNvContentPartPr/>
              <p14:nvPr/>
            </p14:nvContentPartPr>
            <p14:xfrm>
              <a:off x="5095669" y="1133411"/>
              <a:ext cx="258120" cy="26640"/>
            </p14:xfrm>
          </p:contentPart>
        </mc:Choice>
        <mc:Fallback xmlns="">
          <p:pic>
            <p:nvPicPr>
              <p:cNvPr id="52" name="Ink 51">
                <a:extLst>
                  <a:ext uri="{FF2B5EF4-FFF2-40B4-BE49-F238E27FC236}">
                    <a16:creationId xmlns:a16="http://schemas.microsoft.com/office/drawing/2014/main" id="{345A38CD-639C-89B8-CCD8-844E9AF3E6BD}"/>
                  </a:ext>
                </a:extLst>
              </p:cNvPr>
              <p:cNvPicPr/>
              <p:nvPr/>
            </p:nvPicPr>
            <p:blipFill>
              <a:blip r:embed="rId96"/>
              <a:stretch>
                <a:fillRect/>
              </a:stretch>
            </p:blipFill>
            <p:spPr>
              <a:xfrm>
                <a:off x="5084869" y="1122971"/>
                <a:ext cx="279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Ink 52">
                <a:extLst>
                  <a:ext uri="{FF2B5EF4-FFF2-40B4-BE49-F238E27FC236}">
                    <a16:creationId xmlns:a16="http://schemas.microsoft.com/office/drawing/2014/main" id="{97605BAB-41D4-3E06-DF02-BC04692C5119}"/>
                  </a:ext>
                </a:extLst>
              </p14:cNvPr>
              <p14:cNvContentPartPr/>
              <p14:nvPr/>
            </p14:nvContentPartPr>
            <p14:xfrm>
              <a:off x="5295109" y="1034771"/>
              <a:ext cx="146160" cy="224640"/>
            </p14:xfrm>
          </p:contentPart>
        </mc:Choice>
        <mc:Fallback xmlns="">
          <p:pic>
            <p:nvPicPr>
              <p:cNvPr id="53" name="Ink 52">
                <a:extLst>
                  <a:ext uri="{FF2B5EF4-FFF2-40B4-BE49-F238E27FC236}">
                    <a16:creationId xmlns:a16="http://schemas.microsoft.com/office/drawing/2014/main" id="{97605BAB-41D4-3E06-DF02-BC04692C5119}"/>
                  </a:ext>
                </a:extLst>
              </p:cNvPr>
              <p:cNvPicPr/>
              <p:nvPr/>
            </p:nvPicPr>
            <p:blipFill>
              <a:blip r:embed="rId98"/>
              <a:stretch>
                <a:fillRect/>
              </a:stretch>
            </p:blipFill>
            <p:spPr>
              <a:xfrm>
                <a:off x="5284309" y="1023971"/>
                <a:ext cx="1674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Ink 53">
                <a:extLst>
                  <a:ext uri="{FF2B5EF4-FFF2-40B4-BE49-F238E27FC236}">
                    <a16:creationId xmlns:a16="http://schemas.microsoft.com/office/drawing/2014/main" id="{F33DAC65-DC9E-7FC4-1BB4-51535EC6DA38}"/>
                  </a:ext>
                </a:extLst>
              </p14:cNvPr>
              <p14:cNvContentPartPr/>
              <p14:nvPr/>
            </p14:nvContentPartPr>
            <p14:xfrm>
              <a:off x="5765269" y="951251"/>
              <a:ext cx="170280" cy="275760"/>
            </p14:xfrm>
          </p:contentPart>
        </mc:Choice>
        <mc:Fallback xmlns="">
          <p:pic>
            <p:nvPicPr>
              <p:cNvPr id="54" name="Ink 53">
                <a:extLst>
                  <a:ext uri="{FF2B5EF4-FFF2-40B4-BE49-F238E27FC236}">
                    <a16:creationId xmlns:a16="http://schemas.microsoft.com/office/drawing/2014/main" id="{F33DAC65-DC9E-7FC4-1BB4-51535EC6DA38}"/>
                  </a:ext>
                </a:extLst>
              </p:cNvPr>
              <p:cNvPicPr/>
              <p:nvPr/>
            </p:nvPicPr>
            <p:blipFill>
              <a:blip r:embed="rId100"/>
              <a:stretch>
                <a:fillRect/>
              </a:stretch>
            </p:blipFill>
            <p:spPr>
              <a:xfrm>
                <a:off x="5754469" y="940451"/>
                <a:ext cx="1915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Ink 54">
                <a:extLst>
                  <a:ext uri="{FF2B5EF4-FFF2-40B4-BE49-F238E27FC236}">
                    <a16:creationId xmlns:a16="http://schemas.microsoft.com/office/drawing/2014/main" id="{3656B935-99D0-7A0D-EA13-7FB9AA8036B4}"/>
                  </a:ext>
                </a:extLst>
              </p14:cNvPr>
              <p14:cNvContentPartPr/>
              <p14:nvPr/>
            </p14:nvContentPartPr>
            <p14:xfrm>
              <a:off x="5935189" y="1061051"/>
              <a:ext cx="241560" cy="122400"/>
            </p14:xfrm>
          </p:contentPart>
        </mc:Choice>
        <mc:Fallback xmlns="">
          <p:pic>
            <p:nvPicPr>
              <p:cNvPr id="55" name="Ink 54">
                <a:extLst>
                  <a:ext uri="{FF2B5EF4-FFF2-40B4-BE49-F238E27FC236}">
                    <a16:creationId xmlns:a16="http://schemas.microsoft.com/office/drawing/2014/main" id="{3656B935-99D0-7A0D-EA13-7FB9AA8036B4}"/>
                  </a:ext>
                </a:extLst>
              </p:cNvPr>
              <p:cNvPicPr/>
              <p:nvPr/>
            </p:nvPicPr>
            <p:blipFill>
              <a:blip r:embed="rId102"/>
              <a:stretch>
                <a:fillRect/>
              </a:stretch>
            </p:blipFill>
            <p:spPr>
              <a:xfrm>
                <a:off x="5924389" y="1050611"/>
                <a:ext cx="262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Ink 55">
                <a:extLst>
                  <a:ext uri="{FF2B5EF4-FFF2-40B4-BE49-F238E27FC236}">
                    <a16:creationId xmlns:a16="http://schemas.microsoft.com/office/drawing/2014/main" id="{676B6641-4CD7-C833-10AB-8F9C5D7F9889}"/>
                  </a:ext>
                </a:extLst>
              </p14:cNvPr>
              <p14:cNvContentPartPr/>
              <p14:nvPr/>
            </p14:nvContentPartPr>
            <p14:xfrm>
              <a:off x="6176029" y="850091"/>
              <a:ext cx="191520" cy="316440"/>
            </p14:xfrm>
          </p:contentPart>
        </mc:Choice>
        <mc:Fallback xmlns="">
          <p:pic>
            <p:nvPicPr>
              <p:cNvPr id="56" name="Ink 55">
                <a:extLst>
                  <a:ext uri="{FF2B5EF4-FFF2-40B4-BE49-F238E27FC236}">
                    <a16:creationId xmlns:a16="http://schemas.microsoft.com/office/drawing/2014/main" id="{676B6641-4CD7-C833-10AB-8F9C5D7F9889}"/>
                  </a:ext>
                </a:extLst>
              </p:cNvPr>
              <p:cNvPicPr/>
              <p:nvPr/>
            </p:nvPicPr>
            <p:blipFill>
              <a:blip r:embed="rId104"/>
              <a:stretch>
                <a:fillRect/>
              </a:stretch>
            </p:blipFill>
            <p:spPr>
              <a:xfrm>
                <a:off x="6165589" y="839651"/>
                <a:ext cx="212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Ink 56">
                <a:extLst>
                  <a:ext uri="{FF2B5EF4-FFF2-40B4-BE49-F238E27FC236}">
                    <a16:creationId xmlns:a16="http://schemas.microsoft.com/office/drawing/2014/main" id="{5340F326-1946-EEEB-FC4E-00FFB6776E2B}"/>
                  </a:ext>
                </a:extLst>
              </p14:cNvPr>
              <p14:cNvContentPartPr/>
              <p14:nvPr/>
            </p14:nvContentPartPr>
            <p14:xfrm>
              <a:off x="6384109" y="1008491"/>
              <a:ext cx="174960" cy="138600"/>
            </p14:xfrm>
          </p:contentPart>
        </mc:Choice>
        <mc:Fallback xmlns="">
          <p:pic>
            <p:nvPicPr>
              <p:cNvPr id="57" name="Ink 56">
                <a:extLst>
                  <a:ext uri="{FF2B5EF4-FFF2-40B4-BE49-F238E27FC236}">
                    <a16:creationId xmlns:a16="http://schemas.microsoft.com/office/drawing/2014/main" id="{5340F326-1946-EEEB-FC4E-00FFB6776E2B}"/>
                  </a:ext>
                </a:extLst>
              </p:cNvPr>
              <p:cNvPicPr/>
              <p:nvPr/>
            </p:nvPicPr>
            <p:blipFill>
              <a:blip r:embed="rId106"/>
              <a:stretch>
                <a:fillRect/>
              </a:stretch>
            </p:blipFill>
            <p:spPr>
              <a:xfrm>
                <a:off x="6373309" y="998051"/>
                <a:ext cx="196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Ink 57">
                <a:extLst>
                  <a:ext uri="{FF2B5EF4-FFF2-40B4-BE49-F238E27FC236}">
                    <a16:creationId xmlns:a16="http://schemas.microsoft.com/office/drawing/2014/main" id="{0B36EFD1-8FB3-F5FD-9C5D-942C06A432F1}"/>
                  </a:ext>
                </a:extLst>
              </p14:cNvPr>
              <p14:cNvContentPartPr/>
              <p14:nvPr/>
            </p14:nvContentPartPr>
            <p14:xfrm>
              <a:off x="6621349" y="962411"/>
              <a:ext cx="320040" cy="191520"/>
            </p14:xfrm>
          </p:contentPart>
        </mc:Choice>
        <mc:Fallback xmlns="">
          <p:pic>
            <p:nvPicPr>
              <p:cNvPr id="58" name="Ink 57">
                <a:extLst>
                  <a:ext uri="{FF2B5EF4-FFF2-40B4-BE49-F238E27FC236}">
                    <a16:creationId xmlns:a16="http://schemas.microsoft.com/office/drawing/2014/main" id="{0B36EFD1-8FB3-F5FD-9C5D-942C06A432F1}"/>
                  </a:ext>
                </a:extLst>
              </p:cNvPr>
              <p:cNvPicPr/>
              <p:nvPr/>
            </p:nvPicPr>
            <p:blipFill>
              <a:blip r:embed="rId108"/>
              <a:stretch>
                <a:fillRect/>
              </a:stretch>
            </p:blipFill>
            <p:spPr>
              <a:xfrm>
                <a:off x="6610909" y="951611"/>
                <a:ext cx="341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 name="Ink 58">
                <a:extLst>
                  <a:ext uri="{FF2B5EF4-FFF2-40B4-BE49-F238E27FC236}">
                    <a16:creationId xmlns:a16="http://schemas.microsoft.com/office/drawing/2014/main" id="{A2C28927-A582-7953-E410-F2E78784E586}"/>
                  </a:ext>
                </a:extLst>
              </p14:cNvPr>
              <p14:cNvContentPartPr/>
              <p14:nvPr/>
            </p14:nvContentPartPr>
            <p14:xfrm>
              <a:off x="6941029" y="929291"/>
              <a:ext cx="91800" cy="184680"/>
            </p14:xfrm>
          </p:contentPart>
        </mc:Choice>
        <mc:Fallback xmlns="">
          <p:pic>
            <p:nvPicPr>
              <p:cNvPr id="59" name="Ink 58">
                <a:extLst>
                  <a:ext uri="{FF2B5EF4-FFF2-40B4-BE49-F238E27FC236}">
                    <a16:creationId xmlns:a16="http://schemas.microsoft.com/office/drawing/2014/main" id="{A2C28927-A582-7953-E410-F2E78784E586}"/>
                  </a:ext>
                </a:extLst>
              </p:cNvPr>
              <p:cNvPicPr/>
              <p:nvPr/>
            </p:nvPicPr>
            <p:blipFill>
              <a:blip r:embed="rId110"/>
              <a:stretch>
                <a:fillRect/>
              </a:stretch>
            </p:blipFill>
            <p:spPr>
              <a:xfrm>
                <a:off x="6930229" y="918851"/>
                <a:ext cx="1130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0" name="Ink 59">
                <a:extLst>
                  <a:ext uri="{FF2B5EF4-FFF2-40B4-BE49-F238E27FC236}">
                    <a16:creationId xmlns:a16="http://schemas.microsoft.com/office/drawing/2014/main" id="{336B7446-A0EB-9744-8C97-93835AEE325D}"/>
                  </a:ext>
                </a:extLst>
              </p14:cNvPr>
              <p14:cNvContentPartPr/>
              <p14:nvPr/>
            </p14:nvContentPartPr>
            <p14:xfrm>
              <a:off x="7941109" y="1041251"/>
              <a:ext cx="588600" cy="191520"/>
            </p14:xfrm>
          </p:contentPart>
        </mc:Choice>
        <mc:Fallback xmlns="">
          <p:pic>
            <p:nvPicPr>
              <p:cNvPr id="60" name="Ink 59">
                <a:extLst>
                  <a:ext uri="{FF2B5EF4-FFF2-40B4-BE49-F238E27FC236}">
                    <a16:creationId xmlns:a16="http://schemas.microsoft.com/office/drawing/2014/main" id="{336B7446-A0EB-9744-8C97-93835AEE325D}"/>
                  </a:ext>
                </a:extLst>
              </p:cNvPr>
              <p:cNvPicPr/>
              <p:nvPr/>
            </p:nvPicPr>
            <p:blipFill>
              <a:blip r:embed="rId112"/>
              <a:stretch>
                <a:fillRect/>
              </a:stretch>
            </p:blipFill>
            <p:spPr>
              <a:xfrm>
                <a:off x="7930669" y="1030451"/>
                <a:ext cx="609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1" name="Ink 60">
                <a:extLst>
                  <a:ext uri="{FF2B5EF4-FFF2-40B4-BE49-F238E27FC236}">
                    <a16:creationId xmlns:a16="http://schemas.microsoft.com/office/drawing/2014/main" id="{DC9B8CE9-AAFC-4815-37A4-C0AC61B44121}"/>
                  </a:ext>
                </a:extLst>
              </p14:cNvPr>
              <p14:cNvContentPartPr/>
              <p14:nvPr/>
            </p14:nvContentPartPr>
            <p14:xfrm>
              <a:off x="7930309" y="1206131"/>
              <a:ext cx="565560" cy="435240"/>
            </p14:xfrm>
          </p:contentPart>
        </mc:Choice>
        <mc:Fallback xmlns="">
          <p:pic>
            <p:nvPicPr>
              <p:cNvPr id="61" name="Ink 60">
                <a:extLst>
                  <a:ext uri="{FF2B5EF4-FFF2-40B4-BE49-F238E27FC236}">
                    <a16:creationId xmlns:a16="http://schemas.microsoft.com/office/drawing/2014/main" id="{DC9B8CE9-AAFC-4815-37A4-C0AC61B44121}"/>
                  </a:ext>
                </a:extLst>
              </p:cNvPr>
              <p:cNvPicPr/>
              <p:nvPr/>
            </p:nvPicPr>
            <p:blipFill>
              <a:blip r:embed="rId114"/>
              <a:stretch>
                <a:fillRect/>
              </a:stretch>
            </p:blipFill>
            <p:spPr>
              <a:xfrm>
                <a:off x="7919509" y="1195331"/>
                <a:ext cx="58680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Ink 61">
                <a:extLst>
                  <a:ext uri="{FF2B5EF4-FFF2-40B4-BE49-F238E27FC236}">
                    <a16:creationId xmlns:a16="http://schemas.microsoft.com/office/drawing/2014/main" id="{76758C54-18D1-1F89-EF9F-67E5E14C720B}"/>
                  </a:ext>
                </a:extLst>
              </p14:cNvPr>
              <p14:cNvContentPartPr/>
              <p14:nvPr/>
            </p14:nvContentPartPr>
            <p14:xfrm>
              <a:off x="8071429" y="1318091"/>
              <a:ext cx="390960" cy="145440"/>
            </p14:xfrm>
          </p:contentPart>
        </mc:Choice>
        <mc:Fallback xmlns="">
          <p:pic>
            <p:nvPicPr>
              <p:cNvPr id="62" name="Ink 61">
                <a:extLst>
                  <a:ext uri="{FF2B5EF4-FFF2-40B4-BE49-F238E27FC236}">
                    <a16:creationId xmlns:a16="http://schemas.microsoft.com/office/drawing/2014/main" id="{76758C54-18D1-1F89-EF9F-67E5E14C720B}"/>
                  </a:ext>
                </a:extLst>
              </p:cNvPr>
              <p:cNvPicPr/>
              <p:nvPr/>
            </p:nvPicPr>
            <p:blipFill>
              <a:blip r:embed="rId116"/>
              <a:stretch>
                <a:fillRect/>
              </a:stretch>
            </p:blipFill>
            <p:spPr>
              <a:xfrm>
                <a:off x="8060989" y="1307651"/>
                <a:ext cx="412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Ink 62">
                <a:extLst>
                  <a:ext uri="{FF2B5EF4-FFF2-40B4-BE49-F238E27FC236}">
                    <a16:creationId xmlns:a16="http://schemas.microsoft.com/office/drawing/2014/main" id="{F17A9634-9883-E810-69FE-C646D98CA248}"/>
                  </a:ext>
                </a:extLst>
              </p14:cNvPr>
              <p14:cNvContentPartPr/>
              <p14:nvPr/>
            </p14:nvContentPartPr>
            <p14:xfrm>
              <a:off x="7996549" y="1219091"/>
              <a:ext cx="457560" cy="217800"/>
            </p14:xfrm>
          </p:contentPart>
        </mc:Choice>
        <mc:Fallback xmlns="">
          <p:pic>
            <p:nvPicPr>
              <p:cNvPr id="63" name="Ink 62">
                <a:extLst>
                  <a:ext uri="{FF2B5EF4-FFF2-40B4-BE49-F238E27FC236}">
                    <a16:creationId xmlns:a16="http://schemas.microsoft.com/office/drawing/2014/main" id="{F17A9634-9883-E810-69FE-C646D98CA248}"/>
                  </a:ext>
                </a:extLst>
              </p:cNvPr>
              <p:cNvPicPr/>
              <p:nvPr/>
            </p:nvPicPr>
            <p:blipFill>
              <a:blip r:embed="rId118"/>
              <a:stretch>
                <a:fillRect/>
              </a:stretch>
            </p:blipFill>
            <p:spPr>
              <a:xfrm>
                <a:off x="7986109" y="1208651"/>
                <a:ext cx="4788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4" name="Ink 63">
                <a:extLst>
                  <a:ext uri="{FF2B5EF4-FFF2-40B4-BE49-F238E27FC236}">
                    <a16:creationId xmlns:a16="http://schemas.microsoft.com/office/drawing/2014/main" id="{FAC6A7D3-1151-ACA2-D5BB-0BA5879462B4}"/>
                  </a:ext>
                </a:extLst>
              </p14:cNvPr>
              <p14:cNvContentPartPr/>
              <p14:nvPr/>
            </p14:nvContentPartPr>
            <p14:xfrm>
              <a:off x="8125069" y="1403771"/>
              <a:ext cx="337320" cy="158760"/>
            </p14:xfrm>
          </p:contentPart>
        </mc:Choice>
        <mc:Fallback xmlns="">
          <p:pic>
            <p:nvPicPr>
              <p:cNvPr id="64" name="Ink 63">
                <a:extLst>
                  <a:ext uri="{FF2B5EF4-FFF2-40B4-BE49-F238E27FC236}">
                    <a16:creationId xmlns:a16="http://schemas.microsoft.com/office/drawing/2014/main" id="{FAC6A7D3-1151-ACA2-D5BB-0BA5879462B4}"/>
                  </a:ext>
                </a:extLst>
              </p:cNvPr>
              <p:cNvPicPr/>
              <p:nvPr/>
            </p:nvPicPr>
            <p:blipFill>
              <a:blip r:embed="rId120"/>
              <a:stretch>
                <a:fillRect/>
              </a:stretch>
            </p:blipFill>
            <p:spPr>
              <a:xfrm>
                <a:off x="8114269" y="1392971"/>
                <a:ext cx="358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5" name="Ink 64">
                <a:extLst>
                  <a:ext uri="{FF2B5EF4-FFF2-40B4-BE49-F238E27FC236}">
                    <a16:creationId xmlns:a16="http://schemas.microsoft.com/office/drawing/2014/main" id="{C47F83FE-24E8-1A73-1010-8649F0AE7FC2}"/>
                  </a:ext>
                </a:extLst>
              </p14:cNvPr>
              <p14:cNvContentPartPr/>
              <p14:nvPr/>
            </p14:nvContentPartPr>
            <p14:xfrm>
              <a:off x="7913389" y="1924331"/>
              <a:ext cx="133200" cy="125640"/>
            </p14:xfrm>
          </p:contentPart>
        </mc:Choice>
        <mc:Fallback xmlns="">
          <p:pic>
            <p:nvPicPr>
              <p:cNvPr id="65" name="Ink 64">
                <a:extLst>
                  <a:ext uri="{FF2B5EF4-FFF2-40B4-BE49-F238E27FC236}">
                    <a16:creationId xmlns:a16="http://schemas.microsoft.com/office/drawing/2014/main" id="{C47F83FE-24E8-1A73-1010-8649F0AE7FC2}"/>
                  </a:ext>
                </a:extLst>
              </p:cNvPr>
              <p:cNvPicPr/>
              <p:nvPr/>
            </p:nvPicPr>
            <p:blipFill>
              <a:blip r:embed="rId122"/>
              <a:stretch>
                <a:fillRect/>
              </a:stretch>
            </p:blipFill>
            <p:spPr>
              <a:xfrm>
                <a:off x="7902949" y="1913891"/>
                <a:ext cx="1544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6" name="Ink 65">
                <a:extLst>
                  <a:ext uri="{FF2B5EF4-FFF2-40B4-BE49-F238E27FC236}">
                    <a16:creationId xmlns:a16="http://schemas.microsoft.com/office/drawing/2014/main" id="{85ECFD37-D17C-EC26-76ED-346C113CCFB4}"/>
                  </a:ext>
                </a:extLst>
              </p14:cNvPr>
              <p14:cNvContentPartPr/>
              <p14:nvPr/>
            </p14:nvContentPartPr>
            <p14:xfrm>
              <a:off x="8096269" y="1901291"/>
              <a:ext cx="416160" cy="284400"/>
            </p14:xfrm>
          </p:contentPart>
        </mc:Choice>
        <mc:Fallback xmlns="">
          <p:pic>
            <p:nvPicPr>
              <p:cNvPr id="66" name="Ink 65">
                <a:extLst>
                  <a:ext uri="{FF2B5EF4-FFF2-40B4-BE49-F238E27FC236}">
                    <a16:creationId xmlns:a16="http://schemas.microsoft.com/office/drawing/2014/main" id="{85ECFD37-D17C-EC26-76ED-346C113CCFB4}"/>
                  </a:ext>
                </a:extLst>
              </p:cNvPr>
              <p:cNvPicPr/>
              <p:nvPr/>
            </p:nvPicPr>
            <p:blipFill>
              <a:blip r:embed="rId124"/>
              <a:stretch>
                <a:fillRect/>
              </a:stretch>
            </p:blipFill>
            <p:spPr>
              <a:xfrm>
                <a:off x="8085829" y="1890491"/>
                <a:ext cx="437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7" name="Ink 66">
                <a:extLst>
                  <a:ext uri="{FF2B5EF4-FFF2-40B4-BE49-F238E27FC236}">
                    <a16:creationId xmlns:a16="http://schemas.microsoft.com/office/drawing/2014/main" id="{B71F5CD8-D4ED-21EE-7375-4F7BE11433E8}"/>
                  </a:ext>
                </a:extLst>
              </p14:cNvPr>
              <p14:cNvContentPartPr/>
              <p14:nvPr/>
            </p14:nvContentPartPr>
            <p14:xfrm>
              <a:off x="8520349" y="1700411"/>
              <a:ext cx="457560" cy="277200"/>
            </p14:xfrm>
          </p:contentPart>
        </mc:Choice>
        <mc:Fallback xmlns="">
          <p:pic>
            <p:nvPicPr>
              <p:cNvPr id="67" name="Ink 66">
                <a:extLst>
                  <a:ext uri="{FF2B5EF4-FFF2-40B4-BE49-F238E27FC236}">
                    <a16:creationId xmlns:a16="http://schemas.microsoft.com/office/drawing/2014/main" id="{B71F5CD8-D4ED-21EE-7375-4F7BE11433E8}"/>
                  </a:ext>
                </a:extLst>
              </p:cNvPr>
              <p:cNvPicPr/>
              <p:nvPr/>
            </p:nvPicPr>
            <p:blipFill>
              <a:blip r:embed="rId126"/>
              <a:stretch>
                <a:fillRect/>
              </a:stretch>
            </p:blipFill>
            <p:spPr>
              <a:xfrm>
                <a:off x="8509909" y="1689611"/>
                <a:ext cx="478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8" name="Ink 67">
                <a:extLst>
                  <a:ext uri="{FF2B5EF4-FFF2-40B4-BE49-F238E27FC236}">
                    <a16:creationId xmlns:a16="http://schemas.microsoft.com/office/drawing/2014/main" id="{C82D1FA4-2A4F-6350-64A1-9D378DD1A1BA}"/>
                  </a:ext>
                </a:extLst>
              </p14:cNvPr>
              <p14:cNvContentPartPr/>
              <p14:nvPr/>
            </p14:nvContentPartPr>
            <p14:xfrm>
              <a:off x="9010669" y="1729931"/>
              <a:ext cx="537120" cy="178920"/>
            </p14:xfrm>
          </p:contentPart>
        </mc:Choice>
        <mc:Fallback xmlns="">
          <p:pic>
            <p:nvPicPr>
              <p:cNvPr id="68" name="Ink 67">
                <a:extLst>
                  <a:ext uri="{FF2B5EF4-FFF2-40B4-BE49-F238E27FC236}">
                    <a16:creationId xmlns:a16="http://schemas.microsoft.com/office/drawing/2014/main" id="{C82D1FA4-2A4F-6350-64A1-9D378DD1A1BA}"/>
                  </a:ext>
                </a:extLst>
              </p:cNvPr>
              <p:cNvPicPr/>
              <p:nvPr/>
            </p:nvPicPr>
            <p:blipFill>
              <a:blip r:embed="rId128"/>
              <a:stretch>
                <a:fillRect/>
              </a:stretch>
            </p:blipFill>
            <p:spPr>
              <a:xfrm>
                <a:off x="9000229" y="1719131"/>
                <a:ext cx="558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9" name="Ink 68">
                <a:extLst>
                  <a:ext uri="{FF2B5EF4-FFF2-40B4-BE49-F238E27FC236}">
                    <a16:creationId xmlns:a16="http://schemas.microsoft.com/office/drawing/2014/main" id="{BCBF76CA-8DBF-55BF-5E37-2D3A984286AF}"/>
                  </a:ext>
                </a:extLst>
              </p14:cNvPr>
              <p14:cNvContentPartPr/>
              <p14:nvPr/>
            </p14:nvContentPartPr>
            <p14:xfrm>
              <a:off x="10086709" y="1074371"/>
              <a:ext cx="612720" cy="231120"/>
            </p14:xfrm>
          </p:contentPart>
        </mc:Choice>
        <mc:Fallback xmlns="">
          <p:pic>
            <p:nvPicPr>
              <p:cNvPr id="69" name="Ink 68">
                <a:extLst>
                  <a:ext uri="{FF2B5EF4-FFF2-40B4-BE49-F238E27FC236}">
                    <a16:creationId xmlns:a16="http://schemas.microsoft.com/office/drawing/2014/main" id="{BCBF76CA-8DBF-55BF-5E37-2D3A984286AF}"/>
                  </a:ext>
                </a:extLst>
              </p:cNvPr>
              <p:cNvPicPr/>
              <p:nvPr/>
            </p:nvPicPr>
            <p:blipFill>
              <a:blip r:embed="rId130"/>
              <a:stretch>
                <a:fillRect/>
              </a:stretch>
            </p:blipFill>
            <p:spPr>
              <a:xfrm>
                <a:off x="10076269" y="1063571"/>
                <a:ext cx="633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0" name="Ink 69">
                <a:extLst>
                  <a:ext uri="{FF2B5EF4-FFF2-40B4-BE49-F238E27FC236}">
                    <a16:creationId xmlns:a16="http://schemas.microsoft.com/office/drawing/2014/main" id="{E3C69F18-DB99-64D6-BFCF-237DB4C55AF2}"/>
                  </a:ext>
                </a:extLst>
              </p14:cNvPr>
              <p14:cNvContentPartPr/>
              <p14:nvPr/>
            </p14:nvContentPartPr>
            <p14:xfrm>
              <a:off x="10049989" y="1324571"/>
              <a:ext cx="424440" cy="560520"/>
            </p14:xfrm>
          </p:contentPart>
        </mc:Choice>
        <mc:Fallback xmlns="">
          <p:pic>
            <p:nvPicPr>
              <p:cNvPr id="70" name="Ink 69">
                <a:extLst>
                  <a:ext uri="{FF2B5EF4-FFF2-40B4-BE49-F238E27FC236}">
                    <a16:creationId xmlns:a16="http://schemas.microsoft.com/office/drawing/2014/main" id="{E3C69F18-DB99-64D6-BFCF-237DB4C55AF2}"/>
                  </a:ext>
                </a:extLst>
              </p:cNvPr>
              <p:cNvPicPr/>
              <p:nvPr/>
            </p:nvPicPr>
            <p:blipFill>
              <a:blip r:embed="rId132"/>
              <a:stretch>
                <a:fillRect/>
              </a:stretch>
            </p:blipFill>
            <p:spPr>
              <a:xfrm>
                <a:off x="10039189" y="1313771"/>
                <a:ext cx="44568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1" name="Ink 70">
                <a:extLst>
                  <a:ext uri="{FF2B5EF4-FFF2-40B4-BE49-F238E27FC236}">
                    <a16:creationId xmlns:a16="http://schemas.microsoft.com/office/drawing/2014/main" id="{5C700293-C388-38D5-B2EC-CA6491F62328}"/>
                  </a:ext>
                </a:extLst>
              </p14:cNvPr>
              <p14:cNvContentPartPr/>
              <p14:nvPr/>
            </p14:nvContentPartPr>
            <p14:xfrm>
              <a:off x="10540309" y="1192811"/>
              <a:ext cx="187920" cy="692280"/>
            </p14:xfrm>
          </p:contentPart>
        </mc:Choice>
        <mc:Fallback xmlns="">
          <p:pic>
            <p:nvPicPr>
              <p:cNvPr id="71" name="Ink 70">
                <a:extLst>
                  <a:ext uri="{FF2B5EF4-FFF2-40B4-BE49-F238E27FC236}">
                    <a16:creationId xmlns:a16="http://schemas.microsoft.com/office/drawing/2014/main" id="{5C700293-C388-38D5-B2EC-CA6491F62328}"/>
                  </a:ext>
                </a:extLst>
              </p:cNvPr>
              <p:cNvPicPr/>
              <p:nvPr/>
            </p:nvPicPr>
            <p:blipFill>
              <a:blip r:embed="rId134"/>
              <a:stretch>
                <a:fillRect/>
              </a:stretch>
            </p:blipFill>
            <p:spPr>
              <a:xfrm>
                <a:off x="10529869" y="1182371"/>
                <a:ext cx="20916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2" name="Ink 71">
                <a:extLst>
                  <a:ext uri="{FF2B5EF4-FFF2-40B4-BE49-F238E27FC236}">
                    <a16:creationId xmlns:a16="http://schemas.microsoft.com/office/drawing/2014/main" id="{51018310-2120-0D85-0F05-56FC5927293E}"/>
                  </a:ext>
                </a:extLst>
              </p14:cNvPr>
              <p14:cNvContentPartPr/>
              <p14:nvPr/>
            </p14:nvContentPartPr>
            <p14:xfrm>
              <a:off x="10174549" y="1397291"/>
              <a:ext cx="578520" cy="145800"/>
            </p14:xfrm>
          </p:contentPart>
        </mc:Choice>
        <mc:Fallback xmlns="">
          <p:pic>
            <p:nvPicPr>
              <p:cNvPr id="72" name="Ink 71">
                <a:extLst>
                  <a:ext uri="{FF2B5EF4-FFF2-40B4-BE49-F238E27FC236}">
                    <a16:creationId xmlns:a16="http://schemas.microsoft.com/office/drawing/2014/main" id="{51018310-2120-0D85-0F05-56FC5927293E}"/>
                  </a:ext>
                </a:extLst>
              </p:cNvPr>
              <p:cNvPicPr/>
              <p:nvPr/>
            </p:nvPicPr>
            <p:blipFill>
              <a:blip r:embed="rId136"/>
              <a:stretch>
                <a:fillRect/>
              </a:stretch>
            </p:blipFill>
            <p:spPr>
              <a:xfrm>
                <a:off x="10164109" y="1386851"/>
                <a:ext cx="599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3" name="Ink 72">
                <a:extLst>
                  <a:ext uri="{FF2B5EF4-FFF2-40B4-BE49-F238E27FC236}">
                    <a16:creationId xmlns:a16="http://schemas.microsoft.com/office/drawing/2014/main" id="{8391D287-9A28-4CD6-BA43-4EE55C3557E1}"/>
                  </a:ext>
                </a:extLst>
              </p14:cNvPr>
              <p14:cNvContentPartPr/>
              <p14:nvPr/>
            </p14:nvContentPartPr>
            <p14:xfrm>
              <a:off x="10094989" y="1594931"/>
              <a:ext cx="566640" cy="97200"/>
            </p14:xfrm>
          </p:contentPart>
        </mc:Choice>
        <mc:Fallback xmlns="">
          <p:pic>
            <p:nvPicPr>
              <p:cNvPr id="73" name="Ink 72">
                <a:extLst>
                  <a:ext uri="{FF2B5EF4-FFF2-40B4-BE49-F238E27FC236}">
                    <a16:creationId xmlns:a16="http://schemas.microsoft.com/office/drawing/2014/main" id="{8391D287-9A28-4CD6-BA43-4EE55C3557E1}"/>
                  </a:ext>
                </a:extLst>
              </p:cNvPr>
              <p:cNvPicPr/>
              <p:nvPr/>
            </p:nvPicPr>
            <p:blipFill>
              <a:blip r:embed="rId138"/>
              <a:stretch>
                <a:fillRect/>
              </a:stretch>
            </p:blipFill>
            <p:spPr>
              <a:xfrm>
                <a:off x="10084549" y="1584131"/>
                <a:ext cx="5878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4" name="Ink 73">
                <a:extLst>
                  <a:ext uri="{FF2B5EF4-FFF2-40B4-BE49-F238E27FC236}">
                    <a16:creationId xmlns:a16="http://schemas.microsoft.com/office/drawing/2014/main" id="{91D7F093-FEA7-707D-2877-376DB8280267}"/>
                  </a:ext>
                </a:extLst>
              </p14:cNvPr>
              <p14:cNvContentPartPr/>
              <p14:nvPr/>
            </p14:nvContentPartPr>
            <p14:xfrm>
              <a:off x="10199389" y="1693931"/>
              <a:ext cx="416160" cy="158040"/>
            </p14:xfrm>
          </p:contentPart>
        </mc:Choice>
        <mc:Fallback xmlns="">
          <p:pic>
            <p:nvPicPr>
              <p:cNvPr id="74" name="Ink 73">
                <a:extLst>
                  <a:ext uri="{FF2B5EF4-FFF2-40B4-BE49-F238E27FC236}">
                    <a16:creationId xmlns:a16="http://schemas.microsoft.com/office/drawing/2014/main" id="{91D7F093-FEA7-707D-2877-376DB8280267}"/>
                  </a:ext>
                </a:extLst>
              </p:cNvPr>
              <p:cNvPicPr/>
              <p:nvPr/>
            </p:nvPicPr>
            <p:blipFill>
              <a:blip r:embed="rId140"/>
              <a:stretch>
                <a:fillRect/>
              </a:stretch>
            </p:blipFill>
            <p:spPr>
              <a:xfrm>
                <a:off x="10188949" y="1683491"/>
                <a:ext cx="437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5" name="Ink 74">
                <a:extLst>
                  <a:ext uri="{FF2B5EF4-FFF2-40B4-BE49-F238E27FC236}">
                    <a16:creationId xmlns:a16="http://schemas.microsoft.com/office/drawing/2014/main" id="{27E0101B-DA5A-3868-AC4E-C7A391785993}"/>
                  </a:ext>
                </a:extLst>
              </p14:cNvPr>
              <p14:cNvContentPartPr/>
              <p14:nvPr/>
            </p14:nvContentPartPr>
            <p14:xfrm>
              <a:off x="10299469" y="1337891"/>
              <a:ext cx="399240" cy="112320"/>
            </p14:xfrm>
          </p:contentPart>
        </mc:Choice>
        <mc:Fallback xmlns="">
          <p:pic>
            <p:nvPicPr>
              <p:cNvPr id="75" name="Ink 74">
                <a:extLst>
                  <a:ext uri="{FF2B5EF4-FFF2-40B4-BE49-F238E27FC236}">
                    <a16:creationId xmlns:a16="http://schemas.microsoft.com/office/drawing/2014/main" id="{27E0101B-DA5A-3868-AC4E-C7A391785993}"/>
                  </a:ext>
                </a:extLst>
              </p:cNvPr>
              <p:cNvPicPr/>
              <p:nvPr/>
            </p:nvPicPr>
            <p:blipFill>
              <a:blip r:embed="rId142"/>
              <a:stretch>
                <a:fillRect/>
              </a:stretch>
            </p:blipFill>
            <p:spPr>
              <a:xfrm>
                <a:off x="10288669" y="1327091"/>
                <a:ext cx="4204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6" name="Ink 75">
                <a:extLst>
                  <a:ext uri="{FF2B5EF4-FFF2-40B4-BE49-F238E27FC236}">
                    <a16:creationId xmlns:a16="http://schemas.microsoft.com/office/drawing/2014/main" id="{EEA0BB22-D66F-8AE6-6BEF-2198F7B4A04B}"/>
                  </a:ext>
                </a:extLst>
              </p14:cNvPr>
              <p14:cNvContentPartPr/>
              <p14:nvPr/>
            </p14:nvContentPartPr>
            <p14:xfrm>
              <a:off x="10390909" y="2128811"/>
              <a:ext cx="133200" cy="234720"/>
            </p14:xfrm>
          </p:contentPart>
        </mc:Choice>
        <mc:Fallback xmlns="">
          <p:pic>
            <p:nvPicPr>
              <p:cNvPr id="76" name="Ink 75">
                <a:extLst>
                  <a:ext uri="{FF2B5EF4-FFF2-40B4-BE49-F238E27FC236}">
                    <a16:creationId xmlns:a16="http://schemas.microsoft.com/office/drawing/2014/main" id="{EEA0BB22-D66F-8AE6-6BEF-2198F7B4A04B}"/>
                  </a:ext>
                </a:extLst>
              </p:cNvPr>
              <p:cNvPicPr/>
              <p:nvPr/>
            </p:nvPicPr>
            <p:blipFill>
              <a:blip r:embed="rId144"/>
              <a:stretch>
                <a:fillRect/>
              </a:stretch>
            </p:blipFill>
            <p:spPr>
              <a:xfrm>
                <a:off x="10380109" y="2118371"/>
                <a:ext cx="1544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7" name="Ink 76">
                <a:extLst>
                  <a:ext uri="{FF2B5EF4-FFF2-40B4-BE49-F238E27FC236}">
                    <a16:creationId xmlns:a16="http://schemas.microsoft.com/office/drawing/2014/main" id="{D1147BF7-8D1E-D8D7-7395-AF10234259BF}"/>
                  </a:ext>
                </a:extLst>
              </p14:cNvPr>
              <p14:cNvContentPartPr/>
              <p14:nvPr/>
            </p14:nvContentPartPr>
            <p14:xfrm>
              <a:off x="10457149" y="2072651"/>
              <a:ext cx="199800" cy="182160"/>
            </p14:xfrm>
          </p:contentPart>
        </mc:Choice>
        <mc:Fallback xmlns="">
          <p:pic>
            <p:nvPicPr>
              <p:cNvPr id="77" name="Ink 76">
                <a:extLst>
                  <a:ext uri="{FF2B5EF4-FFF2-40B4-BE49-F238E27FC236}">
                    <a16:creationId xmlns:a16="http://schemas.microsoft.com/office/drawing/2014/main" id="{D1147BF7-8D1E-D8D7-7395-AF10234259BF}"/>
                  </a:ext>
                </a:extLst>
              </p:cNvPr>
              <p:cNvPicPr/>
              <p:nvPr/>
            </p:nvPicPr>
            <p:blipFill>
              <a:blip r:embed="rId146"/>
              <a:stretch>
                <a:fillRect/>
              </a:stretch>
            </p:blipFill>
            <p:spPr>
              <a:xfrm>
                <a:off x="10446709" y="2061851"/>
                <a:ext cx="221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8" name="Ink 77">
                <a:extLst>
                  <a:ext uri="{FF2B5EF4-FFF2-40B4-BE49-F238E27FC236}">
                    <a16:creationId xmlns:a16="http://schemas.microsoft.com/office/drawing/2014/main" id="{90B3F5DB-6070-89B1-657B-98F47DC6AEFC}"/>
                  </a:ext>
                </a:extLst>
              </p14:cNvPr>
              <p14:cNvContentPartPr/>
              <p14:nvPr/>
            </p14:nvContentPartPr>
            <p14:xfrm>
              <a:off x="10216309" y="2497811"/>
              <a:ext cx="58680" cy="297000"/>
            </p14:xfrm>
          </p:contentPart>
        </mc:Choice>
        <mc:Fallback xmlns="">
          <p:pic>
            <p:nvPicPr>
              <p:cNvPr id="78" name="Ink 77">
                <a:extLst>
                  <a:ext uri="{FF2B5EF4-FFF2-40B4-BE49-F238E27FC236}">
                    <a16:creationId xmlns:a16="http://schemas.microsoft.com/office/drawing/2014/main" id="{90B3F5DB-6070-89B1-657B-98F47DC6AEFC}"/>
                  </a:ext>
                </a:extLst>
              </p:cNvPr>
              <p:cNvPicPr/>
              <p:nvPr/>
            </p:nvPicPr>
            <p:blipFill>
              <a:blip r:embed="rId148"/>
              <a:stretch>
                <a:fillRect/>
              </a:stretch>
            </p:blipFill>
            <p:spPr>
              <a:xfrm>
                <a:off x="10205509" y="2487371"/>
                <a:ext cx="79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9" name="Ink 78">
                <a:extLst>
                  <a:ext uri="{FF2B5EF4-FFF2-40B4-BE49-F238E27FC236}">
                    <a16:creationId xmlns:a16="http://schemas.microsoft.com/office/drawing/2014/main" id="{85FC0B80-6D5F-DE9F-E250-3E5A69791E74}"/>
                  </a:ext>
                </a:extLst>
              </p14:cNvPr>
              <p14:cNvContentPartPr/>
              <p14:nvPr/>
            </p14:nvContentPartPr>
            <p14:xfrm>
              <a:off x="10199389" y="2484851"/>
              <a:ext cx="848160" cy="191520"/>
            </p14:xfrm>
          </p:contentPart>
        </mc:Choice>
        <mc:Fallback xmlns="">
          <p:pic>
            <p:nvPicPr>
              <p:cNvPr id="79" name="Ink 78">
                <a:extLst>
                  <a:ext uri="{FF2B5EF4-FFF2-40B4-BE49-F238E27FC236}">
                    <a16:creationId xmlns:a16="http://schemas.microsoft.com/office/drawing/2014/main" id="{85FC0B80-6D5F-DE9F-E250-3E5A69791E74}"/>
                  </a:ext>
                </a:extLst>
              </p:cNvPr>
              <p:cNvPicPr/>
              <p:nvPr/>
            </p:nvPicPr>
            <p:blipFill>
              <a:blip r:embed="rId150"/>
              <a:stretch>
                <a:fillRect/>
              </a:stretch>
            </p:blipFill>
            <p:spPr>
              <a:xfrm>
                <a:off x="10188949" y="2474051"/>
                <a:ext cx="869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0" name="Ink 79">
                <a:extLst>
                  <a:ext uri="{FF2B5EF4-FFF2-40B4-BE49-F238E27FC236}">
                    <a16:creationId xmlns:a16="http://schemas.microsoft.com/office/drawing/2014/main" id="{706F0FCE-E590-EAEC-8E44-0D2F7DC7A5EB}"/>
                  </a:ext>
                </a:extLst>
              </p14:cNvPr>
              <p14:cNvContentPartPr/>
              <p14:nvPr/>
            </p14:nvContentPartPr>
            <p14:xfrm>
              <a:off x="11180389" y="2359571"/>
              <a:ext cx="366120" cy="191160"/>
            </p14:xfrm>
          </p:contentPart>
        </mc:Choice>
        <mc:Fallback xmlns="">
          <p:pic>
            <p:nvPicPr>
              <p:cNvPr id="80" name="Ink 79">
                <a:extLst>
                  <a:ext uri="{FF2B5EF4-FFF2-40B4-BE49-F238E27FC236}">
                    <a16:creationId xmlns:a16="http://schemas.microsoft.com/office/drawing/2014/main" id="{706F0FCE-E590-EAEC-8E44-0D2F7DC7A5EB}"/>
                  </a:ext>
                </a:extLst>
              </p:cNvPr>
              <p:cNvPicPr/>
              <p:nvPr/>
            </p:nvPicPr>
            <p:blipFill>
              <a:blip r:embed="rId152"/>
              <a:stretch>
                <a:fillRect/>
              </a:stretch>
            </p:blipFill>
            <p:spPr>
              <a:xfrm>
                <a:off x="11169949" y="2349131"/>
                <a:ext cx="387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1" name="Ink 80">
                <a:extLst>
                  <a:ext uri="{FF2B5EF4-FFF2-40B4-BE49-F238E27FC236}">
                    <a16:creationId xmlns:a16="http://schemas.microsoft.com/office/drawing/2014/main" id="{17D5F613-867D-E98C-C911-475FF2027378}"/>
                  </a:ext>
                </a:extLst>
              </p14:cNvPr>
              <p14:cNvContentPartPr/>
              <p14:nvPr/>
            </p14:nvContentPartPr>
            <p14:xfrm>
              <a:off x="11521309" y="2336171"/>
              <a:ext cx="274680" cy="122400"/>
            </p14:xfrm>
          </p:contentPart>
        </mc:Choice>
        <mc:Fallback xmlns="">
          <p:pic>
            <p:nvPicPr>
              <p:cNvPr id="81" name="Ink 80">
                <a:extLst>
                  <a:ext uri="{FF2B5EF4-FFF2-40B4-BE49-F238E27FC236}">
                    <a16:creationId xmlns:a16="http://schemas.microsoft.com/office/drawing/2014/main" id="{17D5F613-867D-E98C-C911-475FF2027378}"/>
                  </a:ext>
                </a:extLst>
              </p:cNvPr>
              <p:cNvPicPr/>
              <p:nvPr/>
            </p:nvPicPr>
            <p:blipFill>
              <a:blip r:embed="rId154"/>
              <a:stretch>
                <a:fillRect/>
              </a:stretch>
            </p:blipFill>
            <p:spPr>
              <a:xfrm>
                <a:off x="11510509" y="2325731"/>
                <a:ext cx="295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2" name="Ink 81">
                <a:extLst>
                  <a:ext uri="{FF2B5EF4-FFF2-40B4-BE49-F238E27FC236}">
                    <a16:creationId xmlns:a16="http://schemas.microsoft.com/office/drawing/2014/main" id="{E39960F3-6DE8-BEB6-A551-528055463E76}"/>
                  </a:ext>
                </a:extLst>
              </p14:cNvPr>
              <p14:cNvContentPartPr/>
              <p14:nvPr/>
            </p14:nvContentPartPr>
            <p14:xfrm>
              <a:off x="11782669" y="2326451"/>
              <a:ext cx="154440" cy="53640"/>
            </p14:xfrm>
          </p:contentPart>
        </mc:Choice>
        <mc:Fallback xmlns="">
          <p:pic>
            <p:nvPicPr>
              <p:cNvPr id="82" name="Ink 81">
                <a:extLst>
                  <a:ext uri="{FF2B5EF4-FFF2-40B4-BE49-F238E27FC236}">
                    <a16:creationId xmlns:a16="http://schemas.microsoft.com/office/drawing/2014/main" id="{E39960F3-6DE8-BEB6-A551-528055463E76}"/>
                  </a:ext>
                </a:extLst>
              </p:cNvPr>
              <p:cNvPicPr/>
              <p:nvPr/>
            </p:nvPicPr>
            <p:blipFill>
              <a:blip r:embed="rId156"/>
              <a:stretch>
                <a:fillRect/>
              </a:stretch>
            </p:blipFill>
            <p:spPr>
              <a:xfrm>
                <a:off x="11771869" y="2315651"/>
                <a:ext cx="175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3" name="Ink 82">
                <a:extLst>
                  <a:ext uri="{FF2B5EF4-FFF2-40B4-BE49-F238E27FC236}">
                    <a16:creationId xmlns:a16="http://schemas.microsoft.com/office/drawing/2014/main" id="{4E629D87-4214-059D-77C4-42D473B586BA}"/>
                  </a:ext>
                </a:extLst>
              </p14:cNvPr>
              <p14:cNvContentPartPr/>
              <p14:nvPr/>
            </p14:nvContentPartPr>
            <p14:xfrm>
              <a:off x="11928469" y="2115851"/>
              <a:ext cx="25200" cy="303480"/>
            </p14:xfrm>
          </p:contentPart>
        </mc:Choice>
        <mc:Fallback xmlns="">
          <p:pic>
            <p:nvPicPr>
              <p:cNvPr id="83" name="Ink 82">
                <a:extLst>
                  <a:ext uri="{FF2B5EF4-FFF2-40B4-BE49-F238E27FC236}">
                    <a16:creationId xmlns:a16="http://schemas.microsoft.com/office/drawing/2014/main" id="{4E629D87-4214-059D-77C4-42D473B586BA}"/>
                  </a:ext>
                </a:extLst>
              </p:cNvPr>
              <p:cNvPicPr/>
              <p:nvPr/>
            </p:nvPicPr>
            <p:blipFill>
              <a:blip r:embed="rId158"/>
              <a:stretch>
                <a:fillRect/>
              </a:stretch>
            </p:blipFill>
            <p:spPr>
              <a:xfrm>
                <a:off x="11918029" y="2105051"/>
                <a:ext cx="46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4" name="Ink 83">
                <a:extLst>
                  <a:ext uri="{FF2B5EF4-FFF2-40B4-BE49-F238E27FC236}">
                    <a16:creationId xmlns:a16="http://schemas.microsoft.com/office/drawing/2014/main" id="{8B86BCE6-21FC-0584-A484-3188FC08FEBD}"/>
                  </a:ext>
                </a:extLst>
              </p14:cNvPr>
              <p14:cNvContentPartPr/>
              <p14:nvPr/>
            </p14:nvContentPartPr>
            <p14:xfrm>
              <a:off x="10681789" y="2827571"/>
              <a:ext cx="111960" cy="83160"/>
            </p14:xfrm>
          </p:contentPart>
        </mc:Choice>
        <mc:Fallback xmlns="">
          <p:pic>
            <p:nvPicPr>
              <p:cNvPr id="84" name="Ink 83">
                <a:extLst>
                  <a:ext uri="{FF2B5EF4-FFF2-40B4-BE49-F238E27FC236}">
                    <a16:creationId xmlns:a16="http://schemas.microsoft.com/office/drawing/2014/main" id="{8B86BCE6-21FC-0584-A484-3188FC08FEBD}"/>
                  </a:ext>
                </a:extLst>
              </p:cNvPr>
              <p:cNvPicPr/>
              <p:nvPr/>
            </p:nvPicPr>
            <p:blipFill>
              <a:blip r:embed="rId160"/>
              <a:stretch>
                <a:fillRect/>
              </a:stretch>
            </p:blipFill>
            <p:spPr>
              <a:xfrm>
                <a:off x="10670989" y="2817131"/>
                <a:ext cx="133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5" name="Ink 84">
                <a:extLst>
                  <a:ext uri="{FF2B5EF4-FFF2-40B4-BE49-F238E27FC236}">
                    <a16:creationId xmlns:a16="http://schemas.microsoft.com/office/drawing/2014/main" id="{4A1AAE53-85FE-2B75-060B-C89B61CB7232}"/>
                  </a:ext>
                </a:extLst>
              </p14:cNvPr>
              <p14:cNvContentPartPr/>
              <p14:nvPr/>
            </p14:nvContentPartPr>
            <p14:xfrm>
              <a:off x="10889509" y="2705891"/>
              <a:ext cx="366120" cy="349560"/>
            </p14:xfrm>
          </p:contentPart>
        </mc:Choice>
        <mc:Fallback xmlns="">
          <p:pic>
            <p:nvPicPr>
              <p:cNvPr id="85" name="Ink 84">
                <a:extLst>
                  <a:ext uri="{FF2B5EF4-FFF2-40B4-BE49-F238E27FC236}">
                    <a16:creationId xmlns:a16="http://schemas.microsoft.com/office/drawing/2014/main" id="{4A1AAE53-85FE-2B75-060B-C89B61CB7232}"/>
                  </a:ext>
                </a:extLst>
              </p:cNvPr>
              <p:cNvPicPr/>
              <p:nvPr/>
            </p:nvPicPr>
            <p:blipFill>
              <a:blip r:embed="rId162"/>
              <a:stretch>
                <a:fillRect/>
              </a:stretch>
            </p:blipFill>
            <p:spPr>
              <a:xfrm>
                <a:off x="10878709" y="2695451"/>
                <a:ext cx="3873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6" name="Ink 85">
                <a:extLst>
                  <a:ext uri="{FF2B5EF4-FFF2-40B4-BE49-F238E27FC236}">
                    <a16:creationId xmlns:a16="http://schemas.microsoft.com/office/drawing/2014/main" id="{525D43BA-DEDF-543D-5A5C-37553BDD1BA7}"/>
                  </a:ext>
                </a:extLst>
              </p14:cNvPr>
              <p14:cNvContentPartPr/>
              <p14:nvPr/>
            </p14:nvContentPartPr>
            <p14:xfrm>
              <a:off x="11255269" y="2662691"/>
              <a:ext cx="199800" cy="99720"/>
            </p14:xfrm>
          </p:contentPart>
        </mc:Choice>
        <mc:Fallback xmlns="">
          <p:pic>
            <p:nvPicPr>
              <p:cNvPr id="86" name="Ink 85">
                <a:extLst>
                  <a:ext uri="{FF2B5EF4-FFF2-40B4-BE49-F238E27FC236}">
                    <a16:creationId xmlns:a16="http://schemas.microsoft.com/office/drawing/2014/main" id="{525D43BA-DEDF-543D-5A5C-37553BDD1BA7}"/>
                  </a:ext>
                </a:extLst>
              </p:cNvPr>
              <p:cNvPicPr/>
              <p:nvPr/>
            </p:nvPicPr>
            <p:blipFill>
              <a:blip r:embed="rId164"/>
              <a:stretch>
                <a:fillRect/>
              </a:stretch>
            </p:blipFill>
            <p:spPr>
              <a:xfrm>
                <a:off x="11244469" y="2651891"/>
                <a:ext cx="221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7" name="Ink 86">
                <a:extLst>
                  <a:ext uri="{FF2B5EF4-FFF2-40B4-BE49-F238E27FC236}">
                    <a16:creationId xmlns:a16="http://schemas.microsoft.com/office/drawing/2014/main" id="{642BEDF5-6BC6-DFFE-880A-946AFAC55ED5}"/>
                  </a:ext>
                </a:extLst>
              </p14:cNvPr>
              <p14:cNvContentPartPr/>
              <p14:nvPr/>
            </p14:nvContentPartPr>
            <p14:xfrm>
              <a:off x="11462989" y="2517611"/>
              <a:ext cx="33480" cy="237600"/>
            </p14:xfrm>
          </p:contentPart>
        </mc:Choice>
        <mc:Fallback xmlns="">
          <p:pic>
            <p:nvPicPr>
              <p:cNvPr id="87" name="Ink 86">
                <a:extLst>
                  <a:ext uri="{FF2B5EF4-FFF2-40B4-BE49-F238E27FC236}">
                    <a16:creationId xmlns:a16="http://schemas.microsoft.com/office/drawing/2014/main" id="{642BEDF5-6BC6-DFFE-880A-946AFAC55ED5}"/>
                  </a:ext>
                </a:extLst>
              </p:cNvPr>
              <p:cNvPicPr/>
              <p:nvPr/>
            </p:nvPicPr>
            <p:blipFill>
              <a:blip r:embed="rId166"/>
              <a:stretch>
                <a:fillRect/>
              </a:stretch>
            </p:blipFill>
            <p:spPr>
              <a:xfrm>
                <a:off x="11452549" y="2507171"/>
                <a:ext cx="54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8" name="Ink 87">
                <a:extLst>
                  <a:ext uri="{FF2B5EF4-FFF2-40B4-BE49-F238E27FC236}">
                    <a16:creationId xmlns:a16="http://schemas.microsoft.com/office/drawing/2014/main" id="{D0454D67-EC8A-5B2D-682E-9AA28B709B5B}"/>
                  </a:ext>
                </a:extLst>
              </p14:cNvPr>
              <p14:cNvContentPartPr/>
              <p14:nvPr/>
            </p14:nvContentPartPr>
            <p14:xfrm>
              <a:off x="11462989" y="2619491"/>
              <a:ext cx="108360" cy="70200"/>
            </p14:xfrm>
          </p:contentPart>
        </mc:Choice>
        <mc:Fallback xmlns="">
          <p:pic>
            <p:nvPicPr>
              <p:cNvPr id="88" name="Ink 87">
                <a:extLst>
                  <a:ext uri="{FF2B5EF4-FFF2-40B4-BE49-F238E27FC236}">
                    <a16:creationId xmlns:a16="http://schemas.microsoft.com/office/drawing/2014/main" id="{D0454D67-EC8A-5B2D-682E-9AA28B709B5B}"/>
                  </a:ext>
                </a:extLst>
              </p:cNvPr>
              <p:cNvPicPr/>
              <p:nvPr/>
            </p:nvPicPr>
            <p:blipFill>
              <a:blip r:embed="rId168"/>
              <a:stretch>
                <a:fillRect/>
              </a:stretch>
            </p:blipFill>
            <p:spPr>
              <a:xfrm>
                <a:off x="11452549" y="2609051"/>
                <a:ext cx="129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9" name="Ink 88">
                <a:extLst>
                  <a:ext uri="{FF2B5EF4-FFF2-40B4-BE49-F238E27FC236}">
                    <a16:creationId xmlns:a16="http://schemas.microsoft.com/office/drawing/2014/main" id="{AA62DA5B-A9B1-B8F2-1FDA-B05EC740CDE9}"/>
                  </a:ext>
                </a:extLst>
              </p14:cNvPr>
              <p14:cNvContentPartPr/>
              <p14:nvPr/>
            </p14:nvContentPartPr>
            <p14:xfrm>
              <a:off x="11604469" y="2564051"/>
              <a:ext cx="266400" cy="131760"/>
            </p14:xfrm>
          </p:contentPart>
        </mc:Choice>
        <mc:Fallback xmlns="">
          <p:pic>
            <p:nvPicPr>
              <p:cNvPr id="89" name="Ink 88">
                <a:extLst>
                  <a:ext uri="{FF2B5EF4-FFF2-40B4-BE49-F238E27FC236}">
                    <a16:creationId xmlns:a16="http://schemas.microsoft.com/office/drawing/2014/main" id="{AA62DA5B-A9B1-B8F2-1FDA-B05EC740CDE9}"/>
                  </a:ext>
                </a:extLst>
              </p:cNvPr>
              <p:cNvPicPr/>
              <p:nvPr/>
            </p:nvPicPr>
            <p:blipFill>
              <a:blip r:embed="rId170"/>
              <a:stretch>
                <a:fillRect/>
              </a:stretch>
            </p:blipFill>
            <p:spPr>
              <a:xfrm>
                <a:off x="11593669" y="2553251"/>
                <a:ext cx="287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Ink 89">
                <a:extLst>
                  <a:ext uri="{FF2B5EF4-FFF2-40B4-BE49-F238E27FC236}">
                    <a16:creationId xmlns:a16="http://schemas.microsoft.com/office/drawing/2014/main" id="{5D1DC254-7D89-D15B-52AB-B43836905300}"/>
                  </a:ext>
                </a:extLst>
              </p14:cNvPr>
              <p14:cNvContentPartPr/>
              <p14:nvPr/>
            </p14:nvContentPartPr>
            <p14:xfrm>
              <a:off x="11920189" y="2524451"/>
              <a:ext cx="66960" cy="132120"/>
            </p14:xfrm>
          </p:contentPart>
        </mc:Choice>
        <mc:Fallback xmlns="">
          <p:pic>
            <p:nvPicPr>
              <p:cNvPr id="90" name="Ink 89">
                <a:extLst>
                  <a:ext uri="{FF2B5EF4-FFF2-40B4-BE49-F238E27FC236}">
                    <a16:creationId xmlns:a16="http://schemas.microsoft.com/office/drawing/2014/main" id="{5D1DC254-7D89-D15B-52AB-B43836905300}"/>
                  </a:ext>
                </a:extLst>
              </p:cNvPr>
              <p:cNvPicPr/>
              <p:nvPr/>
            </p:nvPicPr>
            <p:blipFill>
              <a:blip r:embed="rId172"/>
              <a:stretch>
                <a:fillRect/>
              </a:stretch>
            </p:blipFill>
            <p:spPr>
              <a:xfrm>
                <a:off x="11909749" y="2514011"/>
                <a:ext cx="88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1" name="Ink 90">
                <a:extLst>
                  <a:ext uri="{FF2B5EF4-FFF2-40B4-BE49-F238E27FC236}">
                    <a16:creationId xmlns:a16="http://schemas.microsoft.com/office/drawing/2014/main" id="{89AA6534-4FB9-0ECF-E436-EEB24CCDCD9C}"/>
                  </a:ext>
                </a:extLst>
              </p14:cNvPr>
              <p14:cNvContentPartPr/>
              <p14:nvPr/>
            </p14:nvContentPartPr>
            <p14:xfrm>
              <a:off x="9833629" y="3044291"/>
              <a:ext cx="241560" cy="248760"/>
            </p14:xfrm>
          </p:contentPart>
        </mc:Choice>
        <mc:Fallback xmlns="">
          <p:pic>
            <p:nvPicPr>
              <p:cNvPr id="91" name="Ink 90">
                <a:extLst>
                  <a:ext uri="{FF2B5EF4-FFF2-40B4-BE49-F238E27FC236}">
                    <a16:creationId xmlns:a16="http://schemas.microsoft.com/office/drawing/2014/main" id="{89AA6534-4FB9-0ECF-E436-EEB24CCDCD9C}"/>
                  </a:ext>
                </a:extLst>
              </p:cNvPr>
              <p:cNvPicPr/>
              <p:nvPr/>
            </p:nvPicPr>
            <p:blipFill>
              <a:blip r:embed="rId174"/>
              <a:stretch>
                <a:fillRect/>
              </a:stretch>
            </p:blipFill>
            <p:spPr>
              <a:xfrm>
                <a:off x="9823189" y="3033851"/>
                <a:ext cx="262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2" name="Ink 91">
                <a:extLst>
                  <a:ext uri="{FF2B5EF4-FFF2-40B4-BE49-F238E27FC236}">
                    <a16:creationId xmlns:a16="http://schemas.microsoft.com/office/drawing/2014/main" id="{DFB58A4A-ED9B-6111-77A2-1A98AB58AA60}"/>
                  </a:ext>
                </a:extLst>
              </p14:cNvPr>
              <p14:cNvContentPartPr/>
              <p14:nvPr/>
            </p14:nvContentPartPr>
            <p14:xfrm>
              <a:off x="10149709" y="3078131"/>
              <a:ext cx="50400" cy="217800"/>
            </p14:xfrm>
          </p:contentPart>
        </mc:Choice>
        <mc:Fallback xmlns="">
          <p:pic>
            <p:nvPicPr>
              <p:cNvPr id="92" name="Ink 91">
                <a:extLst>
                  <a:ext uri="{FF2B5EF4-FFF2-40B4-BE49-F238E27FC236}">
                    <a16:creationId xmlns:a16="http://schemas.microsoft.com/office/drawing/2014/main" id="{DFB58A4A-ED9B-6111-77A2-1A98AB58AA60}"/>
                  </a:ext>
                </a:extLst>
              </p:cNvPr>
              <p:cNvPicPr/>
              <p:nvPr/>
            </p:nvPicPr>
            <p:blipFill>
              <a:blip r:embed="rId176"/>
              <a:stretch>
                <a:fillRect/>
              </a:stretch>
            </p:blipFill>
            <p:spPr>
              <a:xfrm>
                <a:off x="10138909" y="3067331"/>
                <a:ext cx="71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3" name="Ink 92">
                <a:extLst>
                  <a:ext uri="{FF2B5EF4-FFF2-40B4-BE49-F238E27FC236}">
                    <a16:creationId xmlns:a16="http://schemas.microsoft.com/office/drawing/2014/main" id="{9973C4F6-D1FD-1975-C2A4-4B9B53D47215}"/>
                  </a:ext>
                </a:extLst>
              </p14:cNvPr>
              <p14:cNvContentPartPr/>
              <p14:nvPr/>
            </p14:nvContentPartPr>
            <p14:xfrm>
              <a:off x="10174549" y="3041411"/>
              <a:ext cx="66960" cy="281160"/>
            </p14:xfrm>
          </p:contentPart>
        </mc:Choice>
        <mc:Fallback xmlns="">
          <p:pic>
            <p:nvPicPr>
              <p:cNvPr id="93" name="Ink 92">
                <a:extLst>
                  <a:ext uri="{FF2B5EF4-FFF2-40B4-BE49-F238E27FC236}">
                    <a16:creationId xmlns:a16="http://schemas.microsoft.com/office/drawing/2014/main" id="{9973C4F6-D1FD-1975-C2A4-4B9B53D47215}"/>
                  </a:ext>
                </a:extLst>
              </p:cNvPr>
              <p:cNvPicPr/>
              <p:nvPr/>
            </p:nvPicPr>
            <p:blipFill>
              <a:blip r:embed="rId178"/>
              <a:stretch>
                <a:fillRect/>
              </a:stretch>
            </p:blipFill>
            <p:spPr>
              <a:xfrm>
                <a:off x="10164109" y="3030971"/>
                <a:ext cx="882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4" name="Ink 93">
                <a:extLst>
                  <a:ext uri="{FF2B5EF4-FFF2-40B4-BE49-F238E27FC236}">
                    <a16:creationId xmlns:a16="http://schemas.microsoft.com/office/drawing/2014/main" id="{F0E0C7E0-FD5E-3EC5-C0C1-F888685F3955}"/>
                  </a:ext>
                </a:extLst>
              </p14:cNvPr>
              <p14:cNvContentPartPr/>
              <p14:nvPr/>
            </p14:nvContentPartPr>
            <p14:xfrm>
              <a:off x="10136749" y="3087491"/>
              <a:ext cx="470520" cy="208080"/>
            </p14:xfrm>
          </p:contentPart>
        </mc:Choice>
        <mc:Fallback xmlns="">
          <p:pic>
            <p:nvPicPr>
              <p:cNvPr id="94" name="Ink 93">
                <a:extLst>
                  <a:ext uri="{FF2B5EF4-FFF2-40B4-BE49-F238E27FC236}">
                    <a16:creationId xmlns:a16="http://schemas.microsoft.com/office/drawing/2014/main" id="{F0E0C7E0-FD5E-3EC5-C0C1-F888685F3955}"/>
                  </a:ext>
                </a:extLst>
              </p:cNvPr>
              <p:cNvPicPr/>
              <p:nvPr/>
            </p:nvPicPr>
            <p:blipFill>
              <a:blip r:embed="rId180"/>
              <a:stretch>
                <a:fillRect/>
              </a:stretch>
            </p:blipFill>
            <p:spPr>
              <a:xfrm>
                <a:off x="10125949" y="3077051"/>
                <a:ext cx="4917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Ink 94">
                <a:extLst>
                  <a:ext uri="{FF2B5EF4-FFF2-40B4-BE49-F238E27FC236}">
                    <a16:creationId xmlns:a16="http://schemas.microsoft.com/office/drawing/2014/main" id="{CD133571-D0B0-D6AF-05E0-C7C4B0400F01}"/>
                  </a:ext>
                </a:extLst>
              </p14:cNvPr>
              <p14:cNvContentPartPr/>
              <p14:nvPr/>
            </p14:nvContentPartPr>
            <p14:xfrm>
              <a:off x="10714909" y="3045011"/>
              <a:ext cx="673560" cy="234720"/>
            </p14:xfrm>
          </p:contentPart>
        </mc:Choice>
        <mc:Fallback xmlns="">
          <p:pic>
            <p:nvPicPr>
              <p:cNvPr id="95" name="Ink 94">
                <a:extLst>
                  <a:ext uri="{FF2B5EF4-FFF2-40B4-BE49-F238E27FC236}">
                    <a16:creationId xmlns:a16="http://schemas.microsoft.com/office/drawing/2014/main" id="{CD133571-D0B0-D6AF-05E0-C7C4B0400F01}"/>
                  </a:ext>
                </a:extLst>
              </p:cNvPr>
              <p:cNvPicPr/>
              <p:nvPr/>
            </p:nvPicPr>
            <p:blipFill>
              <a:blip r:embed="rId182"/>
              <a:stretch>
                <a:fillRect/>
              </a:stretch>
            </p:blipFill>
            <p:spPr>
              <a:xfrm>
                <a:off x="10704469" y="3034571"/>
                <a:ext cx="694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6" name="Ink 95">
                <a:extLst>
                  <a:ext uri="{FF2B5EF4-FFF2-40B4-BE49-F238E27FC236}">
                    <a16:creationId xmlns:a16="http://schemas.microsoft.com/office/drawing/2014/main" id="{A72A5DE7-D29E-331C-CDFD-CE5758CC0CC8}"/>
                  </a:ext>
                </a:extLst>
              </p14:cNvPr>
              <p14:cNvContentPartPr/>
              <p14:nvPr/>
            </p14:nvContentPartPr>
            <p14:xfrm>
              <a:off x="11438149" y="3025211"/>
              <a:ext cx="466920" cy="257400"/>
            </p14:xfrm>
          </p:contentPart>
        </mc:Choice>
        <mc:Fallback xmlns="">
          <p:pic>
            <p:nvPicPr>
              <p:cNvPr id="96" name="Ink 95">
                <a:extLst>
                  <a:ext uri="{FF2B5EF4-FFF2-40B4-BE49-F238E27FC236}">
                    <a16:creationId xmlns:a16="http://schemas.microsoft.com/office/drawing/2014/main" id="{A72A5DE7-D29E-331C-CDFD-CE5758CC0CC8}"/>
                  </a:ext>
                </a:extLst>
              </p:cNvPr>
              <p:cNvPicPr/>
              <p:nvPr/>
            </p:nvPicPr>
            <p:blipFill>
              <a:blip r:embed="rId184"/>
              <a:stretch>
                <a:fillRect/>
              </a:stretch>
            </p:blipFill>
            <p:spPr>
              <a:xfrm>
                <a:off x="11427349" y="3014771"/>
                <a:ext cx="488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7" name="Ink 96">
                <a:extLst>
                  <a:ext uri="{FF2B5EF4-FFF2-40B4-BE49-F238E27FC236}">
                    <a16:creationId xmlns:a16="http://schemas.microsoft.com/office/drawing/2014/main" id="{E811EB00-B7FB-E867-55A0-4DD72E7129B8}"/>
                  </a:ext>
                </a:extLst>
              </p14:cNvPr>
              <p14:cNvContentPartPr/>
              <p14:nvPr/>
            </p14:nvContentPartPr>
            <p14:xfrm>
              <a:off x="8013469" y="1884731"/>
              <a:ext cx="1439280" cy="343440"/>
            </p14:xfrm>
          </p:contentPart>
        </mc:Choice>
        <mc:Fallback xmlns="">
          <p:pic>
            <p:nvPicPr>
              <p:cNvPr id="97" name="Ink 96">
                <a:extLst>
                  <a:ext uri="{FF2B5EF4-FFF2-40B4-BE49-F238E27FC236}">
                    <a16:creationId xmlns:a16="http://schemas.microsoft.com/office/drawing/2014/main" id="{E811EB00-B7FB-E867-55A0-4DD72E7129B8}"/>
                  </a:ext>
                </a:extLst>
              </p:cNvPr>
              <p:cNvPicPr/>
              <p:nvPr/>
            </p:nvPicPr>
            <p:blipFill>
              <a:blip r:embed="rId186"/>
              <a:stretch>
                <a:fillRect/>
              </a:stretch>
            </p:blipFill>
            <p:spPr>
              <a:xfrm>
                <a:off x="7999069" y="1870691"/>
                <a:ext cx="1467720" cy="371880"/>
              </a:xfrm>
              <a:prstGeom prst="rect">
                <a:avLst/>
              </a:prstGeom>
            </p:spPr>
          </p:pic>
        </mc:Fallback>
      </mc:AlternateContent>
    </p:spTree>
    <p:extLst>
      <p:ext uri="{BB962C8B-B14F-4D97-AF65-F5344CB8AC3E}">
        <p14:creationId xmlns:p14="http://schemas.microsoft.com/office/powerpoint/2010/main" val="127529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E95CC-C086-32C1-9607-6AE409715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F2DE1-6E45-BC93-59A1-50B05DC94856}"/>
              </a:ext>
            </a:extLst>
          </p:cNvPr>
          <p:cNvSpPr>
            <a:spLocks noGrp="1"/>
          </p:cNvSpPr>
          <p:nvPr>
            <p:ph type="title"/>
          </p:nvPr>
        </p:nvSpPr>
        <p:spPr/>
        <p:txBody>
          <a:bodyPr/>
          <a:lstStyle/>
          <a:p>
            <a:r>
              <a:rPr lang="en-US" dirty="0"/>
              <a:t>Machine learning Model</a:t>
            </a:r>
          </a:p>
        </p:txBody>
      </p:sp>
      <p:sp>
        <p:nvSpPr>
          <p:cNvPr id="5" name="Rectangle 4">
            <a:extLst>
              <a:ext uri="{FF2B5EF4-FFF2-40B4-BE49-F238E27FC236}">
                <a16:creationId xmlns:a16="http://schemas.microsoft.com/office/drawing/2014/main" id="{D57787F3-4F53-69BB-29B5-F1D54B4C5E31}"/>
              </a:ext>
            </a:extLst>
          </p:cNvPr>
          <p:cNvSpPr/>
          <p:nvPr/>
        </p:nvSpPr>
        <p:spPr>
          <a:xfrm>
            <a:off x="3601329" y="2658794"/>
            <a:ext cx="4501662" cy="2405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B0F436E-D106-B2AF-0D89-8C6D529760AE}"/>
              </a:ext>
            </a:extLst>
          </p:cNvPr>
          <p:cNvCxnSpPr/>
          <p:nvPr/>
        </p:nvCxnSpPr>
        <p:spPr>
          <a:xfrm>
            <a:off x="1814732" y="3861581"/>
            <a:ext cx="1589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6A195F-558F-D044-A7EA-98DC4430F4FB}"/>
              </a:ext>
            </a:extLst>
          </p:cNvPr>
          <p:cNvCxnSpPr/>
          <p:nvPr/>
        </p:nvCxnSpPr>
        <p:spPr>
          <a:xfrm>
            <a:off x="8283525" y="3880337"/>
            <a:ext cx="1589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139608-51E4-46E4-247E-50BABE45E8B7}"/>
              </a:ext>
            </a:extLst>
          </p:cNvPr>
          <p:cNvSpPr txBox="1"/>
          <p:nvPr/>
        </p:nvSpPr>
        <p:spPr>
          <a:xfrm>
            <a:off x="1814732" y="2996418"/>
            <a:ext cx="1111348" cy="369332"/>
          </a:xfrm>
          <a:prstGeom prst="rect">
            <a:avLst/>
          </a:prstGeom>
          <a:noFill/>
        </p:spPr>
        <p:txBody>
          <a:bodyPr wrap="square" rtlCol="0">
            <a:spAutoFit/>
          </a:bodyPr>
          <a:lstStyle/>
          <a:p>
            <a:r>
              <a:rPr lang="en-US" dirty="0"/>
              <a:t>inputs</a:t>
            </a:r>
          </a:p>
        </p:txBody>
      </p:sp>
      <p:sp>
        <p:nvSpPr>
          <p:cNvPr id="10" name="TextBox 9">
            <a:extLst>
              <a:ext uri="{FF2B5EF4-FFF2-40B4-BE49-F238E27FC236}">
                <a16:creationId xmlns:a16="http://schemas.microsoft.com/office/drawing/2014/main" id="{A1265E0E-38C4-C05B-F928-F48311DF3DDF}"/>
              </a:ext>
            </a:extLst>
          </p:cNvPr>
          <p:cNvSpPr txBox="1"/>
          <p:nvPr/>
        </p:nvSpPr>
        <p:spPr>
          <a:xfrm>
            <a:off x="8299938" y="3026339"/>
            <a:ext cx="1111348" cy="369332"/>
          </a:xfrm>
          <a:prstGeom prst="rect">
            <a:avLst/>
          </a:prstGeom>
          <a:noFill/>
        </p:spPr>
        <p:txBody>
          <a:bodyPr wrap="square" rtlCol="0">
            <a:spAutoFit/>
          </a:bodyPr>
          <a:lstStyle/>
          <a:p>
            <a:r>
              <a:rPr lang="en-US" dirty="0"/>
              <a:t>outputs</a:t>
            </a:r>
          </a:p>
        </p:txBody>
      </p:sp>
      <mc:AlternateContent xmlns:mc="http://schemas.openxmlformats.org/markup-compatibility/2006" xmlns:p14="http://schemas.microsoft.com/office/powerpoint/2010/main">
        <mc:Choice Requires="p14">
          <p:contentPart p14:bwMode="auto" r:id="rId3">
            <p14:nvContentPartPr>
              <p14:cNvPr id="84" name="Ink 83">
                <a:extLst>
                  <a:ext uri="{FF2B5EF4-FFF2-40B4-BE49-F238E27FC236}">
                    <a16:creationId xmlns:a16="http://schemas.microsoft.com/office/drawing/2014/main" id="{5FB77BC8-20BA-6BE3-40E3-F6E5570D22D1}"/>
                  </a:ext>
                </a:extLst>
              </p14:cNvPr>
              <p14:cNvContentPartPr/>
              <p14:nvPr/>
            </p14:nvContentPartPr>
            <p14:xfrm>
              <a:off x="8819509" y="4959491"/>
              <a:ext cx="241560" cy="515160"/>
            </p14:xfrm>
          </p:contentPart>
        </mc:Choice>
        <mc:Fallback xmlns="">
          <p:pic>
            <p:nvPicPr>
              <p:cNvPr id="84" name="Ink 83">
                <a:extLst>
                  <a:ext uri="{FF2B5EF4-FFF2-40B4-BE49-F238E27FC236}">
                    <a16:creationId xmlns:a16="http://schemas.microsoft.com/office/drawing/2014/main" id="{5FB77BC8-20BA-6BE3-40E3-F6E5570D22D1}"/>
                  </a:ext>
                </a:extLst>
              </p:cNvPr>
              <p:cNvPicPr/>
              <p:nvPr/>
            </p:nvPicPr>
            <p:blipFill>
              <a:blip r:embed="rId4"/>
              <a:stretch>
                <a:fillRect/>
              </a:stretch>
            </p:blipFill>
            <p:spPr>
              <a:xfrm>
                <a:off x="8809069" y="4949051"/>
                <a:ext cx="26280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7" name="Ink 106">
                <a:extLst>
                  <a:ext uri="{FF2B5EF4-FFF2-40B4-BE49-F238E27FC236}">
                    <a16:creationId xmlns:a16="http://schemas.microsoft.com/office/drawing/2014/main" id="{BFF225EB-581A-148F-8093-6C6D43C6E8BF}"/>
                  </a:ext>
                </a:extLst>
              </p14:cNvPr>
              <p14:cNvContentPartPr/>
              <p14:nvPr/>
            </p14:nvContentPartPr>
            <p14:xfrm>
              <a:off x="3732349" y="6225251"/>
              <a:ext cx="1804320" cy="234360"/>
            </p14:xfrm>
          </p:contentPart>
        </mc:Choice>
        <mc:Fallback xmlns="">
          <p:pic>
            <p:nvPicPr>
              <p:cNvPr id="107" name="Ink 106">
                <a:extLst>
                  <a:ext uri="{FF2B5EF4-FFF2-40B4-BE49-F238E27FC236}">
                    <a16:creationId xmlns:a16="http://schemas.microsoft.com/office/drawing/2014/main" id="{BFF225EB-581A-148F-8093-6C6D43C6E8BF}"/>
                  </a:ext>
                </a:extLst>
              </p:cNvPr>
              <p:cNvPicPr/>
              <p:nvPr/>
            </p:nvPicPr>
            <p:blipFill>
              <a:blip r:embed="rId6"/>
              <a:stretch>
                <a:fillRect/>
              </a:stretch>
            </p:blipFill>
            <p:spPr>
              <a:xfrm>
                <a:off x="3717949" y="6210851"/>
                <a:ext cx="1832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8" name="Ink 107">
                <a:extLst>
                  <a:ext uri="{FF2B5EF4-FFF2-40B4-BE49-F238E27FC236}">
                    <a16:creationId xmlns:a16="http://schemas.microsoft.com/office/drawing/2014/main" id="{A020A7EA-1351-E21D-459A-7087C2D9F1D3}"/>
                  </a:ext>
                </a:extLst>
              </p14:cNvPr>
              <p14:cNvContentPartPr/>
              <p14:nvPr/>
            </p14:nvContentPartPr>
            <p14:xfrm>
              <a:off x="2477029" y="4541531"/>
              <a:ext cx="746280" cy="977760"/>
            </p14:xfrm>
          </p:contentPart>
        </mc:Choice>
        <mc:Fallback xmlns="">
          <p:pic>
            <p:nvPicPr>
              <p:cNvPr id="108" name="Ink 107">
                <a:extLst>
                  <a:ext uri="{FF2B5EF4-FFF2-40B4-BE49-F238E27FC236}">
                    <a16:creationId xmlns:a16="http://schemas.microsoft.com/office/drawing/2014/main" id="{A020A7EA-1351-E21D-459A-7087C2D9F1D3}"/>
                  </a:ext>
                </a:extLst>
              </p:cNvPr>
              <p:cNvPicPr/>
              <p:nvPr/>
            </p:nvPicPr>
            <p:blipFill>
              <a:blip r:embed="rId8"/>
              <a:stretch>
                <a:fillRect/>
              </a:stretch>
            </p:blipFill>
            <p:spPr>
              <a:xfrm>
                <a:off x="2462629" y="4527131"/>
                <a:ext cx="774720" cy="1006200"/>
              </a:xfrm>
              <a:prstGeom prst="rect">
                <a:avLst/>
              </a:prstGeom>
            </p:spPr>
          </p:pic>
        </mc:Fallback>
      </mc:AlternateContent>
      <p:grpSp>
        <p:nvGrpSpPr>
          <p:cNvPr id="124" name="Group 123">
            <a:extLst>
              <a:ext uri="{FF2B5EF4-FFF2-40B4-BE49-F238E27FC236}">
                <a16:creationId xmlns:a16="http://schemas.microsoft.com/office/drawing/2014/main" id="{23878865-46FA-786D-3B8F-C038B7C46F9B}"/>
              </a:ext>
            </a:extLst>
          </p:cNvPr>
          <p:cNvGrpSpPr/>
          <p:nvPr/>
        </p:nvGrpSpPr>
        <p:grpSpPr>
          <a:xfrm>
            <a:off x="8719789" y="4751771"/>
            <a:ext cx="491760" cy="680040"/>
            <a:chOff x="8719789" y="4751771"/>
            <a:chExt cx="491760" cy="680040"/>
          </a:xfrm>
        </p:grpSpPr>
        <mc:AlternateContent xmlns:mc="http://schemas.openxmlformats.org/markup-compatibility/2006" xmlns:p14="http://schemas.microsoft.com/office/powerpoint/2010/main">
          <mc:Choice Requires="p14">
            <p:contentPart p14:bwMode="auto" r:id="rId9">
              <p14:nvContentPartPr>
                <p14:cNvPr id="111" name="Ink 110">
                  <a:extLst>
                    <a:ext uri="{FF2B5EF4-FFF2-40B4-BE49-F238E27FC236}">
                      <a16:creationId xmlns:a16="http://schemas.microsoft.com/office/drawing/2014/main" id="{6BD44234-C1C0-9BC3-F685-29E71B3967E4}"/>
                    </a:ext>
                  </a:extLst>
                </p14:cNvPr>
                <p14:cNvContentPartPr/>
                <p14:nvPr/>
              </p14:nvContentPartPr>
              <p14:xfrm>
                <a:off x="8877829" y="4798211"/>
                <a:ext cx="16920" cy="20160"/>
              </p14:xfrm>
            </p:contentPart>
          </mc:Choice>
          <mc:Fallback xmlns="">
            <p:pic>
              <p:nvPicPr>
                <p:cNvPr id="111" name="Ink 110">
                  <a:extLst>
                    <a:ext uri="{FF2B5EF4-FFF2-40B4-BE49-F238E27FC236}">
                      <a16:creationId xmlns:a16="http://schemas.microsoft.com/office/drawing/2014/main" id="{6BD44234-C1C0-9BC3-F685-29E71B3967E4}"/>
                    </a:ext>
                  </a:extLst>
                </p:cNvPr>
                <p:cNvPicPr/>
                <p:nvPr/>
              </p:nvPicPr>
              <p:blipFill>
                <a:blip r:embed="rId10"/>
                <a:stretch>
                  <a:fillRect/>
                </a:stretch>
              </p:blipFill>
              <p:spPr>
                <a:xfrm>
                  <a:off x="8863429" y="4784171"/>
                  <a:ext cx="45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2" name="Ink 111">
                  <a:extLst>
                    <a:ext uri="{FF2B5EF4-FFF2-40B4-BE49-F238E27FC236}">
                      <a16:creationId xmlns:a16="http://schemas.microsoft.com/office/drawing/2014/main" id="{5E9FA853-C434-F666-BC47-81D3E17FDF77}"/>
                    </a:ext>
                  </a:extLst>
                </p14:cNvPr>
                <p14:cNvContentPartPr/>
                <p14:nvPr/>
              </p14:nvContentPartPr>
              <p14:xfrm>
                <a:off x="8719789" y="4751771"/>
                <a:ext cx="491760" cy="680040"/>
              </p14:xfrm>
            </p:contentPart>
          </mc:Choice>
          <mc:Fallback xmlns="">
            <p:pic>
              <p:nvPicPr>
                <p:cNvPr id="112" name="Ink 111">
                  <a:extLst>
                    <a:ext uri="{FF2B5EF4-FFF2-40B4-BE49-F238E27FC236}">
                      <a16:creationId xmlns:a16="http://schemas.microsoft.com/office/drawing/2014/main" id="{5E9FA853-C434-F666-BC47-81D3E17FDF77}"/>
                    </a:ext>
                  </a:extLst>
                </p:cNvPr>
                <p:cNvPicPr/>
                <p:nvPr/>
              </p:nvPicPr>
              <p:blipFill>
                <a:blip r:embed="rId12"/>
                <a:stretch>
                  <a:fillRect/>
                </a:stretch>
              </p:blipFill>
              <p:spPr>
                <a:xfrm>
                  <a:off x="8705749" y="4737731"/>
                  <a:ext cx="52020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1" name="Ink 120">
                  <a:extLst>
                    <a:ext uri="{FF2B5EF4-FFF2-40B4-BE49-F238E27FC236}">
                      <a16:creationId xmlns:a16="http://schemas.microsoft.com/office/drawing/2014/main" id="{E955FA18-B427-2C96-E76C-AF9AB8D13797}"/>
                    </a:ext>
                  </a:extLst>
                </p14:cNvPr>
                <p14:cNvContentPartPr/>
                <p14:nvPr/>
              </p14:nvContentPartPr>
              <p14:xfrm>
                <a:off x="8827789" y="4903691"/>
                <a:ext cx="205920" cy="495000"/>
              </p14:xfrm>
            </p:contentPart>
          </mc:Choice>
          <mc:Fallback xmlns="">
            <p:pic>
              <p:nvPicPr>
                <p:cNvPr id="121" name="Ink 120">
                  <a:extLst>
                    <a:ext uri="{FF2B5EF4-FFF2-40B4-BE49-F238E27FC236}">
                      <a16:creationId xmlns:a16="http://schemas.microsoft.com/office/drawing/2014/main" id="{E955FA18-B427-2C96-E76C-AF9AB8D13797}"/>
                    </a:ext>
                  </a:extLst>
                </p:cNvPr>
                <p:cNvPicPr/>
                <p:nvPr/>
              </p:nvPicPr>
              <p:blipFill>
                <a:blip r:embed="rId14"/>
                <a:stretch>
                  <a:fillRect/>
                </a:stretch>
              </p:blipFill>
              <p:spPr>
                <a:xfrm>
                  <a:off x="8817349" y="4893251"/>
                  <a:ext cx="22716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2" name="Ink 121">
                  <a:extLst>
                    <a:ext uri="{FF2B5EF4-FFF2-40B4-BE49-F238E27FC236}">
                      <a16:creationId xmlns:a16="http://schemas.microsoft.com/office/drawing/2014/main" id="{8ED93A96-8D3D-5417-2929-D5FF4FE104F4}"/>
                    </a:ext>
                  </a:extLst>
                </p14:cNvPr>
                <p14:cNvContentPartPr/>
                <p14:nvPr/>
              </p14:nvContentPartPr>
              <p14:xfrm>
                <a:off x="8819509" y="4923491"/>
                <a:ext cx="274680" cy="475200"/>
              </p14:xfrm>
            </p:contentPart>
          </mc:Choice>
          <mc:Fallback xmlns="">
            <p:pic>
              <p:nvPicPr>
                <p:cNvPr id="122" name="Ink 121">
                  <a:extLst>
                    <a:ext uri="{FF2B5EF4-FFF2-40B4-BE49-F238E27FC236}">
                      <a16:creationId xmlns:a16="http://schemas.microsoft.com/office/drawing/2014/main" id="{8ED93A96-8D3D-5417-2929-D5FF4FE104F4}"/>
                    </a:ext>
                  </a:extLst>
                </p:cNvPr>
                <p:cNvPicPr/>
                <p:nvPr/>
              </p:nvPicPr>
              <p:blipFill>
                <a:blip r:embed="rId16"/>
                <a:stretch>
                  <a:fillRect/>
                </a:stretch>
              </p:blipFill>
              <p:spPr>
                <a:xfrm>
                  <a:off x="8809069" y="4913051"/>
                  <a:ext cx="295920" cy="496440"/>
                </a:xfrm>
                <a:prstGeom prst="rect">
                  <a:avLst/>
                </a:prstGeom>
              </p:spPr>
            </p:pic>
          </mc:Fallback>
        </mc:AlternateContent>
      </p:grpSp>
      <p:grpSp>
        <p:nvGrpSpPr>
          <p:cNvPr id="180" name="Group 179">
            <a:extLst>
              <a:ext uri="{FF2B5EF4-FFF2-40B4-BE49-F238E27FC236}">
                <a16:creationId xmlns:a16="http://schemas.microsoft.com/office/drawing/2014/main" id="{6D636AF3-153A-F53D-5168-CBF4A61A3217}"/>
              </a:ext>
            </a:extLst>
          </p:cNvPr>
          <p:cNvGrpSpPr/>
          <p:nvPr/>
        </p:nvGrpSpPr>
        <p:grpSpPr>
          <a:xfrm>
            <a:off x="7967029" y="32531"/>
            <a:ext cx="3571200" cy="2294280"/>
            <a:chOff x="7967029" y="32531"/>
            <a:chExt cx="3571200" cy="2294280"/>
          </a:xfrm>
        </p:grpSpPr>
        <mc:AlternateContent xmlns:mc="http://schemas.openxmlformats.org/markup-compatibility/2006" xmlns:p14="http://schemas.microsoft.com/office/powerpoint/2010/main">
          <mc:Choice Requires="p14">
            <p:contentPart p14:bwMode="auto" r:id="rId17">
              <p14:nvContentPartPr>
                <p14:cNvPr id="125" name="Ink 124">
                  <a:extLst>
                    <a:ext uri="{FF2B5EF4-FFF2-40B4-BE49-F238E27FC236}">
                      <a16:creationId xmlns:a16="http://schemas.microsoft.com/office/drawing/2014/main" id="{6D6D58F0-07DD-7437-4EDD-21744D2058E4}"/>
                    </a:ext>
                  </a:extLst>
                </p14:cNvPr>
                <p14:cNvContentPartPr/>
                <p14:nvPr/>
              </p14:nvContentPartPr>
              <p14:xfrm>
                <a:off x="8221189" y="777731"/>
                <a:ext cx="66960" cy="1510200"/>
              </p14:xfrm>
            </p:contentPart>
          </mc:Choice>
          <mc:Fallback xmlns="">
            <p:pic>
              <p:nvPicPr>
                <p:cNvPr id="125" name="Ink 124">
                  <a:extLst>
                    <a:ext uri="{FF2B5EF4-FFF2-40B4-BE49-F238E27FC236}">
                      <a16:creationId xmlns:a16="http://schemas.microsoft.com/office/drawing/2014/main" id="{6D6D58F0-07DD-7437-4EDD-21744D2058E4}"/>
                    </a:ext>
                  </a:extLst>
                </p:cNvPr>
                <p:cNvPicPr/>
                <p:nvPr/>
              </p:nvPicPr>
              <p:blipFill>
                <a:blip r:embed="rId18"/>
                <a:stretch>
                  <a:fillRect/>
                </a:stretch>
              </p:blipFill>
              <p:spPr>
                <a:xfrm>
                  <a:off x="8210389" y="766931"/>
                  <a:ext cx="88200" cy="1531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6" name="Ink 125">
                  <a:extLst>
                    <a:ext uri="{FF2B5EF4-FFF2-40B4-BE49-F238E27FC236}">
                      <a16:creationId xmlns:a16="http://schemas.microsoft.com/office/drawing/2014/main" id="{1F83DE50-BC2E-FC7F-7170-0ACB2141A0A2}"/>
                    </a:ext>
                  </a:extLst>
                </p14:cNvPr>
                <p14:cNvContentPartPr/>
                <p14:nvPr/>
              </p14:nvContentPartPr>
              <p14:xfrm>
                <a:off x="8204629" y="638771"/>
                <a:ext cx="3134160" cy="1457280"/>
              </p14:xfrm>
            </p:contentPart>
          </mc:Choice>
          <mc:Fallback xmlns="">
            <p:pic>
              <p:nvPicPr>
                <p:cNvPr id="126" name="Ink 125">
                  <a:extLst>
                    <a:ext uri="{FF2B5EF4-FFF2-40B4-BE49-F238E27FC236}">
                      <a16:creationId xmlns:a16="http://schemas.microsoft.com/office/drawing/2014/main" id="{1F83DE50-BC2E-FC7F-7170-0ACB2141A0A2}"/>
                    </a:ext>
                  </a:extLst>
                </p:cNvPr>
                <p:cNvPicPr/>
                <p:nvPr/>
              </p:nvPicPr>
              <p:blipFill>
                <a:blip r:embed="rId20"/>
                <a:stretch>
                  <a:fillRect/>
                </a:stretch>
              </p:blipFill>
              <p:spPr>
                <a:xfrm>
                  <a:off x="8193829" y="628331"/>
                  <a:ext cx="315540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7" name="Ink 126">
                  <a:extLst>
                    <a:ext uri="{FF2B5EF4-FFF2-40B4-BE49-F238E27FC236}">
                      <a16:creationId xmlns:a16="http://schemas.microsoft.com/office/drawing/2014/main" id="{C9B344D9-F03E-F354-497F-C273F5E11C73}"/>
                    </a:ext>
                  </a:extLst>
                </p14:cNvPr>
                <p14:cNvContentPartPr/>
                <p14:nvPr/>
              </p14:nvContentPartPr>
              <p14:xfrm>
                <a:off x="8229469" y="2148611"/>
                <a:ext cx="3283920" cy="178200"/>
              </p14:xfrm>
            </p:contentPart>
          </mc:Choice>
          <mc:Fallback xmlns="">
            <p:pic>
              <p:nvPicPr>
                <p:cNvPr id="127" name="Ink 126">
                  <a:extLst>
                    <a:ext uri="{FF2B5EF4-FFF2-40B4-BE49-F238E27FC236}">
                      <a16:creationId xmlns:a16="http://schemas.microsoft.com/office/drawing/2014/main" id="{C9B344D9-F03E-F354-497F-C273F5E11C73}"/>
                    </a:ext>
                  </a:extLst>
                </p:cNvPr>
                <p:cNvPicPr/>
                <p:nvPr/>
              </p:nvPicPr>
              <p:blipFill>
                <a:blip r:embed="rId22"/>
                <a:stretch>
                  <a:fillRect/>
                </a:stretch>
              </p:blipFill>
              <p:spPr>
                <a:xfrm>
                  <a:off x="8218669" y="2138171"/>
                  <a:ext cx="3305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0" name="Ink 129">
                  <a:extLst>
                    <a:ext uri="{FF2B5EF4-FFF2-40B4-BE49-F238E27FC236}">
                      <a16:creationId xmlns:a16="http://schemas.microsoft.com/office/drawing/2014/main" id="{FA214974-FFE9-2295-D6A0-BFC82D47D5F3}"/>
                    </a:ext>
                  </a:extLst>
                </p14:cNvPr>
                <p14:cNvContentPartPr/>
                <p14:nvPr/>
              </p14:nvContentPartPr>
              <p14:xfrm>
                <a:off x="11346709" y="2043491"/>
                <a:ext cx="16920" cy="125280"/>
              </p14:xfrm>
            </p:contentPart>
          </mc:Choice>
          <mc:Fallback xmlns="">
            <p:pic>
              <p:nvPicPr>
                <p:cNvPr id="130" name="Ink 129">
                  <a:extLst>
                    <a:ext uri="{FF2B5EF4-FFF2-40B4-BE49-F238E27FC236}">
                      <a16:creationId xmlns:a16="http://schemas.microsoft.com/office/drawing/2014/main" id="{FA214974-FFE9-2295-D6A0-BFC82D47D5F3}"/>
                    </a:ext>
                  </a:extLst>
                </p:cNvPr>
                <p:cNvPicPr/>
                <p:nvPr/>
              </p:nvPicPr>
              <p:blipFill>
                <a:blip r:embed="rId24"/>
                <a:stretch>
                  <a:fillRect/>
                </a:stretch>
              </p:blipFill>
              <p:spPr>
                <a:xfrm>
                  <a:off x="11335909" y="2032691"/>
                  <a:ext cx="38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3" name="Ink 132">
                  <a:extLst>
                    <a:ext uri="{FF2B5EF4-FFF2-40B4-BE49-F238E27FC236}">
                      <a16:creationId xmlns:a16="http://schemas.microsoft.com/office/drawing/2014/main" id="{CD231412-F3DE-5338-45F0-45203D5CC7F9}"/>
                    </a:ext>
                  </a:extLst>
                </p14:cNvPr>
                <p14:cNvContentPartPr/>
                <p14:nvPr/>
              </p14:nvContentPartPr>
              <p14:xfrm>
                <a:off x="8736349" y="830291"/>
                <a:ext cx="91800" cy="1285920"/>
              </p14:xfrm>
            </p:contentPart>
          </mc:Choice>
          <mc:Fallback xmlns="">
            <p:pic>
              <p:nvPicPr>
                <p:cNvPr id="133" name="Ink 132">
                  <a:extLst>
                    <a:ext uri="{FF2B5EF4-FFF2-40B4-BE49-F238E27FC236}">
                      <a16:creationId xmlns:a16="http://schemas.microsoft.com/office/drawing/2014/main" id="{CD231412-F3DE-5338-45F0-45203D5CC7F9}"/>
                    </a:ext>
                  </a:extLst>
                </p:cNvPr>
                <p:cNvPicPr/>
                <p:nvPr/>
              </p:nvPicPr>
              <p:blipFill>
                <a:blip r:embed="rId26"/>
                <a:stretch>
                  <a:fillRect/>
                </a:stretch>
              </p:blipFill>
              <p:spPr>
                <a:xfrm>
                  <a:off x="8725909" y="819491"/>
                  <a:ext cx="113040" cy="130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4" name="Ink 133">
                  <a:extLst>
                    <a:ext uri="{FF2B5EF4-FFF2-40B4-BE49-F238E27FC236}">
                      <a16:creationId xmlns:a16="http://schemas.microsoft.com/office/drawing/2014/main" id="{E7723F38-3685-32B0-6D7A-E71D61CFAA52}"/>
                    </a:ext>
                  </a:extLst>
                </p14:cNvPr>
                <p14:cNvContentPartPr/>
                <p14:nvPr/>
              </p14:nvContentPartPr>
              <p14:xfrm>
                <a:off x="9276709" y="738131"/>
                <a:ext cx="360" cy="6840"/>
              </p14:xfrm>
            </p:contentPart>
          </mc:Choice>
          <mc:Fallback xmlns="">
            <p:pic>
              <p:nvPicPr>
                <p:cNvPr id="134" name="Ink 133">
                  <a:extLst>
                    <a:ext uri="{FF2B5EF4-FFF2-40B4-BE49-F238E27FC236}">
                      <a16:creationId xmlns:a16="http://schemas.microsoft.com/office/drawing/2014/main" id="{E7723F38-3685-32B0-6D7A-E71D61CFAA52}"/>
                    </a:ext>
                  </a:extLst>
                </p:cNvPr>
                <p:cNvPicPr/>
                <p:nvPr/>
              </p:nvPicPr>
              <p:blipFill>
                <a:blip r:embed="rId28"/>
                <a:stretch>
                  <a:fillRect/>
                </a:stretch>
              </p:blipFill>
              <p:spPr>
                <a:xfrm>
                  <a:off x="9266269" y="727331"/>
                  <a:ext cx="2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5" name="Ink 134">
                  <a:extLst>
                    <a:ext uri="{FF2B5EF4-FFF2-40B4-BE49-F238E27FC236}">
                      <a16:creationId xmlns:a16="http://schemas.microsoft.com/office/drawing/2014/main" id="{B16FE497-1652-3972-7F7B-A395ADCE80AD}"/>
                    </a:ext>
                  </a:extLst>
                </p14:cNvPr>
                <p14:cNvContentPartPr/>
                <p14:nvPr/>
              </p14:nvContentPartPr>
              <p14:xfrm>
                <a:off x="9293629" y="751091"/>
                <a:ext cx="166680" cy="1470600"/>
              </p14:xfrm>
            </p:contentPart>
          </mc:Choice>
          <mc:Fallback xmlns="">
            <p:pic>
              <p:nvPicPr>
                <p:cNvPr id="135" name="Ink 134">
                  <a:extLst>
                    <a:ext uri="{FF2B5EF4-FFF2-40B4-BE49-F238E27FC236}">
                      <a16:creationId xmlns:a16="http://schemas.microsoft.com/office/drawing/2014/main" id="{B16FE497-1652-3972-7F7B-A395ADCE80AD}"/>
                    </a:ext>
                  </a:extLst>
                </p:cNvPr>
                <p:cNvPicPr/>
                <p:nvPr/>
              </p:nvPicPr>
              <p:blipFill>
                <a:blip r:embed="rId30"/>
                <a:stretch>
                  <a:fillRect/>
                </a:stretch>
              </p:blipFill>
              <p:spPr>
                <a:xfrm>
                  <a:off x="9282829" y="740291"/>
                  <a:ext cx="18792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6" name="Ink 135">
                  <a:extLst>
                    <a:ext uri="{FF2B5EF4-FFF2-40B4-BE49-F238E27FC236}">
                      <a16:creationId xmlns:a16="http://schemas.microsoft.com/office/drawing/2014/main" id="{A4B278D0-08D5-A8DE-9117-7111B0DE56E0}"/>
                    </a:ext>
                  </a:extLst>
                </p14:cNvPr>
                <p14:cNvContentPartPr/>
                <p14:nvPr/>
              </p14:nvContentPartPr>
              <p14:xfrm>
                <a:off x="9975109" y="843251"/>
                <a:ext cx="116640" cy="1186920"/>
              </p14:xfrm>
            </p:contentPart>
          </mc:Choice>
          <mc:Fallback xmlns="">
            <p:pic>
              <p:nvPicPr>
                <p:cNvPr id="136" name="Ink 135">
                  <a:extLst>
                    <a:ext uri="{FF2B5EF4-FFF2-40B4-BE49-F238E27FC236}">
                      <a16:creationId xmlns:a16="http://schemas.microsoft.com/office/drawing/2014/main" id="{A4B278D0-08D5-A8DE-9117-7111B0DE56E0}"/>
                    </a:ext>
                  </a:extLst>
                </p:cNvPr>
                <p:cNvPicPr/>
                <p:nvPr/>
              </p:nvPicPr>
              <p:blipFill>
                <a:blip r:embed="rId32"/>
                <a:stretch>
                  <a:fillRect/>
                </a:stretch>
              </p:blipFill>
              <p:spPr>
                <a:xfrm>
                  <a:off x="9964309" y="832811"/>
                  <a:ext cx="137880" cy="120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7" name="Ink 136">
                  <a:extLst>
                    <a:ext uri="{FF2B5EF4-FFF2-40B4-BE49-F238E27FC236}">
                      <a16:creationId xmlns:a16="http://schemas.microsoft.com/office/drawing/2014/main" id="{924BD372-959C-B993-E43C-8F32AEB38CD5}"/>
                    </a:ext>
                  </a:extLst>
                </p14:cNvPr>
                <p14:cNvContentPartPr/>
                <p14:nvPr/>
              </p14:nvContentPartPr>
              <p14:xfrm>
                <a:off x="10582069" y="717971"/>
                <a:ext cx="158400" cy="1404360"/>
              </p14:xfrm>
            </p:contentPart>
          </mc:Choice>
          <mc:Fallback xmlns="">
            <p:pic>
              <p:nvPicPr>
                <p:cNvPr id="137" name="Ink 136">
                  <a:extLst>
                    <a:ext uri="{FF2B5EF4-FFF2-40B4-BE49-F238E27FC236}">
                      <a16:creationId xmlns:a16="http://schemas.microsoft.com/office/drawing/2014/main" id="{924BD372-959C-B993-E43C-8F32AEB38CD5}"/>
                    </a:ext>
                  </a:extLst>
                </p:cNvPr>
                <p:cNvPicPr/>
                <p:nvPr/>
              </p:nvPicPr>
              <p:blipFill>
                <a:blip r:embed="rId34"/>
                <a:stretch>
                  <a:fillRect/>
                </a:stretch>
              </p:blipFill>
              <p:spPr>
                <a:xfrm>
                  <a:off x="10571269" y="707531"/>
                  <a:ext cx="179640" cy="1425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8" name="Ink 137">
                  <a:extLst>
                    <a:ext uri="{FF2B5EF4-FFF2-40B4-BE49-F238E27FC236}">
                      <a16:creationId xmlns:a16="http://schemas.microsoft.com/office/drawing/2014/main" id="{99D2A3E5-B0FD-08F1-7138-F70C459A1292}"/>
                    </a:ext>
                  </a:extLst>
                </p14:cNvPr>
                <p14:cNvContentPartPr/>
                <p14:nvPr/>
              </p14:nvContentPartPr>
              <p14:xfrm>
                <a:off x="8262589" y="1093811"/>
                <a:ext cx="2901600" cy="217800"/>
              </p14:xfrm>
            </p:contentPart>
          </mc:Choice>
          <mc:Fallback xmlns="">
            <p:pic>
              <p:nvPicPr>
                <p:cNvPr id="138" name="Ink 137">
                  <a:extLst>
                    <a:ext uri="{FF2B5EF4-FFF2-40B4-BE49-F238E27FC236}">
                      <a16:creationId xmlns:a16="http://schemas.microsoft.com/office/drawing/2014/main" id="{99D2A3E5-B0FD-08F1-7138-F70C459A1292}"/>
                    </a:ext>
                  </a:extLst>
                </p:cNvPr>
                <p:cNvPicPr/>
                <p:nvPr/>
              </p:nvPicPr>
              <p:blipFill>
                <a:blip r:embed="rId36"/>
                <a:stretch>
                  <a:fillRect/>
                </a:stretch>
              </p:blipFill>
              <p:spPr>
                <a:xfrm>
                  <a:off x="8252149" y="1083371"/>
                  <a:ext cx="2922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9" name="Ink 138">
                  <a:extLst>
                    <a:ext uri="{FF2B5EF4-FFF2-40B4-BE49-F238E27FC236}">
                      <a16:creationId xmlns:a16="http://schemas.microsoft.com/office/drawing/2014/main" id="{9539430A-04F4-F065-4DC8-C0C106BD1C02}"/>
                    </a:ext>
                  </a:extLst>
                </p14:cNvPr>
                <p14:cNvContentPartPr/>
                <p14:nvPr/>
              </p14:nvContentPartPr>
              <p14:xfrm>
                <a:off x="8221189" y="1505291"/>
                <a:ext cx="3317040" cy="162720"/>
              </p14:xfrm>
            </p:contentPart>
          </mc:Choice>
          <mc:Fallback xmlns="">
            <p:pic>
              <p:nvPicPr>
                <p:cNvPr id="139" name="Ink 138">
                  <a:extLst>
                    <a:ext uri="{FF2B5EF4-FFF2-40B4-BE49-F238E27FC236}">
                      <a16:creationId xmlns:a16="http://schemas.microsoft.com/office/drawing/2014/main" id="{9539430A-04F4-F065-4DC8-C0C106BD1C02}"/>
                    </a:ext>
                  </a:extLst>
                </p:cNvPr>
                <p:cNvPicPr/>
                <p:nvPr/>
              </p:nvPicPr>
              <p:blipFill>
                <a:blip r:embed="rId38"/>
                <a:stretch>
                  <a:fillRect/>
                </a:stretch>
              </p:blipFill>
              <p:spPr>
                <a:xfrm>
                  <a:off x="8210389" y="1494491"/>
                  <a:ext cx="3338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0" name="Ink 139">
                  <a:extLst>
                    <a:ext uri="{FF2B5EF4-FFF2-40B4-BE49-F238E27FC236}">
                      <a16:creationId xmlns:a16="http://schemas.microsoft.com/office/drawing/2014/main" id="{275CFB32-7114-5847-41A6-EF152E44758A}"/>
                    </a:ext>
                  </a:extLst>
                </p14:cNvPr>
                <p14:cNvContentPartPr/>
                <p14:nvPr/>
              </p14:nvContentPartPr>
              <p14:xfrm>
                <a:off x="8229469" y="1861691"/>
                <a:ext cx="3184200" cy="182160"/>
              </p14:xfrm>
            </p:contentPart>
          </mc:Choice>
          <mc:Fallback xmlns="">
            <p:pic>
              <p:nvPicPr>
                <p:cNvPr id="140" name="Ink 139">
                  <a:extLst>
                    <a:ext uri="{FF2B5EF4-FFF2-40B4-BE49-F238E27FC236}">
                      <a16:creationId xmlns:a16="http://schemas.microsoft.com/office/drawing/2014/main" id="{275CFB32-7114-5847-41A6-EF152E44758A}"/>
                    </a:ext>
                  </a:extLst>
                </p:cNvPr>
                <p:cNvPicPr/>
                <p:nvPr/>
              </p:nvPicPr>
              <p:blipFill>
                <a:blip r:embed="rId40"/>
                <a:stretch>
                  <a:fillRect/>
                </a:stretch>
              </p:blipFill>
              <p:spPr>
                <a:xfrm>
                  <a:off x="8218669" y="1850891"/>
                  <a:ext cx="3205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 name="Ink 142">
                  <a:extLst>
                    <a:ext uri="{FF2B5EF4-FFF2-40B4-BE49-F238E27FC236}">
                      <a16:creationId xmlns:a16="http://schemas.microsoft.com/office/drawing/2014/main" id="{994537A7-FC6B-F746-E26D-6F9C3ED4311B}"/>
                    </a:ext>
                  </a:extLst>
                </p14:cNvPr>
                <p14:cNvContentPartPr/>
                <p14:nvPr/>
              </p14:nvContentPartPr>
              <p14:xfrm>
                <a:off x="8254309" y="896171"/>
                <a:ext cx="3034440" cy="132120"/>
              </p14:xfrm>
            </p:contentPart>
          </mc:Choice>
          <mc:Fallback xmlns="">
            <p:pic>
              <p:nvPicPr>
                <p:cNvPr id="143" name="Ink 142">
                  <a:extLst>
                    <a:ext uri="{FF2B5EF4-FFF2-40B4-BE49-F238E27FC236}">
                      <a16:creationId xmlns:a16="http://schemas.microsoft.com/office/drawing/2014/main" id="{994537A7-FC6B-F746-E26D-6F9C3ED4311B}"/>
                    </a:ext>
                  </a:extLst>
                </p:cNvPr>
                <p:cNvPicPr/>
                <p:nvPr/>
              </p:nvPicPr>
              <p:blipFill>
                <a:blip r:embed="rId42"/>
                <a:stretch>
                  <a:fillRect/>
                </a:stretch>
              </p:blipFill>
              <p:spPr>
                <a:xfrm>
                  <a:off x="8243869" y="885371"/>
                  <a:ext cx="3055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6" name="Ink 145">
                  <a:extLst>
                    <a:ext uri="{FF2B5EF4-FFF2-40B4-BE49-F238E27FC236}">
                      <a16:creationId xmlns:a16="http://schemas.microsoft.com/office/drawing/2014/main" id="{7562E4C4-7818-5776-C4B6-B6E5618F51F6}"/>
                    </a:ext>
                  </a:extLst>
                </p14:cNvPr>
                <p14:cNvContentPartPr/>
                <p14:nvPr/>
              </p14:nvContentPartPr>
              <p14:xfrm>
                <a:off x="7971709" y="810491"/>
                <a:ext cx="75240" cy="152280"/>
              </p14:xfrm>
            </p:contentPart>
          </mc:Choice>
          <mc:Fallback xmlns="">
            <p:pic>
              <p:nvPicPr>
                <p:cNvPr id="146" name="Ink 145">
                  <a:extLst>
                    <a:ext uri="{FF2B5EF4-FFF2-40B4-BE49-F238E27FC236}">
                      <a16:creationId xmlns:a16="http://schemas.microsoft.com/office/drawing/2014/main" id="{7562E4C4-7818-5776-C4B6-B6E5618F51F6}"/>
                    </a:ext>
                  </a:extLst>
                </p:cNvPr>
                <p:cNvPicPr/>
                <p:nvPr/>
              </p:nvPicPr>
              <p:blipFill>
                <a:blip r:embed="rId44"/>
                <a:stretch>
                  <a:fillRect/>
                </a:stretch>
              </p:blipFill>
              <p:spPr>
                <a:xfrm>
                  <a:off x="7957669" y="796091"/>
                  <a:ext cx="103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7" name="Ink 146">
                  <a:extLst>
                    <a:ext uri="{FF2B5EF4-FFF2-40B4-BE49-F238E27FC236}">
                      <a16:creationId xmlns:a16="http://schemas.microsoft.com/office/drawing/2014/main" id="{FE56A274-2CBB-33CB-4363-2F0AE2D1A2B9}"/>
                    </a:ext>
                  </a:extLst>
                </p14:cNvPr>
                <p14:cNvContentPartPr/>
                <p14:nvPr/>
              </p14:nvContentPartPr>
              <p14:xfrm>
                <a:off x="7967029" y="1094171"/>
                <a:ext cx="129600" cy="132120"/>
              </p14:xfrm>
            </p:contentPart>
          </mc:Choice>
          <mc:Fallback xmlns="">
            <p:pic>
              <p:nvPicPr>
                <p:cNvPr id="147" name="Ink 146">
                  <a:extLst>
                    <a:ext uri="{FF2B5EF4-FFF2-40B4-BE49-F238E27FC236}">
                      <a16:creationId xmlns:a16="http://schemas.microsoft.com/office/drawing/2014/main" id="{FE56A274-2CBB-33CB-4363-2F0AE2D1A2B9}"/>
                    </a:ext>
                  </a:extLst>
                </p:cNvPr>
                <p:cNvPicPr/>
                <p:nvPr/>
              </p:nvPicPr>
              <p:blipFill>
                <a:blip r:embed="rId46"/>
                <a:stretch>
                  <a:fillRect/>
                </a:stretch>
              </p:blipFill>
              <p:spPr>
                <a:xfrm>
                  <a:off x="7952989" y="1079771"/>
                  <a:ext cx="158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8" name="Ink 147">
                  <a:extLst>
                    <a:ext uri="{FF2B5EF4-FFF2-40B4-BE49-F238E27FC236}">
                      <a16:creationId xmlns:a16="http://schemas.microsoft.com/office/drawing/2014/main" id="{C148DA57-AF9A-CF37-D5B1-A061D1666B54}"/>
                    </a:ext>
                  </a:extLst>
                </p14:cNvPr>
                <p14:cNvContentPartPr/>
                <p14:nvPr/>
              </p14:nvContentPartPr>
              <p14:xfrm>
                <a:off x="8030029" y="1390811"/>
                <a:ext cx="62280" cy="151920"/>
              </p14:xfrm>
            </p:contentPart>
          </mc:Choice>
          <mc:Fallback xmlns="">
            <p:pic>
              <p:nvPicPr>
                <p:cNvPr id="148" name="Ink 147">
                  <a:extLst>
                    <a:ext uri="{FF2B5EF4-FFF2-40B4-BE49-F238E27FC236}">
                      <a16:creationId xmlns:a16="http://schemas.microsoft.com/office/drawing/2014/main" id="{C148DA57-AF9A-CF37-D5B1-A061D1666B54}"/>
                    </a:ext>
                  </a:extLst>
                </p:cNvPr>
                <p:cNvPicPr/>
                <p:nvPr/>
              </p:nvPicPr>
              <p:blipFill>
                <a:blip r:embed="rId48"/>
                <a:stretch>
                  <a:fillRect/>
                </a:stretch>
              </p:blipFill>
              <p:spPr>
                <a:xfrm>
                  <a:off x="8019229" y="1380011"/>
                  <a:ext cx="83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9" name="Ink 148">
                  <a:extLst>
                    <a:ext uri="{FF2B5EF4-FFF2-40B4-BE49-F238E27FC236}">
                      <a16:creationId xmlns:a16="http://schemas.microsoft.com/office/drawing/2014/main" id="{6E155DDA-69F0-671C-0B19-479416B53D98}"/>
                    </a:ext>
                  </a:extLst>
                </p14:cNvPr>
                <p14:cNvContentPartPr/>
                <p14:nvPr/>
              </p14:nvContentPartPr>
              <p14:xfrm>
                <a:off x="7996549" y="1752971"/>
                <a:ext cx="16920" cy="27000"/>
              </p14:xfrm>
            </p:contentPart>
          </mc:Choice>
          <mc:Fallback xmlns="">
            <p:pic>
              <p:nvPicPr>
                <p:cNvPr id="149" name="Ink 148">
                  <a:extLst>
                    <a:ext uri="{FF2B5EF4-FFF2-40B4-BE49-F238E27FC236}">
                      <a16:creationId xmlns:a16="http://schemas.microsoft.com/office/drawing/2014/main" id="{6E155DDA-69F0-671C-0B19-479416B53D98}"/>
                    </a:ext>
                  </a:extLst>
                </p:cNvPr>
                <p:cNvPicPr/>
                <p:nvPr/>
              </p:nvPicPr>
              <p:blipFill>
                <a:blip r:embed="rId50"/>
                <a:stretch>
                  <a:fillRect/>
                </a:stretch>
              </p:blipFill>
              <p:spPr>
                <a:xfrm>
                  <a:off x="7982509" y="1738571"/>
                  <a:ext cx="45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0" name="Ink 149">
                  <a:extLst>
                    <a:ext uri="{FF2B5EF4-FFF2-40B4-BE49-F238E27FC236}">
                      <a16:creationId xmlns:a16="http://schemas.microsoft.com/office/drawing/2014/main" id="{868ADF44-9F83-3F8E-DDC5-20957CA56B13}"/>
                    </a:ext>
                  </a:extLst>
                </p14:cNvPr>
                <p14:cNvContentPartPr/>
                <p14:nvPr/>
              </p14:nvContentPartPr>
              <p14:xfrm>
                <a:off x="7979989" y="1970771"/>
                <a:ext cx="41760" cy="79200"/>
              </p14:xfrm>
            </p:contentPart>
          </mc:Choice>
          <mc:Fallback xmlns="">
            <p:pic>
              <p:nvPicPr>
                <p:cNvPr id="150" name="Ink 149">
                  <a:extLst>
                    <a:ext uri="{FF2B5EF4-FFF2-40B4-BE49-F238E27FC236}">
                      <a16:creationId xmlns:a16="http://schemas.microsoft.com/office/drawing/2014/main" id="{868ADF44-9F83-3F8E-DDC5-20957CA56B13}"/>
                    </a:ext>
                  </a:extLst>
                </p:cNvPr>
                <p:cNvPicPr/>
                <p:nvPr/>
              </p:nvPicPr>
              <p:blipFill>
                <a:blip r:embed="rId52"/>
                <a:stretch>
                  <a:fillRect/>
                </a:stretch>
              </p:blipFill>
              <p:spPr>
                <a:xfrm>
                  <a:off x="7965949" y="1956731"/>
                  <a:ext cx="70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1" name="Ink 150">
                  <a:extLst>
                    <a:ext uri="{FF2B5EF4-FFF2-40B4-BE49-F238E27FC236}">
                      <a16:creationId xmlns:a16="http://schemas.microsoft.com/office/drawing/2014/main" id="{3DE9852E-328E-ABAE-DC1C-00F9AF667FEF}"/>
                    </a:ext>
                  </a:extLst>
                </p14:cNvPr>
                <p14:cNvContentPartPr/>
                <p14:nvPr/>
              </p14:nvContentPartPr>
              <p14:xfrm>
                <a:off x="8030029" y="2233931"/>
                <a:ext cx="50400" cy="33840"/>
              </p14:xfrm>
            </p:contentPart>
          </mc:Choice>
          <mc:Fallback xmlns="">
            <p:pic>
              <p:nvPicPr>
                <p:cNvPr id="151" name="Ink 150">
                  <a:extLst>
                    <a:ext uri="{FF2B5EF4-FFF2-40B4-BE49-F238E27FC236}">
                      <a16:creationId xmlns:a16="http://schemas.microsoft.com/office/drawing/2014/main" id="{3DE9852E-328E-ABAE-DC1C-00F9AF667FEF}"/>
                    </a:ext>
                  </a:extLst>
                </p:cNvPr>
                <p:cNvPicPr/>
                <p:nvPr/>
              </p:nvPicPr>
              <p:blipFill>
                <a:blip r:embed="rId54"/>
                <a:stretch>
                  <a:fillRect/>
                </a:stretch>
              </p:blipFill>
              <p:spPr>
                <a:xfrm>
                  <a:off x="8019229" y="2223491"/>
                  <a:ext cx="71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54" name="Ink 153">
                  <a:extLst>
                    <a:ext uri="{FF2B5EF4-FFF2-40B4-BE49-F238E27FC236}">
                      <a16:creationId xmlns:a16="http://schemas.microsoft.com/office/drawing/2014/main" id="{7854B414-F6D5-86C5-412F-39795DDB8F0C}"/>
                    </a:ext>
                  </a:extLst>
                </p14:cNvPr>
                <p14:cNvContentPartPr/>
                <p14:nvPr/>
              </p14:nvContentPartPr>
              <p14:xfrm>
                <a:off x="8279149" y="461291"/>
                <a:ext cx="141840" cy="158400"/>
              </p14:xfrm>
            </p:contentPart>
          </mc:Choice>
          <mc:Fallback xmlns="">
            <p:pic>
              <p:nvPicPr>
                <p:cNvPr id="154" name="Ink 153">
                  <a:extLst>
                    <a:ext uri="{FF2B5EF4-FFF2-40B4-BE49-F238E27FC236}">
                      <a16:creationId xmlns:a16="http://schemas.microsoft.com/office/drawing/2014/main" id="{7854B414-F6D5-86C5-412F-39795DDB8F0C}"/>
                    </a:ext>
                  </a:extLst>
                </p:cNvPr>
                <p:cNvPicPr/>
                <p:nvPr/>
              </p:nvPicPr>
              <p:blipFill>
                <a:blip r:embed="rId56"/>
                <a:stretch>
                  <a:fillRect/>
                </a:stretch>
              </p:blipFill>
              <p:spPr>
                <a:xfrm>
                  <a:off x="8265109" y="446891"/>
                  <a:ext cx="170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5" name="Ink 154">
                  <a:extLst>
                    <a:ext uri="{FF2B5EF4-FFF2-40B4-BE49-F238E27FC236}">
                      <a16:creationId xmlns:a16="http://schemas.microsoft.com/office/drawing/2014/main" id="{64F98A6F-97DC-B42C-6590-EA9656A4815F}"/>
                    </a:ext>
                  </a:extLst>
                </p14:cNvPr>
                <p14:cNvContentPartPr/>
                <p14:nvPr/>
              </p14:nvContentPartPr>
              <p14:xfrm>
                <a:off x="8495509" y="329171"/>
                <a:ext cx="88200" cy="145440"/>
              </p14:xfrm>
            </p:contentPart>
          </mc:Choice>
          <mc:Fallback xmlns="">
            <p:pic>
              <p:nvPicPr>
                <p:cNvPr id="155" name="Ink 154">
                  <a:extLst>
                    <a:ext uri="{FF2B5EF4-FFF2-40B4-BE49-F238E27FC236}">
                      <a16:creationId xmlns:a16="http://schemas.microsoft.com/office/drawing/2014/main" id="{64F98A6F-97DC-B42C-6590-EA9656A4815F}"/>
                    </a:ext>
                  </a:extLst>
                </p:cNvPr>
                <p:cNvPicPr/>
                <p:nvPr/>
              </p:nvPicPr>
              <p:blipFill>
                <a:blip r:embed="rId58"/>
                <a:stretch>
                  <a:fillRect/>
                </a:stretch>
              </p:blipFill>
              <p:spPr>
                <a:xfrm>
                  <a:off x="8484709" y="318731"/>
                  <a:ext cx="109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56" name="Ink 155">
                  <a:extLst>
                    <a:ext uri="{FF2B5EF4-FFF2-40B4-BE49-F238E27FC236}">
                      <a16:creationId xmlns:a16="http://schemas.microsoft.com/office/drawing/2014/main" id="{786AC603-E489-88E2-5FD1-1726C012F42B}"/>
                    </a:ext>
                  </a:extLst>
                </p14:cNvPr>
                <p14:cNvContentPartPr/>
                <p14:nvPr/>
              </p14:nvContentPartPr>
              <p14:xfrm>
                <a:off x="8636629" y="243851"/>
                <a:ext cx="191520" cy="151920"/>
              </p14:xfrm>
            </p:contentPart>
          </mc:Choice>
          <mc:Fallback xmlns="">
            <p:pic>
              <p:nvPicPr>
                <p:cNvPr id="156" name="Ink 155">
                  <a:extLst>
                    <a:ext uri="{FF2B5EF4-FFF2-40B4-BE49-F238E27FC236}">
                      <a16:creationId xmlns:a16="http://schemas.microsoft.com/office/drawing/2014/main" id="{786AC603-E489-88E2-5FD1-1726C012F42B}"/>
                    </a:ext>
                  </a:extLst>
                </p:cNvPr>
                <p:cNvPicPr/>
                <p:nvPr/>
              </p:nvPicPr>
              <p:blipFill>
                <a:blip r:embed="rId60"/>
                <a:stretch>
                  <a:fillRect/>
                </a:stretch>
              </p:blipFill>
              <p:spPr>
                <a:xfrm>
                  <a:off x="8622589" y="229811"/>
                  <a:ext cx="219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57" name="Ink 156">
                  <a:extLst>
                    <a:ext uri="{FF2B5EF4-FFF2-40B4-BE49-F238E27FC236}">
                      <a16:creationId xmlns:a16="http://schemas.microsoft.com/office/drawing/2014/main" id="{A4970C78-9D85-37CB-B316-B2597AF34878}"/>
                    </a:ext>
                  </a:extLst>
                </p14:cNvPr>
                <p14:cNvContentPartPr/>
                <p14:nvPr/>
              </p14:nvContentPartPr>
              <p14:xfrm>
                <a:off x="8811229" y="197411"/>
                <a:ext cx="124920" cy="72720"/>
              </p14:xfrm>
            </p:contentPart>
          </mc:Choice>
          <mc:Fallback xmlns="">
            <p:pic>
              <p:nvPicPr>
                <p:cNvPr id="157" name="Ink 156">
                  <a:extLst>
                    <a:ext uri="{FF2B5EF4-FFF2-40B4-BE49-F238E27FC236}">
                      <a16:creationId xmlns:a16="http://schemas.microsoft.com/office/drawing/2014/main" id="{A4970C78-9D85-37CB-B316-B2597AF34878}"/>
                    </a:ext>
                  </a:extLst>
                </p:cNvPr>
                <p:cNvPicPr/>
                <p:nvPr/>
              </p:nvPicPr>
              <p:blipFill>
                <a:blip r:embed="rId62"/>
                <a:stretch>
                  <a:fillRect/>
                </a:stretch>
              </p:blipFill>
              <p:spPr>
                <a:xfrm>
                  <a:off x="8797189" y="183371"/>
                  <a:ext cx="153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8" name="Ink 157">
                  <a:extLst>
                    <a:ext uri="{FF2B5EF4-FFF2-40B4-BE49-F238E27FC236}">
                      <a16:creationId xmlns:a16="http://schemas.microsoft.com/office/drawing/2014/main" id="{1BA4CE3B-1807-32C0-8856-60A499730F0F}"/>
                    </a:ext>
                  </a:extLst>
                </p14:cNvPr>
                <p14:cNvContentPartPr/>
                <p14:nvPr/>
              </p14:nvContentPartPr>
              <p14:xfrm>
                <a:off x="8969269" y="111731"/>
                <a:ext cx="116640" cy="185040"/>
              </p14:xfrm>
            </p:contentPart>
          </mc:Choice>
          <mc:Fallback xmlns="">
            <p:pic>
              <p:nvPicPr>
                <p:cNvPr id="158" name="Ink 157">
                  <a:extLst>
                    <a:ext uri="{FF2B5EF4-FFF2-40B4-BE49-F238E27FC236}">
                      <a16:creationId xmlns:a16="http://schemas.microsoft.com/office/drawing/2014/main" id="{1BA4CE3B-1807-32C0-8856-60A499730F0F}"/>
                    </a:ext>
                  </a:extLst>
                </p:cNvPr>
                <p:cNvPicPr/>
                <p:nvPr/>
              </p:nvPicPr>
              <p:blipFill>
                <a:blip r:embed="rId64"/>
                <a:stretch>
                  <a:fillRect/>
                </a:stretch>
              </p:blipFill>
              <p:spPr>
                <a:xfrm>
                  <a:off x="8954869" y="97691"/>
                  <a:ext cx="1450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61" name="Ink 160">
                  <a:extLst>
                    <a:ext uri="{FF2B5EF4-FFF2-40B4-BE49-F238E27FC236}">
                      <a16:creationId xmlns:a16="http://schemas.microsoft.com/office/drawing/2014/main" id="{D632B450-F1C1-380E-2C7A-F9B6F519AF17}"/>
                    </a:ext>
                  </a:extLst>
                </p14:cNvPr>
                <p14:cNvContentPartPr/>
                <p14:nvPr/>
              </p14:nvContentPartPr>
              <p14:xfrm>
                <a:off x="8894389" y="533651"/>
                <a:ext cx="204480" cy="125640"/>
              </p14:xfrm>
            </p:contentPart>
          </mc:Choice>
          <mc:Fallback xmlns="">
            <p:pic>
              <p:nvPicPr>
                <p:cNvPr id="161" name="Ink 160">
                  <a:extLst>
                    <a:ext uri="{FF2B5EF4-FFF2-40B4-BE49-F238E27FC236}">
                      <a16:creationId xmlns:a16="http://schemas.microsoft.com/office/drawing/2014/main" id="{D632B450-F1C1-380E-2C7A-F9B6F519AF17}"/>
                    </a:ext>
                  </a:extLst>
                </p:cNvPr>
                <p:cNvPicPr/>
                <p:nvPr/>
              </p:nvPicPr>
              <p:blipFill>
                <a:blip r:embed="rId66"/>
                <a:stretch>
                  <a:fillRect/>
                </a:stretch>
              </p:blipFill>
              <p:spPr>
                <a:xfrm>
                  <a:off x="8880349" y="519611"/>
                  <a:ext cx="232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62" name="Ink 161">
                  <a:extLst>
                    <a:ext uri="{FF2B5EF4-FFF2-40B4-BE49-F238E27FC236}">
                      <a16:creationId xmlns:a16="http://schemas.microsoft.com/office/drawing/2014/main" id="{80A52FE3-6545-A6EF-6DEC-2652E13A58CD}"/>
                    </a:ext>
                  </a:extLst>
                </p14:cNvPr>
                <p14:cNvContentPartPr/>
                <p14:nvPr/>
              </p14:nvContentPartPr>
              <p14:xfrm>
                <a:off x="9102109" y="421691"/>
                <a:ext cx="133200" cy="92520"/>
              </p14:xfrm>
            </p:contentPart>
          </mc:Choice>
          <mc:Fallback xmlns="">
            <p:pic>
              <p:nvPicPr>
                <p:cNvPr id="162" name="Ink 161">
                  <a:extLst>
                    <a:ext uri="{FF2B5EF4-FFF2-40B4-BE49-F238E27FC236}">
                      <a16:creationId xmlns:a16="http://schemas.microsoft.com/office/drawing/2014/main" id="{80A52FE3-6545-A6EF-6DEC-2652E13A58CD}"/>
                    </a:ext>
                  </a:extLst>
                </p:cNvPr>
                <p:cNvPicPr/>
                <p:nvPr/>
              </p:nvPicPr>
              <p:blipFill>
                <a:blip r:embed="rId68"/>
                <a:stretch>
                  <a:fillRect/>
                </a:stretch>
              </p:blipFill>
              <p:spPr>
                <a:xfrm>
                  <a:off x="9091669" y="410891"/>
                  <a:ext cx="154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63" name="Ink 162">
                  <a:extLst>
                    <a:ext uri="{FF2B5EF4-FFF2-40B4-BE49-F238E27FC236}">
                      <a16:creationId xmlns:a16="http://schemas.microsoft.com/office/drawing/2014/main" id="{D1C80A5B-3486-EEFB-E9B4-E151DD4E5F83}"/>
                    </a:ext>
                  </a:extLst>
                </p14:cNvPr>
                <p14:cNvContentPartPr/>
                <p14:nvPr/>
              </p14:nvContentPartPr>
              <p14:xfrm>
                <a:off x="9210469" y="243851"/>
                <a:ext cx="121320" cy="191160"/>
              </p14:xfrm>
            </p:contentPart>
          </mc:Choice>
          <mc:Fallback xmlns="">
            <p:pic>
              <p:nvPicPr>
                <p:cNvPr id="163" name="Ink 162">
                  <a:extLst>
                    <a:ext uri="{FF2B5EF4-FFF2-40B4-BE49-F238E27FC236}">
                      <a16:creationId xmlns:a16="http://schemas.microsoft.com/office/drawing/2014/main" id="{D1C80A5B-3486-EEFB-E9B4-E151DD4E5F83}"/>
                    </a:ext>
                  </a:extLst>
                </p:cNvPr>
                <p:cNvPicPr/>
                <p:nvPr/>
              </p:nvPicPr>
              <p:blipFill>
                <a:blip r:embed="rId70"/>
                <a:stretch>
                  <a:fillRect/>
                </a:stretch>
              </p:blipFill>
              <p:spPr>
                <a:xfrm>
                  <a:off x="9199669" y="233411"/>
                  <a:ext cx="142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4" name="Ink 163">
                  <a:extLst>
                    <a:ext uri="{FF2B5EF4-FFF2-40B4-BE49-F238E27FC236}">
                      <a16:creationId xmlns:a16="http://schemas.microsoft.com/office/drawing/2014/main" id="{F12B0377-E2AC-6440-D828-A5DA2FE26FB7}"/>
                    </a:ext>
                  </a:extLst>
                </p14:cNvPr>
                <p14:cNvContentPartPr/>
                <p14:nvPr/>
              </p14:nvContentPartPr>
              <p14:xfrm>
                <a:off x="9243589" y="289571"/>
                <a:ext cx="91800" cy="66600"/>
              </p14:xfrm>
            </p:contentPart>
          </mc:Choice>
          <mc:Fallback xmlns="">
            <p:pic>
              <p:nvPicPr>
                <p:cNvPr id="164" name="Ink 163">
                  <a:extLst>
                    <a:ext uri="{FF2B5EF4-FFF2-40B4-BE49-F238E27FC236}">
                      <a16:creationId xmlns:a16="http://schemas.microsoft.com/office/drawing/2014/main" id="{F12B0377-E2AC-6440-D828-A5DA2FE26FB7}"/>
                    </a:ext>
                  </a:extLst>
                </p:cNvPr>
                <p:cNvPicPr/>
                <p:nvPr/>
              </p:nvPicPr>
              <p:blipFill>
                <a:blip r:embed="rId72"/>
                <a:stretch>
                  <a:fillRect/>
                </a:stretch>
              </p:blipFill>
              <p:spPr>
                <a:xfrm>
                  <a:off x="9232789" y="279131"/>
                  <a:ext cx="113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5" name="Ink 164">
                  <a:extLst>
                    <a:ext uri="{FF2B5EF4-FFF2-40B4-BE49-F238E27FC236}">
                      <a16:creationId xmlns:a16="http://schemas.microsoft.com/office/drawing/2014/main" id="{32BEC29B-CF33-4E7B-6730-690FE7D477B2}"/>
                    </a:ext>
                  </a:extLst>
                </p14:cNvPr>
                <p14:cNvContentPartPr/>
                <p14:nvPr/>
              </p14:nvContentPartPr>
              <p14:xfrm>
                <a:off x="9338629" y="230531"/>
                <a:ext cx="129600" cy="92520"/>
              </p14:xfrm>
            </p:contentPart>
          </mc:Choice>
          <mc:Fallback xmlns="">
            <p:pic>
              <p:nvPicPr>
                <p:cNvPr id="165" name="Ink 164">
                  <a:extLst>
                    <a:ext uri="{FF2B5EF4-FFF2-40B4-BE49-F238E27FC236}">
                      <a16:creationId xmlns:a16="http://schemas.microsoft.com/office/drawing/2014/main" id="{32BEC29B-CF33-4E7B-6730-690FE7D477B2}"/>
                    </a:ext>
                  </a:extLst>
                </p:cNvPr>
                <p:cNvPicPr/>
                <p:nvPr/>
              </p:nvPicPr>
              <p:blipFill>
                <a:blip r:embed="rId74"/>
                <a:stretch>
                  <a:fillRect/>
                </a:stretch>
              </p:blipFill>
              <p:spPr>
                <a:xfrm>
                  <a:off x="9328189" y="219731"/>
                  <a:ext cx="150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66" name="Ink 165">
                  <a:extLst>
                    <a:ext uri="{FF2B5EF4-FFF2-40B4-BE49-F238E27FC236}">
                      <a16:creationId xmlns:a16="http://schemas.microsoft.com/office/drawing/2014/main" id="{7162A72D-E9C1-B09E-C929-619BB70ED87D}"/>
                    </a:ext>
                  </a:extLst>
                </p14:cNvPr>
                <p14:cNvContentPartPr/>
                <p14:nvPr/>
              </p14:nvContentPartPr>
              <p14:xfrm>
                <a:off x="9509629" y="131891"/>
                <a:ext cx="116640" cy="99000"/>
              </p14:xfrm>
            </p:contentPart>
          </mc:Choice>
          <mc:Fallback xmlns="">
            <p:pic>
              <p:nvPicPr>
                <p:cNvPr id="166" name="Ink 165">
                  <a:extLst>
                    <a:ext uri="{FF2B5EF4-FFF2-40B4-BE49-F238E27FC236}">
                      <a16:creationId xmlns:a16="http://schemas.microsoft.com/office/drawing/2014/main" id="{7162A72D-E9C1-B09E-C929-619BB70ED87D}"/>
                    </a:ext>
                  </a:extLst>
                </p:cNvPr>
                <p:cNvPicPr/>
                <p:nvPr/>
              </p:nvPicPr>
              <p:blipFill>
                <a:blip r:embed="rId76"/>
                <a:stretch>
                  <a:fillRect/>
                </a:stretch>
              </p:blipFill>
              <p:spPr>
                <a:xfrm>
                  <a:off x="9498829" y="121091"/>
                  <a:ext cx="137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67" name="Ink 166">
                  <a:extLst>
                    <a:ext uri="{FF2B5EF4-FFF2-40B4-BE49-F238E27FC236}">
                      <a16:creationId xmlns:a16="http://schemas.microsoft.com/office/drawing/2014/main" id="{4B83C1C5-E445-F920-E63C-B20A448EC42F}"/>
                    </a:ext>
                  </a:extLst>
                </p14:cNvPr>
                <p14:cNvContentPartPr/>
                <p14:nvPr/>
              </p14:nvContentPartPr>
              <p14:xfrm>
                <a:off x="9609349" y="32531"/>
                <a:ext cx="71640" cy="211680"/>
              </p14:xfrm>
            </p:contentPart>
          </mc:Choice>
          <mc:Fallback xmlns="">
            <p:pic>
              <p:nvPicPr>
                <p:cNvPr id="167" name="Ink 166">
                  <a:extLst>
                    <a:ext uri="{FF2B5EF4-FFF2-40B4-BE49-F238E27FC236}">
                      <a16:creationId xmlns:a16="http://schemas.microsoft.com/office/drawing/2014/main" id="{4B83C1C5-E445-F920-E63C-B20A448EC42F}"/>
                    </a:ext>
                  </a:extLst>
                </p:cNvPr>
                <p:cNvPicPr/>
                <p:nvPr/>
              </p:nvPicPr>
              <p:blipFill>
                <a:blip r:embed="rId78"/>
                <a:stretch>
                  <a:fillRect/>
                </a:stretch>
              </p:blipFill>
              <p:spPr>
                <a:xfrm>
                  <a:off x="9598549" y="22091"/>
                  <a:ext cx="92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8" name="Ink 167">
                  <a:extLst>
                    <a:ext uri="{FF2B5EF4-FFF2-40B4-BE49-F238E27FC236}">
                      <a16:creationId xmlns:a16="http://schemas.microsoft.com/office/drawing/2014/main" id="{2F68B5AB-50C0-2B2E-04A2-9F3CB210B111}"/>
                    </a:ext>
                  </a:extLst>
                </p14:cNvPr>
                <p14:cNvContentPartPr/>
                <p14:nvPr/>
              </p14:nvContentPartPr>
              <p14:xfrm>
                <a:off x="9609349" y="118571"/>
                <a:ext cx="83520" cy="66240"/>
              </p14:xfrm>
            </p:contentPart>
          </mc:Choice>
          <mc:Fallback xmlns="">
            <p:pic>
              <p:nvPicPr>
                <p:cNvPr id="168" name="Ink 167">
                  <a:extLst>
                    <a:ext uri="{FF2B5EF4-FFF2-40B4-BE49-F238E27FC236}">
                      <a16:creationId xmlns:a16="http://schemas.microsoft.com/office/drawing/2014/main" id="{2F68B5AB-50C0-2B2E-04A2-9F3CB210B111}"/>
                    </a:ext>
                  </a:extLst>
                </p:cNvPr>
                <p:cNvPicPr/>
                <p:nvPr/>
              </p:nvPicPr>
              <p:blipFill>
                <a:blip r:embed="rId80"/>
                <a:stretch>
                  <a:fillRect/>
                </a:stretch>
              </p:blipFill>
              <p:spPr>
                <a:xfrm>
                  <a:off x="9598549" y="108131"/>
                  <a:ext cx="104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71" name="Ink 170">
                  <a:extLst>
                    <a:ext uri="{FF2B5EF4-FFF2-40B4-BE49-F238E27FC236}">
                      <a16:creationId xmlns:a16="http://schemas.microsoft.com/office/drawing/2014/main" id="{19424697-2EE0-9ED8-EFB3-41BF50CFF423}"/>
                    </a:ext>
                  </a:extLst>
                </p14:cNvPr>
                <p14:cNvContentPartPr/>
                <p14:nvPr/>
              </p14:nvContentPartPr>
              <p14:xfrm>
                <a:off x="9401629" y="375611"/>
                <a:ext cx="266400" cy="171360"/>
              </p14:xfrm>
            </p:contentPart>
          </mc:Choice>
          <mc:Fallback xmlns="">
            <p:pic>
              <p:nvPicPr>
                <p:cNvPr id="171" name="Ink 170">
                  <a:extLst>
                    <a:ext uri="{FF2B5EF4-FFF2-40B4-BE49-F238E27FC236}">
                      <a16:creationId xmlns:a16="http://schemas.microsoft.com/office/drawing/2014/main" id="{19424697-2EE0-9ED8-EFB3-41BF50CFF423}"/>
                    </a:ext>
                  </a:extLst>
                </p:cNvPr>
                <p:cNvPicPr/>
                <p:nvPr/>
              </p:nvPicPr>
              <p:blipFill>
                <a:blip r:embed="rId82"/>
                <a:stretch>
                  <a:fillRect/>
                </a:stretch>
              </p:blipFill>
              <p:spPr>
                <a:xfrm>
                  <a:off x="9390829" y="365171"/>
                  <a:ext cx="287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72" name="Ink 171">
                  <a:extLst>
                    <a:ext uri="{FF2B5EF4-FFF2-40B4-BE49-F238E27FC236}">
                      <a16:creationId xmlns:a16="http://schemas.microsoft.com/office/drawing/2014/main" id="{8C508DE1-A74E-5B72-CA5F-535C89A0B82B}"/>
                    </a:ext>
                  </a:extLst>
                </p14:cNvPr>
                <p14:cNvContentPartPr/>
                <p14:nvPr/>
              </p14:nvContentPartPr>
              <p14:xfrm>
                <a:off x="9667669" y="243851"/>
                <a:ext cx="58680" cy="46080"/>
              </p14:xfrm>
            </p:contentPart>
          </mc:Choice>
          <mc:Fallback xmlns="">
            <p:pic>
              <p:nvPicPr>
                <p:cNvPr id="172" name="Ink 171">
                  <a:extLst>
                    <a:ext uri="{FF2B5EF4-FFF2-40B4-BE49-F238E27FC236}">
                      <a16:creationId xmlns:a16="http://schemas.microsoft.com/office/drawing/2014/main" id="{8C508DE1-A74E-5B72-CA5F-535C89A0B82B}"/>
                    </a:ext>
                  </a:extLst>
                </p:cNvPr>
                <p:cNvPicPr/>
                <p:nvPr/>
              </p:nvPicPr>
              <p:blipFill>
                <a:blip r:embed="rId84"/>
                <a:stretch>
                  <a:fillRect/>
                </a:stretch>
              </p:blipFill>
              <p:spPr>
                <a:xfrm>
                  <a:off x="9656869" y="233411"/>
                  <a:ext cx="799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3" name="Ink 172">
                  <a:extLst>
                    <a:ext uri="{FF2B5EF4-FFF2-40B4-BE49-F238E27FC236}">
                      <a16:creationId xmlns:a16="http://schemas.microsoft.com/office/drawing/2014/main" id="{B17E5BE5-1FC2-8FB5-8E2F-3CB6477A983C}"/>
                    </a:ext>
                  </a:extLst>
                </p14:cNvPr>
                <p14:cNvContentPartPr/>
                <p14:nvPr/>
              </p14:nvContentPartPr>
              <p14:xfrm>
                <a:off x="9750829" y="230531"/>
                <a:ext cx="66960" cy="151920"/>
              </p14:xfrm>
            </p:contentPart>
          </mc:Choice>
          <mc:Fallback xmlns="">
            <p:pic>
              <p:nvPicPr>
                <p:cNvPr id="173" name="Ink 172">
                  <a:extLst>
                    <a:ext uri="{FF2B5EF4-FFF2-40B4-BE49-F238E27FC236}">
                      <a16:creationId xmlns:a16="http://schemas.microsoft.com/office/drawing/2014/main" id="{B17E5BE5-1FC2-8FB5-8E2F-3CB6477A983C}"/>
                    </a:ext>
                  </a:extLst>
                </p:cNvPr>
                <p:cNvPicPr/>
                <p:nvPr/>
              </p:nvPicPr>
              <p:blipFill>
                <a:blip r:embed="rId86"/>
                <a:stretch>
                  <a:fillRect/>
                </a:stretch>
              </p:blipFill>
              <p:spPr>
                <a:xfrm>
                  <a:off x="9740029" y="219731"/>
                  <a:ext cx="88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74" name="Ink 173">
                  <a:extLst>
                    <a:ext uri="{FF2B5EF4-FFF2-40B4-BE49-F238E27FC236}">
                      <a16:creationId xmlns:a16="http://schemas.microsoft.com/office/drawing/2014/main" id="{126FFD0D-335B-4268-50E7-587DAF05002D}"/>
                    </a:ext>
                  </a:extLst>
                </p14:cNvPr>
                <p14:cNvContentPartPr/>
                <p14:nvPr/>
              </p14:nvContentPartPr>
              <p14:xfrm>
                <a:off x="9883669" y="144851"/>
                <a:ext cx="116640" cy="191520"/>
              </p14:xfrm>
            </p:contentPart>
          </mc:Choice>
          <mc:Fallback xmlns="">
            <p:pic>
              <p:nvPicPr>
                <p:cNvPr id="174" name="Ink 173">
                  <a:extLst>
                    <a:ext uri="{FF2B5EF4-FFF2-40B4-BE49-F238E27FC236}">
                      <a16:creationId xmlns:a16="http://schemas.microsoft.com/office/drawing/2014/main" id="{126FFD0D-335B-4268-50E7-587DAF05002D}"/>
                    </a:ext>
                  </a:extLst>
                </p:cNvPr>
                <p:cNvPicPr/>
                <p:nvPr/>
              </p:nvPicPr>
              <p:blipFill>
                <a:blip r:embed="rId88"/>
                <a:stretch>
                  <a:fillRect/>
                </a:stretch>
              </p:blipFill>
              <p:spPr>
                <a:xfrm>
                  <a:off x="9872869" y="134051"/>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5" name="Ink 174">
                  <a:extLst>
                    <a:ext uri="{FF2B5EF4-FFF2-40B4-BE49-F238E27FC236}">
                      <a16:creationId xmlns:a16="http://schemas.microsoft.com/office/drawing/2014/main" id="{B7CB4F85-1B89-8D89-1CF5-033C282BC497}"/>
                    </a:ext>
                  </a:extLst>
                </p14:cNvPr>
                <p14:cNvContentPartPr/>
                <p14:nvPr/>
              </p14:nvContentPartPr>
              <p14:xfrm>
                <a:off x="9900229" y="193811"/>
                <a:ext cx="141840" cy="76320"/>
              </p14:xfrm>
            </p:contentPart>
          </mc:Choice>
          <mc:Fallback xmlns="">
            <p:pic>
              <p:nvPicPr>
                <p:cNvPr id="175" name="Ink 174">
                  <a:extLst>
                    <a:ext uri="{FF2B5EF4-FFF2-40B4-BE49-F238E27FC236}">
                      <a16:creationId xmlns:a16="http://schemas.microsoft.com/office/drawing/2014/main" id="{B7CB4F85-1B89-8D89-1CF5-033C282BC497}"/>
                    </a:ext>
                  </a:extLst>
                </p:cNvPr>
                <p:cNvPicPr/>
                <p:nvPr/>
              </p:nvPicPr>
              <p:blipFill>
                <a:blip r:embed="rId90"/>
                <a:stretch>
                  <a:fillRect/>
                </a:stretch>
              </p:blipFill>
              <p:spPr>
                <a:xfrm>
                  <a:off x="9889789" y="183371"/>
                  <a:ext cx="1630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8" name="Ink 177">
                  <a:extLst>
                    <a:ext uri="{FF2B5EF4-FFF2-40B4-BE49-F238E27FC236}">
                      <a16:creationId xmlns:a16="http://schemas.microsoft.com/office/drawing/2014/main" id="{6BE94D6D-ED00-2D75-244F-EB696E053BD1}"/>
                    </a:ext>
                  </a:extLst>
                </p14:cNvPr>
                <p14:cNvContentPartPr/>
                <p14:nvPr/>
              </p14:nvContentPartPr>
              <p14:xfrm>
                <a:off x="8819509" y="2069411"/>
                <a:ext cx="41760" cy="132120"/>
              </p14:xfrm>
            </p:contentPart>
          </mc:Choice>
          <mc:Fallback xmlns="">
            <p:pic>
              <p:nvPicPr>
                <p:cNvPr id="178" name="Ink 177">
                  <a:extLst>
                    <a:ext uri="{FF2B5EF4-FFF2-40B4-BE49-F238E27FC236}">
                      <a16:creationId xmlns:a16="http://schemas.microsoft.com/office/drawing/2014/main" id="{6BE94D6D-ED00-2D75-244F-EB696E053BD1}"/>
                    </a:ext>
                  </a:extLst>
                </p:cNvPr>
                <p:cNvPicPr/>
                <p:nvPr/>
              </p:nvPicPr>
              <p:blipFill>
                <a:blip r:embed="rId92"/>
                <a:stretch>
                  <a:fillRect/>
                </a:stretch>
              </p:blipFill>
              <p:spPr>
                <a:xfrm>
                  <a:off x="8809069" y="2058971"/>
                  <a:ext cx="63000" cy="153360"/>
                </a:xfrm>
                <a:prstGeom prst="rect">
                  <a:avLst/>
                </a:prstGeom>
              </p:spPr>
            </p:pic>
          </mc:Fallback>
        </mc:AlternateContent>
      </p:grpSp>
      <p:grpSp>
        <p:nvGrpSpPr>
          <p:cNvPr id="183" name="Group 182">
            <a:extLst>
              <a:ext uri="{FF2B5EF4-FFF2-40B4-BE49-F238E27FC236}">
                <a16:creationId xmlns:a16="http://schemas.microsoft.com/office/drawing/2014/main" id="{BC7CBCAF-60FA-43A2-1E14-EFE15C80D513}"/>
              </a:ext>
            </a:extLst>
          </p:cNvPr>
          <p:cNvGrpSpPr/>
          <p:nvPr/>
        </p:nvGrpSpPr>
        <p:grpSpPr>
          <a:xfrm>
            <a:off x="3682309" y="5233091"/>
            <a:ext cx="2291040" cy="1098720"/>
            <a:chOff x="3682309" y="5233091"/>
            <a:chExt cx="2291040" cy="1098720"/>
          </a:xfrm>
        </p:grpSpPr>
        <mc:AlternateContent xmlns:mc="http://schemas.openxmlformats.org/markup-compatibility/2006" xmlns:p14="http://schemas.microsoft.com/office/powerpoint/2010/main">
          <mc:Choice Requires="p14">
            <p:contentPart p14:bwMode="auto" r:id="rId93">
              <p14:nvContentPartPr>
                <p14:cNvPr id="89" name="Ink 88">
                  <a:extLst>
                    <a:ext uri="{FF2B5EF4-FFF2-40B4-BE49-F238E27FC236}">
                      <a16:creationId xmlns:a16="http://schemas.microsoft.com/office/drawing/2014/main" id="{5600F759-BDDE-D23A-6C02-59E5F0BF2CEF}"/>
                    </a:ext>
                  </a:extLst>
                </p14:cNvPr>
                <p14:cNvContentPartPr/>
                <p14:nvPr/>
              </p14:nvContentPartPr>
              <p14:xfrm>
                <a:off x="4613269" y="5513171"/>
                <a:ext cx="166680" cy="491760"/>
              </p14:xfrm>
            </p:contentPart>
          </mc:Choice>
          <mc:Fallback xmlns="">
            <p:pic>
              <p:nvPicPr>
                <p:cNvPr id="89" name="Ink 88">
                  <a:extLst>
                    <a:ext uri="{FF2B5EF4-FFF2-40B4-BE49-F238E27FC236}">
                      <a16:creationId xmlns:a16="http://schemas.microsoft.com/office/drawing/2014/main" id="{5600F759-BDDE-D23A-6C02-59E5F0BF2CEF}"/>
                    </a:ext>
                  </a:extLst>
                </p:cNvPr>
                <p:cNvPicPr/>
                <p:nvPr/>
              </p:nvPicPr>
              <p:blipFill>
                <a:blip r:embed="rId94"/>
                <a:stretch>
                  <a:fillRect/>
                </a:stretch>
              </p:blipFill>
              <p:spPr>
                <a:xfrm>
                  <a:off x="4602829" y="5502731"/>
                  <a:ext cx="18792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0" name="Ink 89">
                  <a:extLst>
                    <a:ext uri="{FF2B5EF4-FFF2-40B4-BE49-F238E27FC236}">
                      <a16:creationId xmlns:a16="http://schemas.microsoft.com/office/drawing/2014/main" id="{E9DBDDA8-F253-B980-91DF-5AE7BB3BA626}"/>
                    </a:ext>
                  </a:extLst>
                </p14:cNvPr>
                <p14:cNvContentPartPr/>
                <p14:nvPr/>
              </p14:nvContentPartPr>
              <p14:xfrm>
                <a:off x="4571869" y="5780651"/>
                <a:ext cx="274680" cy="46800"/>
              </p14:xfrm>
            </p:contentPart>
          </mc:Choice>
          <mc:Fallback xmlns="">
            <p:pic>
              <p:nvPicPr>
                <p:cNvPr id="90" name="Ink 89">
                  <a:extLst>
                    <a:ext uri="{FF2B5EF4-FFF2-40B4-BE49-F238E27FC236}">
                      <a16:creationId xmlns:a16="http://schemas.microsoft.com/office/drawing/2014/main" id="{E9DBDDA8-F253-B980-91DF-5AE7BB3BA626}"/>
                    </a:ext>
                  </a:extLst>
                </p:cNvPr>
                <p:cNvPicPr/>
                <p:nvPr/>
              </p:nvPicPr>
              <p:blipFill>
                <a:blip r:embed="rId96"/>
                <a:stretch>
                  <a:fillRect/>
                </a:stretch>
              </p:blipFill>
              <p:spPr>
                <a:xfrm>
                  <a:off x="4561069" y="5769851"/>
                  <a:ext cx="295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1" name="Ink 90">
                  <a:extLst>
                    <a:ext uri="{FF2B5EF4-FFF2-40B4-BE49-F238E27FC236}">
                      <a16:creationId xmlns:a16="http://schemas.microsoft.com/office/drawing/2014/main" id="{C1413C79-305C-B701-B357-F528AE85297B}"/>
                    </a:ext>
                  </a:extLst>
                </p14:cNvPr>
                <p14:cNvContentPartPr/>
                <p14:nvPr/>
              </p14:nvContentPartPr>
              <p14:xfrm>
                <a:off x="4979029" y="5490851"/>
                <a:ext cx="91800" cy="567000"/>
              </p14:xfrm>
            </p:contentPart>
          </mc:Choice>
          <mc:Fallback xmlns="">
            <p:pic>
              <p:nvPicPr>
                <p:cNvPr id="91" name="Ink 90">
                  <a:extLst>
                    <a:ext uri="{FF2B5EF4-FFF2-40B4-BE49-F238E27FC236}">
                      <a16:creationId xmlns:a16="http://schemas.microsoft.com/office/drawing/2014/main" id="{C1413C79-305C-B701-B357-F528AE85297B}"/>
                    </a:ext>
                  </a:extLst>
                </p:cNvPr>
                <p:cNvPicPr/>
                <p:nvPr/>
              </p:nvPicPr>
              <p:blipFill>
                <a:blip r:embed="rId98"/>
                <a:stretch>
                  <a:fillRect/>
                </a:stretch>
              </p:blipFill>
              <p:spPr>
                <a:xfrm>
                  <a:off x="4968589" y="5480051"/>
                  <a:ext cx="11304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2" name="Ink 91">
                  <a:extLst>
                    <a:ext uri="{FF2B5EF4-FFF2-40B4-BE49-F238E27FC236}">
                      <a16:creationId xmlns:a16="http://schemas.microsoft.com/office/drawing/2014/main" id="{CA0B3B18-37F5-C75C-8DD1-2C9112BD7D91}"/>
                    </a:ext>
                  </a:extLst>
                </p14:cNvPr>
                <p14:cNvContentPartPr/>
                <p14:nvPr/>
              </p14:nvContentPartPr>
              <p14:xfrm>
                <a:off x="5128789" y="5688131"/>
                <a:ext cx="199800" cy="204840"/>
              </p14:xfrm>
            </p:contentPart>
          </mc:Choice>
          <mc:Fallback xmlns="">
            <p:pic>
              <p:nvPicPr>
                <p:cNvPr id="92" name="Ink 91">
                  <a:extLst>
                    <a:ext uri="{FF2B5EF4-FFF2-40B4-BE49-F238E27FC236}">
                      <a16:creationId xmlns:a16="http://schemas.microsoft.com/office/drawing/2014/main" id="{CA0B3B18-37F5-C75C-8DD1-2C9112BD7D91}"/>
                    </a:ext>
                  </a:extLst>
                </p:cNvPr>
                <p:cNvPicPr/>
                <p:nvPr/>
              </p:nvPicPr>
              <p:blipFill>
                <a:blip r:embed="rId100"/>
                <a:stretch>
                  <a:fillRect/>
                </a:stretch>
              </p:blipFill>
              <p:spPr>
                <a:xfrm>
                  <a:off x="5117989" y="5677691"/>
                  <a:ext cx="2210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Ink 92">
                  <a:extLst>
                    <a:ext uri="{FF2B5EF4-FFF2-40B4-BE49-F238E27FC236}">
                      <a16:creationId xmlns:a16="http://schemas.microsoft.com/office/drawing/2014/main" id="{BCE67668-5775-71AA-3C3A-9B21382B33F5}"/>
                    </a:ext>
                  </a:extLst>
                </p14:cNvPr>
                <p14:cNvContentPartPr/>
                <p14:nvPr/>
              </p14:nvContentPartPr>
              <p14:xfrm>
                <a:off x="5187109" y="5642051"/>
                <a:ext cx="191520" cy="263880"/>
              </p14:xfrm>
            </p:contentPart>
          </mc:Choice>
          <mc:Fallback xmlns="">
            <p:pic>
              <p:nvPicPr>
                <p:cNvPr id="93" name="Ink 92">
                  <a:extLst>
                    <a:ext uri="{FF2B5EF4-FFF2-40B4-BE49-F238E27FC236}">
                      <a16:creationId xmlns:a16="http://schemas.microsoft.com/office/drawing/2014/main" id="{BCE67668-5775-71AA-3C3A-9B21382B33F5}"/>
                    </a:ext>
                  </a:extLst>
                </p:cNvPr>
                <p:cNvPicPr/>
                <p:nvPr/>
              </p:nvPicPr>
              <p:blipFill>
                <a:blip r:embed="rId102"/>
                <a:stretch>
                  <a:fillRect/>
                </a:stretch>
              </p:blipFill>
              <p:spPr>
                <a:xfrm>
                  <a:off x="5176309" y="5631611"/>
                  <a:ext cx="2127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4" name="Ink 93">
                  <a:extLst>
                    <a:ext uri="{FF2B5EF4-FFF2-40B4-BE49-F238E27FC236}">
                      <a16:creationId xmlns:a16="http://schemas.microsoft.com/office/drawing/2014/main" id="{E29C2198-A62B-738C-268B-0526160BC732}"/>
                    </a:ext>
                  </a:extLst>
                </p14:cNvPr>
                <p14:cNvContentPartPr/>
                <p14:nvPr/>
              </p14:nvContentPartPr>
              <p14:xfrm>
                <a:off x="5436229" y="5484011"/>
                <a:ext cx="88200" cy="494640"/>
              </p14:xfrm>
            </p:contentPart>
          </mc:Choice>
          <mc:Fallback xmlns="">
            <p:pic>
              <p:nvPicPr>
                <p:cNvPr id="94" name="Ink 93">
                  <a:extLst>
                    <a:ext uri="{FF2B5EF4-FFF2-40B4-BE49-F238E27FC236}">
                      <a16:creationId xmlns:a16="http://schemas.microsoft.com/office/drawing/2014/main" id="{E29C2198-A62B-738C-268B-0526160BC732}"/>
                    </a:ext>
                  </a:extLst>
                </p:cNvPr>
                <p:cNvPicPr/>
                <p:nvPr/>
              </p:nvPicPr>
              <p:blipFill>
                <a:blip r:embed="rId104"/>
                <a:stretch>
                  <a:fillRect/>
                </a:stretch>
              </p:blipFill>
              <p:spPr>
                <a:xfrm>
                  <a:off x="5425789" y="5473211"/>
                  <a:ext cx="1094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5" name="Ink 94">
                  <a:extLst>
                    <a:ext uri="{FF2B5EF4-FFF2-40B4-BE49-F238E27FC236}">
                      <a16:creationId xmlns:a16="http://schemas.microsoft.com/office/drawing/2014/main" id="{474941DB-9784-46D5-CCC9-59013B57783B}"/>
                    </a:ext>
                  </a:extLst>
                </p14:cNvPr>
                <p14:cNvContentPartPr/>
                <p14:nvPr/>
              </p14:nvContentPartPr>
              <p14:xfrm>
                <a:off x="5718829" y="5747891"/>
                <a:ext cx="108360" cy="6840"/>
              </p14:xfrm>
            </p:contentPart>
          </mc:Choice>
          <mc:Fallback xmlns="">
            <p:pic>
              <p:nvPicPr>
                <p:cNvPr id="95" name="Ink 94">
                  <a:extLst>
                    <a:ext uri="{FF2B5EF4-FFF2-40B4-BE49-F238E27FC236}">
                      <a16:creationId xmlns:a16="http://schemas.microsoft.com/office/drawing/2014/main" id="{474941DB-9784-46D5-CCC9-59013B57783B}"/>
                    </a:ext>
                  </a:extLst>
                </p:cNvPr>
                <p:cNvPicPr/>
                <p:nvPr/>
              </p:nvPicPr>
              <p:blipFill>
                <a:blip r:embed="rId106"/>
                <a:stretch>
                  <a:fillRect/>
                </a:stretch>
              </p:blipFill>
              <p:spPr>
                <a:xfrm>
                  <a:off x="5708389" y="5737091"/>
                  <a:ext cx="129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6" name="Ink 95">
                  <a:extLst>
                    <a:ext uri="{FF2B5EF4-FFF2-40B4-BE49-F238E27FC236}">
                      <a16:creationId xmlns:a16="http://schemas.microsoft.com/office/drawing/2014/main" id="{717AA2D0-A25C-63F5-EE9A-EBDB7BFA3C6B}"/>
                    </a:ext>
                  </a:extLst>
                </p14:cNvPr>
                <p14:cNvContentPartPr/>
                <p14:nvPr/>
              </p14:nvContentPartPr>
              <p14:xfrm>
                <a:off x="5744029" y="5833211"/>
                <a:ext cx="150120" cy="33120"/>
              </p14:xfrm>
            </p:contentPart>
          </mc:Choice>
          <mc:Fallback xmlns="">
            <p:pic>
              <p:nvPicPr>
                <p:cNvPr id="96" name="Ink 95">
                  <a:extLst>
                    <a:ext uri="{FF2B5EF4-FFF2-40B4-BE49-F238E27FC236}">
                      <a16:creationId xmlns:a16="http://schemas.microsoft.com/office/drawing/2014/main" id="{717AA2D0-A25C-63F5-EE9A-EBDB7BFA3C6B}"/>
                    </a:ext>
                  </a:extLst>
                </p:cNvPr>
                <p:cNvPicPr/>
                <p:nvPr/>
              </p:nvPicPr>
              <p:blipFill>
                <a:blip r:embed="rId108"/>
                <a:stretch>
                  <a:fillRect/>
                </a:stretch>
              </p:blipFill>
              <p:spPr>
                <a:xfrm>
                  <a:off x="5733229" y="5822771"/>
                  <a:ext cx="171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Ink 98">
                  <a:extLst>
                    <a:ext uri="{FF2B5EF4-FFF2-40B4-BE49-F238E27FC236}">
                      <a16:creationId xmlns:a16="http://schemas.microsoft.com/office/drawing/2014/main" id="{02E2A88C-3BA6-6063-A057-4CB69F29BFE3}"/>
                    </a:ext>
                  </a:extLst>
                </p14:cNvPr>
                <p14:cNvContentPartPr/>
                <p14:nvPr/>
              </p14:nvContentPartPr>
              <p14:xfrm>
                <a:off x="3682309" y="5648171"/>
                <a:ext cx="324720" cy="683640"/>
              </p14:xfrm>
            </p:contentPart>
          </mc:Choice>
          <mc:Fallback xmlns="">
            <p:pic>
              <p:nvPicPr>
                <p:cNvPr id="99" name="Ink 98">
                  <a:extLst>
                    <a:ext uri="{FF2B5EF4-FFF2-40B4-BE49-F238E27FC236}">
                      <a16:creationId xmlns:a16="http://schemas.microsoft.com/office/drawing/2014/main" id="{02E2A88C-3BA6-6063-A057-4CB69F29BFE3}"/>
                    </a:ext>
                  </a:extLst>
                </p:cNvPr>
                <p:cNvPicPr/>
                <p:nvPr/>
              </p:nvPicPr>
              <p:blipFill>
                <a:blip r:embed="rId110"/>
                <a:stretch>
                  <a:fillRect/>
                </a:stretch>
              </p:blipFill>
              <p:spPr>
                <a:xfrm>
                  <a:off x="3668269" y="5633771"/>
                  <a:ext cx="35316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Ink 99">
                  <a:extLst>
                    <a:ext uri="{FF2B5EF4-FFF2-40B4-BE49-F238E27FC236}">
                      <a16:creationId xmlns:a16="http://schemas.microsoft.com/office/drawing/2014/main" id="{7A03EE5B-B676-EBCA-B507-7611BC2CD56F}"/>
                    </a:ext>
                  </a:extLst>
                </p14:cNvPr>
                <p14:cNvContentPartPr/>
                <p14:nvPr/>
              </p14:nvContentPartPr>
              <p14:xfrm>
                <a:off x="4164349" y="5728091"/>
                <a:ext cx="91800" cy="20160"/>
              </p14:xfrm>
            </p:contentPart>
          </mc:Choice>
          <mc:Fallback xmlns="">
            <p:pic>
              <p:nvPicPr>
                <p:cNvPr id="100" name="Ink 99">
                  <a:extLst>
                    <a:ext uri="{FF2B5EF4-FFF2-40B4-BE49-F238E27FC236}">
                      <a16:creationId xmlns:a16="http://schemas.microsoft.com/office/drawing/2014/main" id="{7A03EE5B-B676-EBCA-B507-7611BC2CD56F}"/>
                    </a:ext>
                  </a:extLst>
                </p:cNvPr>
                <p:cNvPicPr/>
                <p:nvPr/>
              </p:nvPicPr>
              <p:blipFill>
                <a:blip r:embed="rId112"/>
                <a:stretch>
                  <a:fillRect/>
                </a:stretch>
              </p:blipFill>
              <p:spPr>
                <a:xfrm>
                  <a:off x="4153909" y="5717291"/>
                  <a:ext cx="113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Ink 100">
                  <a:extLst>
                    <a:ext uri="{FF2B5EF4-FFF2-40B4-BE49-F238E27FC236}">
                      <a16:creationId xmlns:a16="http://schemas.microsoft.com/office/drawing/2014/main" id="{0CBE682A-A9EA-3A33-97D5-5A1F66D4DD94}"/>
                    </a:ext>
                  </a:extLst>
                </p14:cNvPr>
                <p14:cNvContentPartPr/>
                <p14:nvPr/>
              </p14:nvContentPartPr>
              <p14:xfrm>
                <a:off x="4181269" y="5859851"/>
                <a:ext cx="174960" cy="13680"/>
              </p14:xfrm>
            </p:contentPart>
          </mc:Choice>
          <mc:Fallback xmlns="">
            <p:pic>
              <p:nvPicPr>
                <p:cNvPr id="101" name="Ink 100">
                  <a:extLst>
                    <a:ext uri="{FF2B5EF4-FFF2-40B4-BE49-F238E27FC236}">
                      <a16:creationId xmlns:a16="http://schemas.microsoft.com/office/drawing/2014/main" id="{0CBE682A-A9EA-3A33-97D5-5A1F66D4DD94}"/>
                    </a:ext>
                  </a:extLst>
                </p:cNvPr>
                <p:cNvPicPr/>
                <p:nvPr/>
              </p:nvPicPr>
              <p:blipFill>
                <a:blip r:embed="rId114"/>
                <a:stretch>
                  <a:fillRect/>
                </a:stretch>
              </p:blipFill>
              <p:spPr>
                <a:xfrm>
                  <a:off x="4170469" y="5849051"/>
                  <a:ext cx="196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 name="Ink 103">
                  <a:extLst>
                    <a:ext uri="{FF2B5EF4-FFF2-40B4-BE49-F238E27FC236}">
                      <a16:creationId xmlns:a16="http://schemas.microsoft.com/office/drawing/2014/main" id="{BC8B54E0-4A44-6D2D-3A4A-8D10F86DC522}"/>
                    </a:ext>
                  </a:extLst>
                </p14:cNvPr>
                <p14:cNvContentPartPr/>
                <p14:nvPr/>
              </p14:nvContentPartPr>
              <p14:xfrm>
                <a:off x="5777149" y="5714771"/>
                <a:ext cx="196200" cy="234720"/>
              </p14:xfrm>
            </p:contentPart>
          </mc:Choice>
          <mc:Fallback xmlns="">
            <p:pic>
              <p:nvPicPr>
                <p:cNvPr id="104" name="Ink 103">
                  <a:extLst>
                    <a:ext uri="{FF2B5EF4-FFF2-40B4-BE49-F238E27FC236}">
                      <a16:creationId xmlns:a16="http://schemas.microsoft.com/office/drawing/2014/main" id="{BC8B54E0-4A44-6D2D-3A4A-8D10F86DC522}"/>
                    </a:ext>
                  </a:extLst>
                </p:cNvPr>
                <p:cNvPicPr/>
                <p:nvPr/>
              </p:nvPicPr>
              <p:blipFill>
                <a:blip r:embed="rId116"/>
                <a:stretch>
                  <a:fillRect/>
                </a:stretch>
              </p:blipFill>
              <p:spPr>
                <a:xfrm>
                  <a:off x="5766709" y="5704331"/>
                  <a:ext cx="2174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1" name="Ink 180">
                  <a:extLst>
                    <a:ext uri="{FF2B5EF4-FFF2-40B4-BE49-F238E27FC236}">
                      <a16:creationId xmlns:a16="http://schemas.microsoft.com/office/drawing/2014/main" id="{01AFBA04-5479-1EC1-8B29-3CA6CCBC6142}"/>
                    </a:ext>
                  </a:extLst>
                </p14:cNvPr>
                <p14:cNvContentPartPr/>
                <p14:nvPr/>
              </p14:nvContentPartPr>
              <p14:xfrm>
                <a:off x="4463869" y="5233091"/>
                <a:ext cx="570960" cy="1039320"/>
              </p14:xfrm>
            </p:contentPart>
          </mc:Choice>
          <mc:Fallback xmlns="">
            <p:pic>
              <p:nvPicPr>
                <p:cNvPr id="181" name="Ink 180">
                  <a:extLst>
                    <a:ext uri="{FF2B5EF4-FFF2-40B4-BE49-F238E27FC236}">
                      <a16:creationId xmlns:a16="http://schemas.microsoft.com/office/drawing/2014/main" id="{01AFBA04-5479-1EC1-8B29-3CA6CCBC6142}"/>
                    </a:ext>
                  </a:extLst>
                </p:cNvPr>
                <p:cNvPicPr/>
                <p:nvPr/>
              </p:nvPicPr>
              <p:blipFill>
                <a:blip r:embed="rId118"/>
                <a:stretch>
                  <a:fillRect/>
                </a:stretch>
              </p:blipFill>
              <p:spPr>
                <a:xfrm>
                  <a:off x="4449469" y="5218691"/>
                  <a:ext cx="599400" cy="1067760"/>
                </a:xfrm>
                <a:prstGeom prst="rect">
                  <a:avLst/>
                </a:prstGeom>
              </p:spPr>
            </p:pic>
          </mc:Fallback>
        </mc:AlternateContent>
      </p:grpSp>
      <p:grpSp>
        <p:nvGrpSpPr>
          <p:cNvPr id="190" name="Group 189">
            <a:extLst>
              <a:ext uri="{FF2B5EF4-FFF2-40B4-BE49-F238E27FC236}">
                <a16:creationId xmlns:a16="http://schemas.microsoft.com/office/drawing/2014/main" id="{060AC45C-19CE-3653-8090-9D1C6315B352}"/>
              </a:ext>
            </a:extLst>
          </p:cNvPr>
          <p:cNvGrpSpPr/>
          <p:nvPr/>
        </p:nvGrpSpPr>
        <p:grpSpPr>
          <a:xfrm>
            <a:off x="814549" y="2379731"/>
            <a:ext cx="1788480" cy="534960"/>
            <a:chOff x="814549" y="2379731"/>
            <a:chExt cx="1788480" cy="534960"/>
          </a:xfrm>
        </p:grpSpPr>
        <mc:AlternateContent xmlns:mc="http://schemas.openxmlformats.org/markup-compatibility/2006" xmlns:p14="http://schemas.microsoft.com/office/powerpoint/2010/main">
          <mc:Choice Requires="p14">
            <p:contentPart p14:bwMode="auto" r:id="rId119">
              <p14:nvContentPartPr>
                <p14:cNvPr id="184" name="Ink 183">
                  <a:extLst>
                    <a:ext uri="{FF2B5EF4-FFF2-40B4-BE49-F238E27FC236}">
                      <a16:creationId xmlns:a16="http://schemas.microsoft.com/office/drawing/2014/main" id="{3E802761-DDF2-A436-2238-DE2B7AD5785D}"/>
                    </a:ext>
                  </a:extLst>
                </p14:cNvPr>
                <p14:cNvContentPartPr/>
                <p14:nvPr/>
              </p14:nvContentPartPr>
              <p14:xfrm>
                <a:off x="814549" y="2467931"/>
                <a:ext cx="291240" cy="341280"/>
              </p14:xfrm>
            </p:contentPart>
          </mc:Choice>
          <mc:Fallback xmlns="">
            <p:pic>
              <p:nvPicPr>
                <p:cNvPr id="184" name="Ink 183">
                  <a:extLst>
                    <a:ext uri="{FF2B5EF4-FFF2-40B4-BE49-F238E27FC236}">
                      <a16:creationId xmlns:a16="http://schemas.microsoft.com/office/drawing/2014/main" id="{3E802761-DDF2-A436-2238-DE2B7AD5785D}"/>
                    </a:ext>
                  </a:extLst>
                </p:cNvPr>
                <p:cNvPicPr/>
                <p:nvPr/>
              </p:nvPicPr>
              <p:blipFill>
                <a:blip r:embed="rId120"/>
                <a:stretch>
                  <a:fillRect/>
                </a:stretch>
              </p:blipFill>
              <p:spPr>
                <a:xfrm>
                  <a:off x="803749" y="2457491"/>
                  <a:ext cx="3124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85" name="Ink 184">
                  <a:extLst>
                    <a:ext uri="{FF2B5EF4-FFF2-40B4-BE49-F238E27FC236}">
                      <a16:creationId xmlns:a16="http://schemas.microsoft.com/office/drawing/2014/main" id="{5718F945-FB20-BB19-15D4-C0584BCC84F7}"/>
                    </a:ext>
                  </a:extLst>
                </p14:cNvPr>
                <p14:cNvContentPartPr/>
                <p14:nvPr/>
              </p14:nvContentPartPr>
              <p14:xfrm>
                <a:off x="1321429" y="2399171"/>
                <a:ext cx="213120" cy="438480"/>
              </p14:xfrm>
            </p:contentPart>
          </mc:Choice>
          <mc:Fallback xmlns="">
            <p:pic>
              <p:nvPicPr>
                <p:cNvPr id="185" name="Ink 184">
                  <a:extLst>
                    <a:ext uri="{FF2B5EF4-FFF2-40B4-BE49-F238E27FC236}">
                      <a16:creationId xmlns:a16="http://schemas.microsoft.com/office/drawing/2014/main" id="{5718F945-FB20-BB19-15D4-C0584BCC84F7}"/>
                    </a:ext>
                  </a:extLst>
                </p:cNvPr>
                <p:cNvPicPr/>
                <p:nvPr/>
              </p:nvPicPr>
              <p:blipFill>
                <a:blip r:embed="rId122"/>
                <a:stretch>
                  <a:fillRect/>
                </a:stretch>
              </p:blipFill>
              <p:spPr>
                <a:xfrm>
                  <a:off x="1310989" y="2388371"/>
                  <a:ext cx="2343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86" name="Ink 185">
                  <a:extLst>
                    <a:ext uri="{FF2B5EF4-FFF2-40B4-BE49-F238E27FC236}">
                      <a16:creationId xmlns:a16="http://schemas.microsoft.com/office/drawing/2014/main" id="{C01418CF-B7CA-C9A0-C717-B4DB4135F1F6}"/>
                    </a:ext>
                  </a:extLst>
                </p14:cNvPr>
                <p14:cNvContentPartPr/>
                <p14:nvPr/>
              </p14:nvContentPartPr>
              <p14:xfrm>
                <a:off x="1629229" y="2425451"/>
                <a:ext cx="299520" cy="402480"/>
              </p14:xfrm>
            </p:contentPart>
          </mc:Choice>
          <mc:Fallback xmlns="">
            <p:pic>
              <p:nvPicPr>
                <p:cNvPr id="186" name="Ink 185">
                  <a:extLst>
                    <a:ext uri="{FF2B5EF4-FFF2-40B4-BE49-F238E27FC236}">
                      <a16:creationId xmlns:a16="http://schemas.microsoft.com/office/drawing/2014/main" id="{C01418CF-B7CA-C9A0-C717-B4DB4135F1F6}"/>
                    </a:ext>
                  </a:extLst>
                </p:cNvPr>
                <p:cNvPicPr/>
                <p:nvPr/>
              </p:nvPicPr>
              <p:blipFill>
                <a:blip r:embed="rId124"/>
                <a:stretch>
                  <a:fillRect/>
                </a:stretch>
              </p:blipFill>
              <p:spPr>
                <a:xfrm>
                  <a:off x="1618429" y="2414651"/>
                  <a:ext cx="3207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87" name="Ink 186">
                  <a:extLst>
                    <a:ext uri="{FF2B5EF4-FFF2-40B4-BE49-F238E27FC236}">
                      <a16:creationId xmlns:a16="http://schemas.microsoft.com/office/drawing/2014/main" id="{191C2ADB-CA34-A783-AAC8-3B08C8DEBDFE}"/>
                    </a:ext>
                  </a:extLst>
                </p14:cNvPr>
                <p14:cNvContentPartPr/>
                <p14:nvPr/>
              </p14:nvContentPartPr>
              <p14:xfrm>
                <a:off x="1903549" y="2379731"/>
                <a:ext cx="291240" cy="534960"/>
              </p14:xfrm>
            </p:contentPart>
          </mc:Choice>
          <mc:Fallback xmlns="">
            <p:pic>
              <p:nvPicPr>
                <p:cNvPr id="187" name="Ink 186">
                  <a:extLst>
                    <a:ext uri="{FF2B5EF4-FFF2-40B4-BE49-F238E27FC236}">
                      <a16:creationId xmlns:a16="http://schemas.microsoft.com/office/drawing/2014/main" id="{191C2ADB-CA34-A783-AAC8-3B08C8DEBDFE}"/>
                    </a:ext>
                  </a:extLst>
                </p:cNvPr>
                <p:cNvPicPr/>
                <p:nvPr/>
              </p:nvPicPr>
              <p:blipFill>
                <a:blip r:embed="rId126"/>
                <a:stretch>
                  <a:fillRect/>
                </a:stretch>
              </p:blipFill>
              <p:spPr>
                <a:xfrm>
                  <a:off x="1892749" y="2368931"/>
                  <a:ext cx="31248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8" name="Ink 187">
                  <a:extLst>
                    <a:ext uri="{FF2B5EF4-FFF2-40B4-BE49-F238E27FC236}">
                      <a16:creationId xmlns:a16="http://schemas.microsoft.com/office/drawing/2014/main" id="{DE9629D4-8B3D-62E4-1F56-ADDBC28932CE}"/>
                    </a:ext>
                  </a:extLst>
                </p14:cNvPr>
                <p14:cNvContentPartPr/>
                <p14:nvPr/>
              </p14:nvContentPartPr>
              <p14:xfrm>
                <a:off x="2269309" y="2471531"/>
                <a:ext cx="333720" cy="349560"/>
              </p14:xfrm>
            </p:contentPart>
          </mc:Choice>
          <mc:Fallback xmlns="">
            <p:pic>
              <p:nvPicPr>
                <p:cNvPr id="188" name="Ink 187">
                  <a:extLst>
                    <a:ext uri="{FF2B5EF4-FFF2-40B4-BE49-F238E27FC236}">
                      <a16:creationId xmlns:a16="http://schemas.microsoft.com/office/drawing/2014/main" id="{DE9629D4-8B3D-62E4-1F56-ADDBC28932CE}"/>
                    </a:ext>
                  </a:extLst>
                </p:cNvPr>
                <p:cNvPicPr/>
                <p:nvPr/>
              </p:nvPicPr>
              <p:blipFill>
                <a:blip r:embed="rId128"/>
                <a:stretch>
                  <a:fillRect/>
                </a:stretch>
              </p:blipFill>
              <p:spPr>
                <a:xfrm>
                  <a:off x="2258509" y="2461091"/>
                  <a:ext cx="354960" cy="370800"/>
                </a:xfrm>
                <a:prstGeom prst="rect">
                  <a:avLst/>
                </a:prstGeom>
              </p:spPr>
            </p:pic>
          </mc:Fallback>
        </mc:AlternateContent>
      </p:grpSp>
      <p:grpSp>
        <p:nvGrpSpPr>
          <p:cNvPr id="205" name="Group 204">
            <a:extLst>
              <a:ext uri="{FF2B5EF4-FFF2-40B4-BE49-F238E27FC236}">
                <a16:creationId xmlns:a16="http://schemas.microsoft.com/office/drawing/2014/main" id="{5C88C3A8-BA36-8AAA-5B5D-C382D5836AC7}"/>
              </a:ext>
            </a:extLst>
          </p:cNvPr>
          <p:cNvGrpSpPr/>
          <p:nvPr/>
        </p:nvGrpSpPr>
        <p:grpSpPr>
          <a:xfrm>
            <a:off x="755509" y="4000811"/>
            <a:ext cx="2328480" cy="1905480"/>
            <a:chOff x="755509" y="4000811"/>
            <a:chExt cx="2328480" cy="1905480"/>
          </a:xfrm>
        </p:grpSpPr>
        <mc:AlternateContent xmlns:mc="http://schemas.openxmlformats.org/markup-compatibility/2006" xmlns:p14="http://schemas.microsoft.com/office/powerpoint/2010/main">
          <mc:Choice Requires="p14">
            <p:contentPart p14:bwMode="auto" r:id="rId129">
              <p14:nvContentPartPr>
                <p14:cNvPr id="85" name="Ink 84">
                  <a:extLst>
                    <a:ext uri="{FF2B5EF4-FFF2-40B4-BE49-F238E27FC236}">
                      <a16:creationId xmlns:a16="http://schemas.microsoft.com/office/drawing/2014/main" id="{D765D264-3906-9F87-4DC2-CAF2F7401360}"/>
                    </a:ext>
                  </a:extLst>
                </p14:cNvPr>
                <p14:cNvContentPartPr/>
                <p14:nvPr/>
              </p14:nvContentPartPr>
              <p14:xfrm>
                <a:off x="2676469" y="4844651"/>
                <a:ext cx="229320" cy="333360"/>
              </p14:xfrm>
            </p:contentPart>
          </mc:Choice>
          <mc:Fallback xmlns="">
            <p:pic>
              <p:nvPicPr>
                <p:cNvPr id="85" name="Ink 84">
                  <a:extLst>
                    <a:ext uri="{FF2B5EF4-FFF2-40B4-BE49-F238E27FC236}">
                      <a16:creationId xmlns:a16="http://schemas.microsoft.com/office/drawing/2014/main" id="{D765D264-3906-9F87-4DC2-CAF2F7401360}"/>
                    </a:ext>
                  </a:extLst>
                </p:cNvPr>
                <p:cNvPicPr/>
                <p:nvPr/>
              </p:nvPicPr>
              <p:blipFill>
                <a:blip r:embed="rId130"/>
                <a:stretch>
                  <a:fillRect/>
                </a:stretch>
              </p:blipFill>
              <p:spPr>
                <a:xfrm>
                  <a:off x="2666029" y="4833851"/>
                  <a:ext cx="2505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Ink 85">
                  <a:extLst>
                    <a:ext uri="{FF2B5EF4-FFF2-40B4-BE49-F238E27FC236}">
                      <a16:creationId xmlns:a16="http://schemas.microsoft.com/office/drawing/2014/main" id="{F4370445-C722-FEDC-F962-CD81C319F8D1}"/>
                    </a:ext>
                  </a:extLst>
                </p14:cNvPr>
                <p14:cNvContentPartPr/>
                <p14:nvPr/>
              </p14:nvContentPartPr>
              <p14:xfrm>
                <a:off x="2684749" y="4857971"/>
                <a:ext cx="249840" cy="290160"/>
              </p14:xfrm>
            </p:contentPart>
          </mc:Choice>
          <mc:Fallback xmlns="">
            <p:pic>
              <p:nvPicPr>
                <p:cNvPr id="86" name="Ink 85">
                  <a:extLst>
                    <a:ext uri="{FF2B5EF4-FFF2-40B4-BE49-F238E27FC236}">
                      <a16:creationId xmlns:a16="http://schemas.microsoft.com/office/drawing/2014/main" id="{F4370445-C722-FEDC-F962-CD81C319F8D1}"/>
                    </a:ext>
                  </a:extLst>
                </p:cNvPr>
                <p:cNvPicPr/>
                <p:nvPr/>
              </p:nvPicPr>
              <p:blipFill>
                <a:blip r:embed="rId132"/>
                <a:stretch>
                  <a:fillRect/>
                </a:stretch>
              </p:blipFill>
              <p:spPr>
                <a:xfrm>
                  <a:off x="2674309" y="4847171"/>
                  <a:ext cx="2710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5" name="Ink 114">
                  <a:extLst>
                    <a:ext uri="{FF2B5EF4-FFF2-40B4-BE49-F238E27FC236}">
                      <a16:creationId xmlns:a16="http://schemas.microsoft.com/office/drawing/2014/main" id="{53BDF99A-5ADF-7292-3C9D-FD480820E8C7}"/>
                    </a:ext>
                  </a:extLst>
                </p14:cNvPr>
                <p14:cNvContentPartPr/>
                <p14:nvPr/>
              </p14:nvContentPartPr>
              <p14:xfrm>
                <a:off x="2784469" y="4870931"/>
                <a:ext cx="191520" cy="309960"/>
              </p14:xfrm>
            </p:contentPart>
          </mc:Choice>
          <mc:Fallback xmlns="">
            <p:pic>
              <p:nvPicPr>
                <p:cNvPr id="115" name="Ink 114">
                  <a:extLst>
                    <a:ext uri="{FF2B5EF4-FFF2-40B4-BE49-F238E27FC236}">
                      <a16:creationId xmlns:a16="http://schemas.microsoft.com/office/drawing/2014/main" id="{53BDF99A-5ADF-7292-3C9D-FD480820E8C7}"/>
                    </a:ext>
                  </a:extLst>
                </p:cNvPr>
                <p:cNvPicPr/>
                <p:nvPr/>
              </p:nvPicPr>
              <p:blipFill>
                <a:blip r:embed="rId134"/>
                <a:stretch>
                  <a:fillRect/>
                </a:stretch>
              </p:blipFill>
              <p:spPr>
                <a:xfrm>
                  <a:off x="2770429" y="4856891"/>
                  <a:ext cx="2199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6" name="Ink 115">
                  <a:extLst>
                    <a:ext uri="{FF2B5EF4-FFF2-40B4-BE49-F238E27FC236}">
                      <a16:creationId xmlns:a16="http://schemas.microsoft.com/office/drawing/2014/main" id="{34C9B414-4381-5CC5-CB59-B4739CDDE3D5}"/>
                    </a:ext>
                  </a:extLst>
                </p14:cNvPr>
                <p14:cNvContentPartPr/>
                <p14:nvPr/>
              </p14:nvContentPartPr>
              <p14:xfrm>
                <a:off x="2705269" y="4818371"/>
                <a:ext cx="329040" cy="369360"/>
              </p14:xfrm>
            </p:contentPart>
          </mc:Choice>
          <mc:Fallback xmlns="">
            <p:pic>
              <p:nvPicPr>
                <p:cNvPr id="116" name="Ink 115">
                  <a:extLst>
                    <a:ext uri="{FF2B5EF4-FFF2-40B4-BE49-F238E27FC236}">
                      <a16:creationId xmlns:a16="http://schemas.microsoft.com/office/drawing/2014/main" id="{34C9B414-4381-5CC5-CB59-B4739CDDE3D5}"/>
                    </a:ext>
                  </a:extLst>
                </p:cNvPr>
                <p:cNvPicPr/>
                <p:nvPr/>
              </p:nvPicPr>
              <p:blipFill>
                <a:blip r:embed="rId136"/>
                <a:stretch>
                  <a:fillRect/>
                </a:stretch>
              </p:blipFill>
              <p:spPr>
                <a:xfrm>
                  <a:off x="2690869" y="4803971"/>
                  <a:ext cx="3574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7" name="Ink 116">
                  <a:extLst>
                    <a:ext uri="{FF2B5EF4-FFF2-40B4-BE49-F238E27FC236}">
                      <a16:creationId xmlns:a16="http://schemas.microsoft.com/office/drawing/2014/main" id="{6F24E30C-AF4B-A1AC-010E-3CF59017F973}"/>
                    </a:ext>
                  </a:extLst>
                </p14:cNvPr>
                <p14:cNvContentPartPr/>
                <p14:nvPr/>
              </p14:nvContentPartPr>
              <p14:xfrm>
                <a:off x="2672869" y="4785611"/>
                <a:ext cx="345240" cy="494280"/>
              </p14:xfrm>
            </p:contentPart>
          </mc:Choice>
          <mc:Fallback xmlns="">
            <p:pic>
              <p:nvPicPr>
                <p:cNvPr id="117" name="Ink 116">
                  <a:extLst>
                    <a:ext uri="{FF2B5EF4-FFF2-40B4-BE49-F238E27FC236}">
                      <a16:creationId xmlns:a16="http://schemas.microsoft.com/office/drawing/2014/main" id="{6F24E30C-AF4B-A1AC-010E-3CF59017F973}"/>
                    </a:ext>
                  </a:extLst>
                </p:cNvPr>
                <p:cNvPicPr/>
                <p:nvPr/>
              </p:nvPicPr>
              <p:blipFill>
                <a:blip r:embed="rId138"/>
                <a:stretch>
                  <a:fillRect/>
                </a:stretch>
              </p:blipFill>
              <p:spPr>
                <a:xfrm>
                  <a:off x="2658469" y="4771211"/>
                  <a:ext cx="37368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8" name="Ink 117">
                  <a:extLst>
                    <a:ext uri="{FF2B5EF4-FFF2-40B4-BE49-F238E27FC236}">
                      <a16:creationId xmlns:a16="http://schemas.microsoft.com/office/drawing/2014/main" id="{536A89F6-B7FE-AFA5-9FA6-B86FC9A96F2E}"/>
                    </a:ext>
                  </a:extLst>
                </p14:cNvPr>
                <p14:cNvContentPartPr/>
                <p14:nvPr/>
              </p14:nvContentPartPr>
              <p14:xfrm>
                <a:off x="2676469" y="4860851"/>
                <a:ext cx="407520" cy="471960"/>
              </p14:xfrm>
            </p:contentPart>
          </mc:Choice>
          <mc:Fallback xmlns="">
            <p:pic>
              <p:nvPicPr>
                <p:cNvPr id="118" name="Ink 117">
                  <a:extLst>
                    <a:ext uri="{FF2B5EF4-FFF2-40B4-BE49-F238E27FC236}">
                      <a16:creationId xmlns:a16="http://schemas.microsoft.com/office/drawing/2014/main" id="{536A89F6-B7FE-AFA5-9FA6-B86FC9A96F2E}"/>
                    </a:ext>
                  </a:extLst>
                </p:cNvPr>
                <p:cNvPicPr/>
                <p:nvPr/>
              </p:nvPicPr>
              <p:blipFill>
                <a:blip r:embed="rId140"/>
                <a:stretch>
                  <a:fillRect/>
                </a:stretch>
              </p:blipFill>
              <p:spPr>
                <a:xfrm>
                  <a:off x="2662429" y="4846811"/>
                  <a:ext cx="43596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91" name="Ink 190">
                  <a:extLst>
                    <a:ext uri="{FF2B5EF4-FFF2-40B4-BE49-F238E27FC236}">
                      <a16:creationId xmlns:a16="http://schemas.microsoft.com/office/drawing/2014/main" id="{60FAAE62-DBA8-EC92-90ED-0955B8A69574}"/>
                    </a:ext>
                  </a:extLst>
                </p14:cNvPr>
                <p14:cNvContentPartPr/>
                <p14:nvPr/>
              </p14:nvContentPartPr>
              <p14:xfrm>
                <a:off x="755509" y="4251371"/>
                <a:ext cx="757440" cy="357120"/>
              </p14:xfrm>
            </p:contentPart>
          </mc:Choice>
          <mc:Fallback xmlns="">
            <p:pic>
              <p:nvPicPr>
                <p:cNvPr id="191" name="Ink 190">
                  <a:extLst>
                    <a:ext uri="{FF2B5EF4-FFF2-40B4-BE49-F238E27FC236}">
                      <a16:creationId xmlns:a16="http://schemas.microsoft.com/office/drawing/2014/main" id="{60FAAE62-DBA8-EC92-90ED-0955B8A69574}"/>
                    </a:ext>
                  </a:extLst>
                </p:cNvPr>
                <p:cNvPicPr/>
                <p:nvPr/>
              </p:nvPicPr>
              <p:blipFill>
                <a:blip r:embed="rId142"/>
                <a:stretch>
                  <a:fillRect/>
                </a:stretch>
              </p:blipFill>
              <p:spPr>
                <a:xfrm>
                  <a:off x="745069" y="4240931"/>
                  <a:ext cx="778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92" name="Ink 191">
                  <a:extLst>
                    <a:ext uri="{FF2B5EF4-FFF2-40B4-BE49-F238E27FC236}">
                      <a16:creationId xmlns:a16="http://schemas.microsoft.com/office/drawing/2014/main" id="{F87101A3-749A-7DA3-508D-E1BD914DAF31}"/>
                    </a:ext>
                  </a:extLst>
                </p14:cNvPr>
                <p14:cNvContentPartPr/>
                <p14:nvPr/>
              </p14:nvContentPartPr>
              <p14:xfrm>
                <a:off x="1562629" y="4145531"/>
                <a:ext cx="83520" cy="409320"/>
              </p14:xfrm>
            </p:contentPart>
          </mc:Choice>
          <mc:Fallback xmlns="">
            <p:pic>
              <p:nvPicPr>
                <p:cNvPr id="192" name="Ink 191">
                  <a:extLst>
                    <a:ext uri="{FF2B5EF4-FFF2-40B4-BE49-F238E27FC236}">
                      <a16:creationId xmlns:a16="http://schemas.microsoft.com/office/drawing/2014/main" id="{F87101A3-749A-7DA3-508D-E1BD914DAF31}"/>
                    </a:ext>
                  </a:extLst>
                </p:cNvPr>
                <p:cNvPicPr/>
                <p:nvPr/>
              </p:nvPicPr>
              <p:blipFill>
                <a:blip r:embed="rId144"/>
                <a:stretch>
                  <a:fillRect/>
                </a:stretch>
              </p:blipFill>
              <p:spPr>
                <a:xfrm>
                  <a:off x="1548229" y="4131491"/>
                  <a:ext cx="1119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3" name="Ink 192">
                  <a:extLst>
                    <a:ext uri="{FF2B5EF4-FFF2-40B4-BE49-F238E27FC236}">
                      <a16:creationId xmlns:a16="http://schemas.microsoft.com/office/drawing/2014/main" id="{F520D34D-A24F-061C-4EDF-9AD3C15E85BB}"/>
                    </a:ext>
                  </a:extLst>
                </p14:cNvPr>
                <p14:cNvContentPartPr/>
                <p14:nvPr/>
              </p14:nvContentPartPr>
              <p14:xfrm>
                <a:off x="1546069" y="4383131"/>
                <a:ext cx="91800" cy="17280"/>
              </p14:xfrm>
            </p:contentPart>
          </mc:Choice>
          <mc:Fallback xmlns="">
            <p:pic>
              <p:nvPicPr>
                <p:cNvPr id="193" name="Ink 192">
                  <a:extLst>
                    <a:ext uri="{FF2B5EF4-FFF2-40B4-BE49-F238E27FC236}">
                      <a16:creationId xmlns:a16="http://schemas.microsoft.com/office/drawing/2014/main" id="{F520D34D-A24F-061C-4EDF-9AD3C15E85BB}"/>
                    </a:ext>
                  </a:extLst>
                </p:cNvPr>
                <p:cNvPicPr/>
                <p:nvPr/>
              </p:nvPicPr>
              <p:blipFill>
                <a:blip r:embed="rId146"/>
                <a:stretch>
                  <a:fillRect/>
                </a:stretch>
              </p:blipFill>
              <p:spPr>
                <a:xfrm>
                  <a:off x="1531669" y="4368731"/>
                  <a:ext cx="120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4" name="Ink 193">
                  <a:extLst>
                    <a:ext uri="{FF2B5EF4-FFF2-40B4-BE49-F238E27FC236}">
                      <a16:creationId xmlns:a16="http://schemas.microsoft.com/office/drawing/2014/main" id="{930B635F-5449-917B-29DB-53A968932AF9}"/>
                    </a:ext>
                  </a:extLst>
                </p14:cNvPr>
                <p14:cNvContentPartPr/>
                <p14:nvPr/>
              </p14:nvContentPartPr>
              <p14:xfrm>
                <a:off x="1744429" y="4280531"/>
                <a:ext cx="192600" cy="291240"/>
              </p14:xfrm>
            </p:contentPart>
          </mc:Choice>
          <mc:Fallback xmlns="">
            <p:pic>
              <p:nvPicPr>
                <p:cNvPr id="194" name="Ink 193">
                  <a:extLst>
                    <a:ext uri="{FF2B5EF4-FFF2-40B4-BE49-F238E27FC236}">
                      <a16:creationId xmlns:a16="http://schemas.microsoft.com/office/drawing/2014/main" id="{930B635F-5449-917B-29DB-53A968932AF9}"/>
                    </a:ext>
                  </a:extLst>
                </p:cNvPr>
                <p:cNvPicPr/>
                <p:nvPr/>
              </p:nvPicPr>
              <p:blipFill>
                <a:blip r:embed="rId148"/>
                <a:stretch>
                  <a:fillRect/>
                </a:stretch>
              </p:blipFill>
              <p:spPr>
                <a:xfrm>
                  <a:off x="1730389" y="4266491"/>
                  <a:ext cx="2210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5" name="Ink 194">
                  <a:extLst>
                    <a:ext uri="{FF2B5EF4-FFF2-40B4-BE49-F238E27FC236}">
                      <a16:creationId xmlns:a16="http://schemas.microsoft.com/office/drawing/2014/main" id="{0AAE6B85-F081-FF95-70C7-88B469A8C930}"/>
                    </a:ext>
                  </a:extLst>
                </p14:cNvPr>
                <p14:cNvContentPartPr/>
                <p14:nvPr/>
              </p14:nvContentPartPr>
              <p14:xfrm>
                <a:off x="1986709" y="4000811"/>
                <a:ext cx="174960" cy="590760"/>
              </p14:xfrm>
            </p:contentPart>
          </mc:Choice>
          <mc:Fallback xmlns="">
            <p:pic>
              <p:nvPicPr>
                <p:cNvPr id="195" name="Ink 194">
                  <a:extLst>
                    <a:ext uri="{FF2B5EF4-FFF2-40B4-BE49-F238E27FC236}">
                      <a16:creationId xmlns:a16="http://schemas.microsoft.com/office/drawing/2014/main" id="{0AAE6B85-F081-FF95-70C7-88B469A8C930}"/>
                    </a:ext>
                  </a:extLst>
                </p:cNvPr>
                <p:cNvPicPr/>
                <p:nvPr/>
              </p:nvPicPr>
              <p:blipFill>
                <a:blip r:embed="rId150"/>
                <a:stretch>
                  <a:fillRect/>
                </a:stretch>
              </p:blipFill>
              <p:spPr>
                <a:xfrm>
                  <a:off x="1972309" y="3986411"/>
                  <a:ext cx="20340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6" name="Ink 195">
                  <a:extLst>
                    <a:ext uri="{FF2B5EF4-FFF2-40B4-BE49-F238E27FC236}">
                      <a16:creationId xmlns:a16="http://schemas.microsoft.com/office/drawing/2014/main" id="{748F82B9-E9C8-2635-54FA-254487AF2EE6}"/>
                    </a:ext>
                  </a:extLst>
                </p14:cNvPr>
                <p14:cNvContentPartPr/>
                <p14:nvPr/>
              </p14:nvContentPartPr>
              <p14:xfrm>
                <a:off x="2194429" y="4321211"/>
                <a:ext cx="208080" cy="323280"/>
              </p14:xfrm>
            </p:contentPart>
          </mc:Choice>
          <mc:Fallback xmlns="">
            <p:pic>
              <p:nvPicPr>
                <p:cNvPr id="196" name="Ink 195">
                  <a:extLst>
                    <a:ext uri="{FF2B5EF4-FFF2-40B4-BE49-F238E27FC236}">
                      <a16:creationId xmlns:a16="http://schemas.microsoft.com/office/drawing/2014/main" id="{748F82B9-E9C8-2635-54FA-254487AF2EE6}"/>
                    </a:ext>
                  </a:extLst>
                </p:cNvPr>
                <p:cNvPicPr/>
                <p:nvPr/>
              </p:nvPicPr>
              <p:blipFill>
                <a:blip r:embed="rId152"/>
                <a:stretch>
                  <a:fillRect/>
                </a:stretch>
              </p:blipFill>
              <p:spPr>
                <a:xfrm>
                  <a:off x="2180029" y="4306811"/>
                  <a:ext cx="2365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7" name="Ink 196">
                  <a:extLst>
                    <a:ext uri="{FF2B5EF4-FFF2-40B4-BE49-F238E27FC236}">
                      <a16:creationId xmlns:a16="http://schemas.microsoft.com/office/drawing/2014/main" id="{58B7A0E2-F651-B510-C570-291763D31C80}"/>
                    </a:ext>
                  </a:extLst>
                </p14:cNvPr>
                <p14:cNvContentPartPr/>
                <p14:nvPr/>
              </p14:nvContentPartPr>
              <p14:xfrm>
                <a:off x="1994989" y="4145531"/>
                <a:ext cx="258120" cy="112320"/>
              </p14:xfrm>
            </p:contentPart>
          </mc:Choice>
          <mc:Fallback xmlns="">
            <p:pic>
              <p:nvPicPr>
                <p:cNvPr id="197" name="Ink 196">
                  <a:extLst>
                    <a:ext uri="{FF2B5EF4-FFF2-40B4-BE49-F238E27FC236}">
                      <a16:creationId xmlns:a16="http://schemas.microsoft.com/office/drawing/2014/main" id="{58B7A0E2-F651-B510-C570-291763D31C80}"/>
                    </a:ext>
                  </a:extLst>
                </p:cNvPr>
                <p:cNvPicPr/>
                <p:nvPr/>
              </p:nvPicPr>
              <p:blipFill>
                <a:blip r:embed="rId154"/>
                <a:stretch>
                  <a:fillRect/>
                </a:stretch>
              </p:blipFill>
              <p:spPr>
                <a:xfrm>
                  <a:off x="1980589" y="4131491"/>
                  <a:ext cx="2865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8" name="Ink 197">
                  <a:extLst>
                    <a:ext uri="{FF2B5EF4-FFF2-40B4-BE49-F238E27FC236}">
                      <a16:creationId xmlns:a16="http://schemas.microsoft.com/office/drawing/2014/main" id="{B52B6425-6413-94CB-617E-CBFA1D12F37A}"/>
                    </a:ext>
                  </a:extLst>
                </p14:cNvPr>
                <p14:cNvContentPartPr/>
                <p14:nvPr/>
              </p14:nvContentPartPr>
              <p14:xfrm>
                <a:off x="1379749" y="4910531"/>
                <a:ext cx="41760" cy="86040"/>
              </p14:xfrm>
            </p:contentPart>
          </mc:Choice>
          <mc:Fallback xmlns="">
            <p:pic>
              <p:nvPicPr>
                <p:cNvPr id="198" name="Ink 197">
                  <a:extLst>
                    <a:ext uri="{FF2B5EF4-FFF2-40B4-BE49-F238E27FC236}">
                      <a16:creationId xmlns:a16="http://schemas.microsoft.com/office/drawing/2014/main" id="{B52B6425-6413-94CB-617E-CBFA1D12F37A}"/>
                    </a:ext>
                  </a:extLst>
                </p:cNvPr>
                <p:cNvPicPr/>
                <p:nvPr/>
              </p:nvPicPr>
              <p:blipFill>
                <a:blip r:embed="rId156"/>
                <a:stretch>
                  <a:fillRect/>
                </a:stretch>
              </p:blipFill>
              <p:spPr>
                <a:xfrm>
                  <a:off x="1365349" y="4896131"/>
                  <a:ext cx="70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9" name="Ink 198">
                  <a:extLst>
                    <a:ext uri="{FF2B5EF4-FFF2-40B4-BE49-F238E27FC236}">
                      <a16:creationId xmlns:a16="http://schemas.microsoft.com/office/drawing/2014/main" id="{CA826118-70AF-2490-DE45-26E4CD1D9BEE}"/>
                    </a:ext>
                  </a:extLst>
                </p14:cNvPr>
                <p14:cNvContentPartPr/>
                <p14:nvPr/>
              </p14:nvContentPartPr>
              <p14:xfrm>
                <a:off x="1396309" y="5286371"/>
                <a:ext cx="33480" cy="112320"/>
              </p14:xfrm>
            </p:contentPart>
          </mc:Choice>
          <mc:Fallback xmlns="">
            <p:pic>
              <p:nvPicPr>
                <p:cNvPr id="199" name="Ink 198">
                  <a:extLst>
                    <a:ext uri="{FF2B5EF4-FFF2-40B4-BE49-F238E27FC236}">
                      <a16:creationId xmlns:a16="http://schemas.microsoft.com/office/drawing/2014/main" id="{CA826118-70AF-2490-DE45-26E4CD1D9BEE}"/>
                    </a:ext>
                  </a:extLst>
                </p:cNvPr>
                <p:cNvPicPr/>
                <p:nvPr/>
              </p:nvPicPr>
              <p:blipFill>
                <a:blip r:embed="rId158"/>
                <a:stretch>
                  <a:fillRect/>
                </a:stretch>
              </p:blipFill>
              <p:spPr>
                <a:xfrm>
                  <a:off x="1385869" y="5275571"/>
                  <a:ext cx="54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0" name="Ink 199">
                  <a:extLst>
                    <a:ext uri="{FF2B5EF4-FFF2-40B4-BE49-F238E27FC236}">
                      <a16:creationId xmlns:a16="http://schemas.microsoft.com/office/drawing/2014/main" id="{400F5123-51A2-A8BE-649C-454FA5BEFF37}"/>
                    </a:ext>
                  </a:extLst>
                </p14:cNvPr>
                <p14:cNvContentPartPr/>
                <p14:nvPr/>
              </p14:nvContentPartPr>
              <p14:xfrm>
                <a:off x="1412869" y="5569691"/>
                <a:ext cx="41760" cy="79560"/>
              </p14:xfrm>
            </p:contentPart>
          </mc:Choice>
          <mc:Fallback xmlns="">
            <p:pic>
              <p:nvPicPr>
                <p:cNvPr id="200" name="Ink 199">
                  <a:extLst>
                    <a:ext uri="{FF2B5EF4-FFF2-40B4-BE49-F238E27FC236}">
                      <a16:creationId xmlns:a16="http://schemas.microsoft.com/office/drawing/2014/main" id="{400F5123-51A2-A8BE-649C-454FA5BEFF37}"/>
                    </a:ext>
                  </a:extLst>
                </p:cNvPr>
                <p:cNvPicPr/>
                <p:nvPr/>
              </p:nvPicPr>
              <p:blipFill>
                <a:blip r:embed="rId160"/>
                <a:stretch>
                  <a:fillRect/>
                </a:stretch>
              </p:blipFill>
              <p:spPr>
                <a:xfrm>
                  <a:off x="1402429" y="5558891"/>
                  <a:ext cx="63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1" name="Ink 200">
                  <a:extLst>
                    <a:ext uri="{FF2B5EF4-FFF2-40B4-BE49-F238E27FC236}">
                      <a16:creationId xmlns:a16="http://schemas.microsoft.com/office/drawing/2014/main" id="{E5D7A906-80A9-6CF8-3171-5A0A8ED9D046}"/>
                    </a:ext>
                  </a:extLst>
                </p14:cNvPr>
                <p14:cNvContentPartPr/>
                <p14:nvPr/>
              </p14:nvContentPartPr>
              <p14:xfrm>
                <a:off x="1454629" y="5840051"/>
                <a:ext cx="41760" cy="66240"/>
              </p14:xfrm>
            </p:contentPart>
          </mc:Choice>
          <mc:Fallback xmlns="">
            <p:pic>
              <p:nvPicPr>
                <p:cNvPr id="201" name="Ink 200">
                  <a:extLst>
                    <a:ext uri="{FF2B5EF4-FFF2-40B4-BE49-F238E27FC236}">
                      <a16:creationId xmlns:a16="http://schemas.microsoft.com/office/drawing/2014/main" id="{E5D7A906-80A9-6CF8-3171-5A0A8ED9D046}"/>
                    </a:ext>
                  </a:extLst>
                </p:cNvPr>
                <p:cNvPicPr/>
                <p:nvPr/>
              </p:nvPicPr>
              <p:blipFill>
                <a:blip r:embed="rId162"/>
                <a:stretch>
                  <a:fillRect/>
                </a:stretch>
              </p:blipFill>
              <p:spPr>
                <a:xfrm>
                  <a:off x="1440229" y="5826011"/>
                  <a:ext cx="70200" cy="94680"/>
                </a:xfrm>
                <a:prstGeom prst="rect">
                  <a:avLst/>
                </a:prstGeom>
              </p:spPr>
            </p:pic>
          </mc:Fallback>
        </mc:AlternateContent>
      </p:grpSp>
    </p:spTree>
    <p:extLst>
      <p:ext uri="{BB962C8B-B14F-4D97-AF65-F5344CB8AC3E}">
        <p14:creationId xmlns:p14="http://schemas.microsoft.com/office/powerpoint/2010/main" val="3862805602"/>
      </p:ext>
    </p:extLst>
  </p:cSld>
  <p:clrMapOvr>
    <a:masterClrMapping/>
  </p:clrMapOvr>
  <mc:AlternateContent xmlns:mc="http://schemas.openxmlformats.org/markup-compatibility/2006" xmlns:p14="http://schemas.microsoft.com/office/powerpoint/2010/main">
    <mc:Choice Requires="p14">
      <p:transition spd="slow" p14:dur="2000" advTm="24441"/>
    </mc:Choice>
    <mc:Fallback xmlns="">
      <p:transition spd="slow" advTm="244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838200" y="365125"/>
            <a:ext cx="10515600" cy="480132"/>
          </a:xfrm>
          <a:prstGeom prst="rect">
            <a:avLst/>
          </a:prstGeom>
          <a:noFill/>
          <a:ln>
            <a:noFill/>
          </a:ln>
        </p:spPr>
        <p:txBody>
          <a:bodyPr spcFirstLastPara="1" wrap="square" lIns="0" tIns="0" rIns="0" bIns="0" anchor="t" anchorCtr="0">
            <a:normAutofit/>
          </a:bodyPr>
          <a:lstStyle/>
          <a:p>
            <a:pPr>
              <a:buSzPts val="5600"/>
            </a:pPr>
            <a:r>
              <a:rPr lang="en-US" sz="2800" dirty="0"/>
              <a:t>Four Types of Machine Learning</a:t>
            </a:r>
            <a:endParaRPr dirty="0"/>
          </a:p>
        </p:txBody>
      </p:sp>
      <p:sp>
        <p:nvSpPr>
          <p:cNvPr id="3" name="TextBox 2">
            <a:extLst>
              <a:ext uri="{FF2B5EF4-FFF2-40B4-BE49-F238E27FC236}">
                <a16:creationId xmlns:a16="http://schemas.microsoft.com/office/drawing/2014/main" id="{99E7D003-C171-A342-DA7E-F3802BC02C45}"/>
              </a:ext>
            </a:extLst>
          </p:cNvPr>
          <p:cNvSpPr txBox="1"/>
          <p:nvPr/>
        </p:nvSpPr>
        <p:spPr>
          <a:xfrm>
            <a:off x="2174075" y="1028343"/>
            <a:ext cx="8582593" cy="4801314"/>
          </a:xfrm>
          <a:prstGeom prst="rect">
            <a:avLst/>
          </a:prstGeom>
          <a:noFill/>
        </p:spPr>
        <p:txBody>
          <a:bodyPr wrap="square">
            <a:spAutoFit/>
          </a:bodyPr>
          <a:lstStyle/>
          <a:p>
            <a:pPr>
              <a:buNone/>
            </a:pPr>
            <a:r>
              <a:rPr lang="en-CA" b="1" dirty="0"/>
              <a:t>Supervised Learning</a:t>
            </a:r>
          </a:p>
          <a:p>
            <a:pPr>
              <a:buNone/>
            </a:pPr>
            <a:r>
              <a:rPr lang="en-CA" b="1" dirty="0"/>
              <a:t>Develop predictive model based on input and output data</a:t>
            </a:r>
            <a:endParaRPr lang="en-CA" dirty="0"/>
          </a:p>
          <a:p>
            <a:pPr>
              <a:buFont typeface="Arial" panose="020B0604020202020204" pitchFamily="34" charset="0"/>
              <a:buChar char="•"/>
            </a:pPr>
            <a:r>
              <a:rPr lang="en-CA" dirty="0"/>
              <a:t>Classification</a:t>
            </a:r>
          </a:p>
          <a:p>
            <a:pPr>
              <a:buFont typeface="Arial" panose="020B0604020202020204" pitchFamily="34" charset="0"/>
              <a:buChar char="•"/>
            </a:pPr>
            <a:r>
              <a:rPr lang="en-CA" dirty="0"/>
              <a:t>Regression</a:t>
            </a:r>
          </a:p>
          <a:p>
            <a:pPr>
              <a:buFont typeface="Arial" panose="020B0604020202020204" pitchFamily="34" charset="0"/>
              <a:buChar char="•"/>
            </a:pPr>
            <a:endParaRPr lang="en-CA" dirty="0"/>
          </a:p>
          <a:p>
            <a:pPr>
              <a:buNone/>
            </a:pPr>
            <a:r>
              <a:rPr lang="en-CA" b="1" dirty="0"/>
              <a:t>Unsupervised Learning</a:t>
            </a:r>
          </a:p>
          <a:p>
            <a:pPr>
              <a:buNone/>
            </a:pPr>
            <a:r>
              <a:rPr lang="en-CA" b="1" dirty="0"/>
              <a:t>Group and interpret observations based only on input data</a:t>
            </a:r>
            <a:endParaRPr lang="en-CA" dirty="0"/>
          </a:p>
          <a:p>
            <a:pPr>
              <a:buFont typeface="Arial" panose="020B0604020202020204" pitchFamily="34" charset="0"/>
              <a:buChar char="•"/>
            </a:pPr>
            <a:r>
              <a:rPr lang="en-CA" dirty="0"/>
              <a:t>Anomaly Detection</a:t>
            </a:r>
          </a:p>
          <a:p>
            <a:pPr>
              <a:buFont typeface="Arial" panose="020B0604020202020204" pitchFamily="34" charset="0"/>
              <a:buChar char="•"/>
            </a:pPr>
            <a:r>
              <a:rPr lang="en-CA" dirty="0"/>
              <a:t>Clustering</a:t>
            </a:r>
          </a:p>
          <a:p>
            <a:pPr>
              <a:buFont typeface="Arial" panose="020B0604020202020204" pitchFamily="34" charset="0"/>
              <a:buChar char="•"/>
            </a:pPr>
            <a:endParaRPr lang="en-CA" dirty="0"/>
          </a:p>
          <a:p>
            <a:pPr>
              <a:buNone/>
            </a:pPr>
            <a:r>
              <a:rPr lang="en-CA" b="1" dirty="0"/>
              <a:t>Self-Supervised Learning</a:t>
            </a:r>
          </a:p>
          <a:p>
            <a:pPr>
              <a:buNone/>
            </a:pPr>
            <a:r>
              <a:rPr lang="en-CA" b="1" dirty="0"/>
              <a:t>Learn internal structure of data by generating pseudo-labels from the data itself</a:t>
            </a:r>
            <a:endParaRPr lang="en-CA" dirty="0"/>
          </a:p>
          <a:p>
            <a:pPr>
              <a:buFont typeface="Arial" panose="020B0604020202020204" pitchFamily="34" charset="0"/>
              <a:buChar char="•"/>
            </a:pPr>
            <a:r>
              <a:rPr lang="en-CA" dirty="0"/>
              <a:t> Classification, regression and NLP tasks</a:t>
            </a:r>
          </a:p>
          <a:p>
            <a:pPr>
              <a:buFont typeface="Arial" panose="020B0604020202020204" pitchFamily="34" charset="0"/>
              <a:buChar char="•"/>
            </a:pPr>
            <a:endParaRPr lang="en-CA" dirty="0"/>
          </a:p>
          <a:p>
            <a:pPr>
              <a:buNone/>
            </a:pPr>
            <a:r>
              <a:rPr lang="en-CA" b="1" dirty="0"/>
              <a:t>Reinforcement Learning</a:t>
            </a:r>
          </a:p>
          <a:p>
            <a:pPr>
              <a:buNone/>
            </a:pPr>
            <a:r>
              <a:rPr lang="en-CA" b="1" dirty="0"/>
              <a:t>Acquire new data by taking actions and receiving ad hoc feedback</a:t>
            </a:r>
          </a:p>
          <a:p>
            <a:pPr>
              <a:buNone/>
            </a:pPr>
            <a:r>
              <a:rPr lang="en-CA" dirty="0"/>
              <a:t>Optimization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3DE8-060D-36E4-6FFB-486EB517310C}"/>
              </a:ext>
            </a:extLst>
          </p:cNvPr>
          <p:cNvSpPr>
            <a:spLocks noGrp="1"/>
          </p:cNvSpPr>
          <p:nvPr>
            <p:ph type="title"/>
          </p:nvPr>
        </p:nvSpPr>
        <p:spPr/>
        <p:txBody>
          <a:bodyPr/>
          <a:lstStyle/>
          <a:p>
            <a:r>
              <a:rPr lang="en-US" dirty="0"/>
              <a:t>Supervised learning		</a:t>
            </a:r>
          </a:p>
        </p:txBody>
      </p:sp>
      <p:sp>
        <p:nvSpPr>
          <p:cNvPr id="3" name="Content Placeholder 2">
            <a:extLst>
              <a:ext uri="{FF2B5EF4-FFF2-40B4-BE49-F238E27FC236}">
                <a16:creationId xmlns:a16="http://schemas.microsoft.com/office/drawing/2014/main" id="{B5E86C43-CB06-5DB5-C10D-C43FA0FD1F60}"/>
              </a:ext>
            </a:extLst>
          </p:cNvPr>
          <p:cNvSpPr>
            <a:spLocks noGrp="1"/>
          </p:cNvSpPr>
          <p:nvPr>
            <p:ph idx="1"/>
          </p:nvPr>
        </p:nvSpPr>
        <p:spPr/>
        <p:txBody>
          <a:bodyPr/>
          <a:lstStyle/>
          <a:p>
            <a:r>
              <a:rPr lang="en-US" dirty="0"/>
              <a:t>Requires labeled data</a:t>
            </a:r>
          </a:p>
          <a:p>
            <a:pPr marL="0" indent="0">
              <a:buNone/>
            </a:pPr>
            <a:r>
              <a:rPr lang="en-US" dirty="0"/>
              <a:t> Input and output data</a:t>
            </a:r>
          </a:p>
          <a:p>
            <a:endParaRPr lang="en-US" dirty="0"/>
          </a:p>
          <a:p>
            <a:r>
              <a:rPr lang="en-US" dirty="0"/>
              <a:t>Classification task</a:t>
            </a:r>
          </a:p>
          <a:p>
            <a:pPr lvl="1"/>
            <a:r>
              <a:rPr lang="en-US" dirty="0">
                <a:hlinkClick r:id="rId3"/>
              </a:rPr>
              <a:t>Tesla autopilot </a:t>
            </a:r>
            <a:endParaRPr lang="en-US" dirty="0"/>
          </a:p>
          <a:p>
            <a:pPr lvl="1"/>
            <a:r>
              <a:rPr lang="en-US" dirty="0"/>
              <a:t>Recognizing tumors in Xray</a:t>
            </a:r>
          </a:p>
          <a:p>
            <a:pPr lvl="1"/>
            <a:r>
              <a:rPr lang="en-US" dirty="0"/>
              <a:t>Rain or no rain</a:t>
            </a:r>
          </a:p>
          <a:p>
            <a:pPr lvl="1"/>
            <a:endParaRPr lang="en-US" dirty="0"/>
          </a:p>
        </p:txBody>
      </p:sp>
      <p:pic>
        <p:nvPicPr>
          <p:cNvPr id="4" name="Picture 3">
            <a:extLst>
              <a:ext uri="{FF2B5EF4-FFF2-40B4-BE49-F238E27FC236}">
                <a16:creationId xmlns:a16="http://schemas.microsoft.com/office/drawing/2014/main" id="{1955526A-E244-5104-70AD-F94C4B8AFE7C}"/>
              </a:ext>
            </a:extLst>
          </p:cNvPr>
          <p:cNvPicPr>
            <a:picLocks noChangeAspect="1"/>
          </p:cNvPicPr>
          <p:nvPr/>
        </p:nvPicPr>
        <p:blipFill>
          <a:blip r:embed="rId4"/>
          <a:stretch>
            <a:fillRect/>
          </a:stretch>
        </p:blipFill>
        <p:spPr>
          <a:xfrm>
            <a:off x="7122026" y="495300"/>
            <a:ext cx="4445000" cy="5867400"/>
          </a:xfrm>
          <a:prstGeom prst="rect">
            <a:avLst/>
          </a:prstGeom>
        </p:spPr>
      </p:pic>
      <p:sp>
        <p:nvSpPr>
          <p:cNvPr id="5" name="Left Brace 4">
            <a:extLst>
              <a:ext uri="{FF2B5EF4-FFF2-40B4-BE49-F238E27FC236}">
                <a16:creationId xmlns:a16="http://schemas.microsoft.com/office/drawing/2014/main" id="{0DD27903-CE7E-9396-0BAC-710BE300F658}"/>
              </a:ext>
            </a:extLst>
          </p:cNvPr>
          <p:cNvSpPr/>
          <p:nvPr/>
        </p:nvSpPr>
        <p:spPr>
          <a:xfrm>
            <a:off x="6545179" y="495300"/>
            <a:ext cx="385010" cy="44617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9863194F-101A-C6BE-0629-FBFFEFE3A0AF}"/>
              </a:ext>
            </a:extLst>
          </p:cNvPr>
          <p:cNvSpPr/>
          <p:nvPr/>
        </p:nvSpPr>
        <p:spPr>
          <a:xfrm>
            <a:off x="6523790" y="5037137"/>
            <a:ext cx="385010"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0AD9572-A1A1-9F20-C1E3-825C32C833E5}"/>
              </a:ext>
            </a:extLst>
          </p:cNvPr>
          <p:cNvSpPr txBox="1"/>
          <p:nvPr/>
        </p:nvSpPr>
        <p:spPr>
          <a:xfrm>
            <a:off x="5433831" y="2541489"/>
            <a:ext cx="1111348" cy="369332"/>
          </a:xfrm>
          <a:prstGeom prst="rect">
            <a:avLst/>
          </a:prstGeom>
          <a:noFill/>
        </p:spPr>
        <p:txBody>
          <a:bodyPr wrap="square" rtlCol="0">
            <a:spAutoFit/>
          </a:bodyPr>
          <a:lstStyle/>
          <a:p>
            <a:r>
              <a:rPr lang="en-US" dirty="0"/>
              <a:t>training</a:t>
            </a:r>
          </a:p>
        </p:txBody>
      </p:sp>
      <p:sp>
        <p:nvSpPr>
          <p:cNvPr id="10" name="TextBox 9">
            <a:extLst>
              <a:ext uri="{FF2B5EF4-FFF2-40B4-BE49-F238E27FC236}">
                <a16:creationId xmlns:a16="http://schemas.microsoft.com/office/drawing/2014/main" id="{69716991-A17C-56EC-18E7-42D568079CF8}"/>
              </a:ext>
            </a:extLst>
          </p:cNvPr>
          <p:cNvSpPr txBox="1"/>
          <p:nvPr/>
        </p:nvSpPr>
        <p:spPr>
          <a:xfrm>
            <a:off x="5639007" y="5466171"/>
            <a:ext cx="1111348" cy="369332"/>
          </a:xfrm>
          <a:prstGeom prst="rect">
            <a:avLst/>
          </a:prstGeom>
          <a:noFill/>
        </p:spPr>
        <p:txBody>
          <a:bodyPr wrap="square" rtlCol="0">
            <a:spAutoFit/>
          </a:bodyPr>
          <a:lstStyle/>
          <a:p>
            <a:r>
              <a:rPr lang="en-US" dirty="0"/>
              <a:t>test</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FDC5BA2-930F-81A8-4977-E9AD54DBD7D9}"/>
                  </a:ext>
                </a:extLst>
              </p14:cNvPr>
              <p14:cNvContentPartPr/>
              <p14:nvPr/>
            </p14:nvContentPartPr>
            <p14:xfrm>
              <a:off x="5680973" y="5442547"/>
              <a:ext cx="606240" cy="460800"/>
            </p14:xfrm>
          </p:contentPart>
        </mc:Choice>
        <mc:Fallback xmlns="">
          <p:pic>
            <p:nvPicPr>
              <p:cNvPr id="7" name="Ink 6">
                <a:extLst>
                  <a:ext uri="{FF2B5EF4-FFF2-40B4-BE49-F238E27FC236}">
                    <a16:creationId xmlns:a16="http://schemas.microsoft.com/office/drawing/2014/main" id="{0FDC5BA2-930F-81A8-4977-E9AD54DBD7D9}"/>
                  </a:ext>
                </a:extLst>
              </p:cNvPr>
              <p:cNvPicPr/>
              <p:nvPr/>
            </p:nvPicPr>
            <p:blipFill>
              <a:blip r:embed="rId6"/>
              <a:stretch>
                <a:fillRect/>
              </a:stretch>
            </p:blipFill>
            <p:spPr>
              <a:xfrm>
                <a:off x="5670173" y="5432107"/>
                <a:ext cx="627480" cy="482040"/>
              </a:xfrm>
              <a:prstGeom prst="rect">
                <a:avLst/>
              </a:prstGeom>
            </p:spPr>
          </p:pic>
        </mc:Fallback>
      </mc:AlternateContent>
      <p:grpSp>
        <p:nvGrpSpPr>
          <p:cNvPr id="17" name="Group 16">
            <a:extLst>
              <a:ext uri="{FF2B5EF4-FFF2-40B4-BE49-F238E27FC236}">
                <a16:creationId xmlns:a16="http://schemas.microsoft.com/office/drawing/2014/main" id="{6AC030E5-DCC3-EEF0-79C5-CCC19D7D2631}"/>
              </a:ext>
            </a:extLst>
          </p:cNvPr>
          <p:cNvGrpSpPr/>
          <p:nvPr/>
        </p:nvGrpSpPr>
        <p:grpSpPr>
          <a:xfrm>
            <a:off x="5062853" y="4996867"/>
            <a:ext cx="1829160" cy="409680"/>
            <a:chOff x="5062853" y="4996867"/>
            <a:chExt cx="1829160" cy="40968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5A89B0E-E22F-CC97-6AD0-928785C89522}"/>
                    </a:ext>
                  </a:extLst>
                </p14:cNvPr>
                <p14:cNvContentPartPr/>
                <p14:nvPr/>
              </p14:nvContentPartPr>
              <p14:xfrm>
                <a:off x="5062853" y="5043307"/>
                <a:ext cx="542160" cy="225000"/>
              </p14:xfrm>
            </p:contentPart>
          </mc:Choice>
          <mc:Fallback xmlns="">
            <p:pic>
              <p:nvPicPr>
                <p:cNvPr id="8" name="Ink 7">
                  <a:extLst>
                    <a:ext uri="{FF2B5EF4-FFF2-40B4-BE49-F238E27FC236}">
                      <a16:creationId xmlns:a16="http://schemas.microsoft.com/office/drawing/2014/main" id="{E5A89B0E-E22F-CC97-6AD0-928785C89522}"/>
                    </a:ext>
                  </a:extLst>
                </p:cNvPr>
                <p:cNvPicPr/>
                <p:nvPr/>
              </p:nvPicPr>
              <p:blipFill>
                <a:blip r:embed="rId8"/>
                <a:stretch>
                  <a:fillRect/>
                </a:stretch>
              </p:blipFill>
              <p:spPr>
                <a:xfrm>
                  <a:off x="5052413" y="5032867"/>
                  <a:ext cx="5634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4489AAC-586C-8B53-A2A6-D5D1D247FD22}"/>
                    </a:ext>
                  </a:extLst>
                </p14:cNvPr>
                <p14:cNvContentPartPr/>
                <p14:nvPr/>
              </p14:nvContentPartPr>
              <p14:xfrm>
                <a:off x="5642453" y="4996867"/>
                <a:ext cx="741600" cy="214920"/>
              </p14:xfrm>
            </p:contentPart>
          </mc:Choice>
          <mc:Fallback xmlns="">
            <p:pic>
              <p:nvPicPr>
                <p:cNvPr id="11" name="Ink 10">
                  <a:extLst>
                    <a:ext uri="{FF2B5EF4-FFF2-40B4-BE49-F238E27FC236}">
                      <a16:creationId xmlns:a16="http://schemas.microsoft.com/office/drawing/2014/main" id="{44489AAC-586C-8B53-A2A6-D5D1D247FD22}"/>
                    </a:ext>
                  </a:extLst>
                </p:cNvPr>
                <p:cNvPicPr/>
                <p:nvPr/>
              </p:nvPicPr>
              <p:blipFill>
                <a:blip r:embed="rId10"/>
                <a:stretch>
                  <a:fillRect/>
                </a:stretch>
              </p:blipFill>
              <p:spPr>
                <a:xfrm>
                  <a:off x="5631653" y="4986067"/>
                  <a:ext cx="762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D529852F-3E25-5796-16D9-8F2FC31C26AB}"/>
                    </a:ext>
                  </a:extLst>
                </p14:cNvPr>
                <p14:cNvContentPartPr/>
                <p14:nvPr/>
              </p14:nvContentPartPr>
              <p14:xfrm>
                <a:off x="6172013" y="5217907"/>
                <a:ext cx="144360" cy="174960"/>
              </p14:xfrm>
            </p:contentPart>
          </mc:Choice>
          <mc:Fallback xmlns="">
            <p:pic>
              <p:nvPicPr>
                <p:cNvPr id="12" name="Ink 11">
                  <a:extLst>
                    <a:ext uri="{FF2B5EF4-FFF2-40B4-BE49-F238E27FC236}">
                      <a16:creationId xmlns:a16="http://schemas.microsoft.com/office/drawing/2014/main" id="{D529852F-3E25-5796-16D9-8F2FC31C26AB}"/>
                    </a:ext>
                  </a:extLst>
                </p:cNvPr>
                <p:cNvPicPr/>
                <p:nvPr/>
              </p:nvPicPr>
              <p:blipFill>
                <a:blip r:embed="rId12"/>
                <a:stretch>
                  <a:fillRect/>
                </a:stretch>
              </p:blipFill>
              <p:spPr>
                <a:xfrm>
                  <a:off x="6161573" y="5207467"/>
                  <a:ext cx="165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250BB98D-2732-1DD2-CADA-92F07F817F32}"/>
                    </a:ext>
                  </a:extLst>
                </p14:cNvPr>
                <p14:cNvContentPartPr/>
                <p14:nvPr/>
              </p14:nvContentPartPr>
              <p14:xfrm>
                <a:off x="6349853" y="5278387"/>
                <a:ext cx="178200" cy="74160"/>
              </p14:xfrm>
            </p:contentPart>
          </mc:Choice>
          <mc:Fallback xmlns="">
            <p:pic>
              <p:nvPicPr>
                <p:cNvPr id="13" name="Ink 12">
                  <a:extLst>
                    <a:ext uri="{FF2B5EF4-FFF2-40B4-BE49-F238E27FC236}">
                      <a16:creationId xmlns:a16="http://schemas.microsoft.com/office/drawing/2014/main" id="{250BB98D-2732-1DD2-CADA-92F07F817F32}"/>
                    </a:ext>
                  </a:extLst>
                </p:cNvPr>
                <p:cNvPicPr/>
                <p:nvPr/>
              </p:nvPicPr>
              <p:blipFill>
                <a:blip r:embed="rId14"/>
                <a:stretch>
                  <a:fillRect/>
                </a:stretch>
              </p:blipFill>
              <p:spPr>
                <a:xfrm>
                  <a:off x="6339053" y="5267947"/>
                  <a:ext cx="199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C6A219F2-297A-9B28-79DA-CB6445AC2179}"/>
                    </a:ext>
                  </a:extLst>
                </p14:cNvPr>
                <p14:cNvContentPartPr/>
                <p14:nvPr/>
              </p14:nvContentPartPr>
              <p14:xfrm>
                <a:off x="6527693" y="5097307"/>
                <a:ext cx="101880" cy="309240"/>
              </p14:xfrm>
            </p:contentPart>
          </mc:Choice>
          <mc:Fallback xmlns="">
            <p:pic>
              <p:nvPicPr>
                <p:cNvPr id="14" name="Ink 13">
                  <a:extLst>
                    <a:ext uri="{FF2B5EF4-FFF2-40B4-BE49-F238E27FC236}">
                      <a16:creationId xmlns:a16="http://schemas.microsoft.com/office/drawing/2014/main" id="{C6A219F2-297A-9B28-79DA-CB6445AC2179}"/>
                    </a:ext>
                  </a:extLst>
                </p:cNvPr>
                <p:cNvPicPr/>
                <p:nvPr/>
              </p:nvPicPr>
              <p:blipFill>
                <a:blip r:embed="rId16"/>
                <a:stretch>
                  <a:fillRect/>
                </a:stretch>
              </p:blipFill>
              <p:spPr>
                <a:xfrm>
                  <a:off x="6516893" y="5086507"/>
                  <a:ext cx="1231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2504C70E-99C0-E271-4A0A-758C8A1822F5}"/>
                    </a:ext>
                  </a:extLst>
                </p14:cNvPr>
                <p14:cNvContentPartPr/>
                <p14:nvPr/>
              </p14:nvContentPartPr>
              <p14:xfrm>
                <a:off x="6578453" y="5211427"/>
                <a:ext cx="313560" cy="161640"/>
              </p14:xfrm>
            </p:contentPart>
          </mc:Choice>
          <mc:Fallback xmlns="">
            <p:pic>
              <p:nvPicPr>
                <p:cNvPr id="15" name="Ink 14">
                  <a:extLst>
                    <a:ext uri="{FF2B5EF4-FFF2-40B4-BE49-F238E27FC236}">
                      <a16:creationId xmlns:a16="http://schemas.microsoft.com/office/drawing/2014/main" id="{2504C70E-99C0-E271-4A0A-758C8A1822F5}"/>
                    </a:ext>
                  </a:extLst>
                </p:cNvPr>
                <p:cNvPicPr/>
                <p:nvPr/>
              </p:nvPicPr>
              <p:blipFill>
                <a:blip r:embed="rId18"/>
                <a:stretch>
                  <a:fillRect/>
                </a:stretch>
              </p:blipFill>
              <p:spPr>
                <a:xfrm>
                  <a:off x="6567653" y="5200627"/>
                  <a:ext cx="334800" cy="182880"/>
                </a:xfrm>
                <a:prstGeom prst="rect">
                  <a:avLst/>
                </a:prstGeom>
              </p:spPr>
            </p:pic>
          </mc:Fallback>
        </mc:AlternateContent>
      </p:grpSp>
    </p:spTree>
    <p:extLst>
      <p:ext uri="{BB962C8B-B14F-4D97-AF65-F5344CB8AC3E}">
        <p14:creationId xmlns:p14="http://schemas.microsoft.com/office/powerpoint/2010/main" val="3327908215"/>
      </p:ext>
    </p:extLst>
  </p:cSld>
  <p:clrMapOvr>
    <a:masterClrMapping/>
  </p:clrMapOvr>
  <mc:AlternateContent xmlns:mc="http://schemas.openxmlformats.org/markup-compatibility/2006" xmlns:p14="http://schemas.microsoft.com/office/powerpoint/2010/main">
    <mc:Choice Requires="p14">
      <p:transition spd="slow" p14:dur="2000" advTm="205691"/>
    </mc:Choice>
    <mc:Fallback xmlns="">
      <p:transition spd="slow" advTm="20569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50AA22-7D21-B917-2AB4-35E4C67183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0D8B92-36C7-01AB-CC02-B4624BC8901A}"/>
              </a:ext>
            </a:extLst>
          </p:cNvPr>
          <p:cNvPicPr>
            <a:picLocks noChangeAspect="1"/>
          </p:cNvPicPr>
          <p:nvPr/>
        </p:nvPicPr>
        <p:blipFill>
          <a:blip r:embed="rId3"/>
          <a:stretch>
            <a:fillRect/>
          </a:stretch>
        </p:blipFill>
        <p:spPr>
          <a:xfrm>
            <a:off x="2346742" y="463132"/>
            <a:ext cx="5249586" cy="5931736"/>
          </a:xfrm>
          <a:prstGeom prst="rect">
            <a:avLst/>
          </a:prstGeom>
        </p:spPr>
      </p:pic>
    </p:spTree>
    <p:extLst>
      <p:ext uri="{BB962C8B-B14F-4D97-AF65-F5344CB8AC3E}">
        <p14:creationId xmlns:p14="http://schemas.microsoft.com/office/powerpoint/2010/main" val="2336904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930BB-8CBD-431F-60C6-4AD3824A8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0D98D-2801-A501-CB41-EF375B177E17}"/>
              </a:ext>
            </a:extLst>
          </p:cNvPr>
          <p:cNvSpPr>
            <a:spLocks noGrp="1"/>
          </p:cNvSpPr>
          <p:nvPr>
            <p:ph type="title"/>
          </p:nvPr>
        </p:nvSpPr>
        <p:spPr/>
        <p:txBody>
          <a:bodyPr/>
          <a:lstStyle/>
          <a:p>
            <a:r>
              <a:rPr lang="en-US" dirty="0"/>
              <a:t>Supervised learning		</a:t>
            </a:r>
          </a:p>
        </p:txBody>
      </p:sp>
      <p:sp>
        <p:nvSpPr>
          <p:cNvPr id="3" name="Content Placeholder 2">
            <a:extLst>
              <a:ext uri="{FF2B5EF4-FFF2-40B4-BE49-F238E27FC236}">
                <a16:creationId xmlns:a16="http://schemas.microsoft.com/office/drawing/2014/main" id="{40EE6CFD-4ACC-4AB3-AC32-6E27A0E1B709}"/>
              </a:ext>
            </a:extLst>
          </p:cNvPr>
          <p:cNvSpPr>
            <a:spLocks noGrp="1"/>
          </p:cNvSpPr>
          <p:nvPr>
            <p:ph idx="1"/>
          </p:nvPr>
        </p:nvSpPr>
        <p:spPr/>
        <p:txBody>
          <a:bodyPr/>
          <a:lstStyle/>
          <a:p>
            <a:r>
              <a:rPr lang="en-US" dirty="0"/>
              <a:t>Requires training data</a:t>
            </a:r>
          </a:p>
          <a:p>
            <a:pPr marL="0" indent="0">
              <a:buNone/>
            </a:pPr>
            <a:r>
              <a:rPr lang="en-US" dirty="0"/>
              <a:t> Input and output data</a:t>
            </a:r>
          </a:p>
          <a:p>
            <a:endParaRPr lang="en-US" dirty="0"/>
          </a:p>
          <a:p>
            <a:r>
              <a:rPr lang="en-US" dirty="0"/>
              <a:t>Classification task</a:t>
            </a:r>
          </a:p>
          <a:p>
            <a:pPr lvl="1"/>
            <a:r>
              <a:rPr lang="en-US" dirty="0"/>
              <a:t>Tesla autopilot </a:t>
            </a:r>
          </a:p>
          <a:p>
            <a:pPr lvl="1"/>
            <a:r>
              <a:rPr lang="en-US" dirty="0"/>
              <a:t>Recognizing tumors in Xray</a:t>
            </a:r>
          </a:p>
          <a:p>
            <a:pPr lvl="1"/>
            <a:r>
              <a:rPr lang="en-US" dirty="0"/>
              <a:t>Rain or no rain</a:t>
            </a:r>
          </a:p>
          <a:p>
            <a:pPr lvl="1"/>
            <a:endParaRPr lang="en-US" dirty="0"/>
          </a:p>
        </p:txBody>
      </p:sp>
      <p:graphicFrame>
        <p:nvGraphicFramePr>
          <p:cNvPr id="7" name="Content Placeholder 3">
            <a:extLst>
              <a:ext uri="{FF2B5EF4-FFF2-40B4-BE49-F238E27FC236}">
                <a16:creationId xmlns:a16="http://schemas.microsoft.com/office/drawing/2014/main" id="{53CB8006-D9BD-2346-F734-F90A551FFA13}"/>
              </a:ext>
            </a:extLst>
          </p:cNvPr>
          <p:cNvGraphicFramePr>
            <a:graphicFrameLocks/>
          </p:cNvGraphicFramePr>
          <p:nvPr/>
        </p:nvGraphicFramePr>
        <p:xfrm>
          <a:off x="7802587" y="1928812"/>
          <a:ext cx="2657475" cy="3600450"/>
        </p:xfrm>
        <a:graphic>
          <a:graphicData uri="http://schemas.openxmlformats.org/drawingml/2006/table">
            <a:tbl>
              <a:tblPr/>
              <a:tblGrid>
                <a:gridCol w="1028700">
                  <a:extLst>
                    <a:ext uri="{9D8B030D-6E8A-4147-A177-3AD203B41FA5}">
                      <a16:colId xmlns:a16="http://schemas.microsoft.com/office/drawing/2014/main" val="833632602"/>
                    </a:ext>
                  </a:extLst>
                </a:gridCol>
                <a:gridCol w="600075">
                  <a:extLst>
                    <a:ext uri="{9D8B030D-6E8A-4147-A177-3AD203B41FA5}">
                      <a16:colId xmlns:a16="http://schemas.microsoft.com/office/drawing/2014/main" val="2783464911"/>
                    </a:ext>
                  </a:extLst>
                </a:gridCol>
                <a:gridCol w="1028700">
                  <a:extLst>
                    <a:ext uri="{9D8B030D-6E8A-4147-A177-3AD203B41FA5}">
                      <a16:colId xmlns:a16="http://schemas.microsoft.com/office/drawing/2014/main" val="2846423247"/>
                    </a:ext>
                  </a:extLst>
                </a:gridCol>
              </a:tblGrid>
              <a:tr h="600075">
                <a:tc>
                  <a:txBody>
                    <a:bodyPr/>
                    <a:lstStyle/>
                    <a:p>
                      <a:pPr rtl="0" fontAlgn="ctr">
                        <a:spcBef>
                          <a:spcPts val="0"/>
                        </a:spcBef>
                        <a:spcAft>
                          <a:spcPts val="0"/>
                        </a:spcAft>
                      </a:pPr>
                      <a:r>
                        <a:rPr lang="en-CA" dirty="0">
                          <a:effectLst/>
                        </a:rPr>
                        <a:t>H</a:t>
                      </a: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dirty="0">
                          <a:effectLst/>
                        </a:rPr>
                        <a:t>P</a:t>
                      </a: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dirty="0">
                          <a:effectLst/>
                        </a:rPr>
                        <a:t>LABEL</a:t>
                      </a: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2228205744"/>
                  </a:ext>
                </a:extLst>
              </a:tr>
              <a:tr h="600075">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1.2</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1</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rain</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3033954474"/>
                  </a:ext>
                </a:extLst>
              </a:tr>
              <a:tr h="600075">
                <a:tc>
                  <a:txBody>
                    <a:bodyPr/>
                    <a:lstStyle/>
                    <a:p>
                      <a:pPr rtl="0" fontAlgn="ctr">
                        <a:spcBef>
                          <a:spcPts val="0"/>
                        </a:spcBef>
                        <a:spcAft>
                          <a:spcPts val="0"/>
                        </a:spcAft>
                      </a:pPr>
                      <a:r>
                        <a:rPr lang="en-CA" sz="2200" b="0" i="0" u="none" strike="noStrike">
                          <a:solidFill>
                            <a:srgbClr val="000000"/>
                          </a:solidFill>
                          <a:effectLst/>
                          <a:latin typeface="Arial" panose="020B0604020202020204" pitchFamily="34" charset="0"/>
                        </a:rPr>
                        <a:t>1.2</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2.4</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no rain</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2565811518"/>
                  </a:ext>
                </a:extLst>
              </a:tr>
              <a:tr h="600075">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1.5</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3</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no rain</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3919209128"/>
                  </a:ext>
                </a:extLst>
              </a:tr>
              <a:tr h="600075">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1.7</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4.3</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rain</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3725214435"/>
                  </a:ext>
                </a:extLst>
              </a:tr>
              <a:tr h="600075">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1.31</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2.0</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1558557212"/>
                  </a:ext>
                </a:extLst>
              </a:tr>
            </a:tbl>
          </a:graphicData>
        </a:graphic>
      </p:graphicFrame>
      <p:sp>
        <p:nvSpPr>
          <p:cNvPr id="8" name="Left Brace 7">
            <a:extLst>
              <a:ext uri="{FF2B5EF4-FFF2-40B4-BE49-F238E27FC236}">
                <a16:creationId xmlns:a16="http://schemas.microsoft.com/office/drawing/2014/main" id="{30633653-4FF7-5368-CCAA-FC7AB94B0F3D}"/>
              </a:ext>
            </a:extLst>
          </p:cNvPr>
          <p:cNvSpPr/>
          <p:nvPr/>
        </p:nvSpPr>
        <p:spPr>
          <a:xfrm>
            <a:off x="7144969" y="2731696"/>
            <a:ext cx="385010" cy="22060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FD092975-C2BB-8C64-5703-58396465ACFA}"/>
              </a:ext>
            </a:extLst>
          </p:cNvPr>
          <p:cNvSpPr/>
          <p:nvPr/>
        </p:nvSpPr>
        <p:spPr>
          <a:xfrm>
            <a:off x="7144969" y="5073931"/>
            <a:ext cx="385010" cy="455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1FF97DA-5B15-B86C-16B5-102285156153}"/>
              </a:ext>
            </a:extLst>
          </p:cNvPr>
          <p:cNvSpPr txBox="1"/>
          <p:nvPr/>
        </p:nvSpPr>
        <p:spPr>
          <a:xfrm>
            <a:off x="5897317" y="3650062"/>
            <a:ext cx="1111348" cy="369332"/>
          </a:xfrm>
          <a:prstGeom prst="rect">
            <a:avLst/>
          </a:prstGeom>
          <a:noFill/>
        </p:spPr>
        <p:txBody>
          <a:bodyPr wrap="square" rtlCol="0">
            <a:spAutoFit/>
          </a:bodyPr>
          <a:lstStyle/>
          <a:p>
            <a:r>
              <a:rPr lang="en-US" dirty="0"/>
              <a:t>training</a:t>
            </a:r>
          </a:p>
        </p:txBody>
      </p:sp>
      <p:sp>
        <p:nvSpPr>
          <p:cNvPr id="11" name="TextBox 10">
            <a:extLst>
              <a:ext uri="{FF2B5EF4-FFF2-40B4-BE49-F238E27FC236}">
                <a16:creationId xmlns:a16="http://schemas.microsoft.com/office/drawing/2014/main" id="{D577F760-9D6D-546C-6C3B-1820458B6DCB}"/>
              </a:ext>
            </a:extLst>
          </p:cNvPr>
          <p:cNvSpPr txBox="1"/>
          <p:nvPr/>
        </p:nvSpPr>
        <p:spPr>
          <a:xfrm>
            <a:off x="6160477" y="4941647"/>
            <a:ext cx="1111348" cy="369332"/>
          </a:xfrm>
          <a:prstGeom prst="rect">
            <a:avLst/>
          </a:prstGeom>
          <a:noFill/>
        </p:spPr>
        <p:txBody>
          <a:bodyPr wrap="square" rtlCol="0">
            <a:spAutoFit/>
          </a:bodyPr>
          <a:lstStyle/>
          <a:p>
            <a:r>
              <a:rPr lang="en-US" dirty="0"/>
              <a:t>test</a:t>
            </a:r>
          </a:p>
        </p:txBody>
      </p:sp>
      <p:grpSp>
        <p:nvGrpSpPr>
          <p:cNvPr id="130" name="Group 129">
            <a:extLst>
              <a:ext uri="{FF2B5EF4-FFF2-40B4-BE49-F238E27FC236}">
                <a16:creationId xmlns:a16="http://schemas.microsoft.com/office/drawing/2014/main" id="{09E14B67-9BB6-A3E5-7BCB-98E3288F38B2}"/>
              </a:ext>
            </a:extLst>
          </p:cNvPr>
          <p:cNvGrpSpPr/>
          <p:nvPr/>
        </p:nvGrpSpPr>
        <p:grpSpPr>
          <a:xfrm>
            <a:off x="8262589" y="1374447"/>
            <a:ext cx="183240" cy="370080"/>
            <a:chOff x="8262589" y="1374447"/>
            <a:chExt cx="183240" cy="370080"/>
          </a:xfrm>
        </p:grpSpPr>
        <mc:AlternateContent xmlns:mc="http://schemas.openxmlformats.org/markup-compatibility/2006" xmlns:p14="http://schemas.microsoft.com/office/powerpoint/2010/main">
          <mc:Choice Requires="p14">
            <p:contentPart p14:bwMode="auto" r:id="rId3">
              <p14:nvContentPartPr>
                <p14:cNvPr id="127" name="Ink 126">
                  <a:extLst>
                    <a:ext uri="{FF2B5EF4-FFF2-40B4-BE49-F238E27FC236}">
                      <a16:creationId xmlns:a16="http://schemas.microsoft.com/office/drawing/2014/main" id="{B36CE886-DA18-0264-241E-4480996994BE}"/>
                    </a:ext>
                  </a:extLst>
                </p14:cNvPr>
                <p14:cNvContentPartPr/>
                <p14:nvPr/>
              </p14:nvContentPartPr>
              <p14:xfrm>
                <a:off x="8337469" y="1374447"/>
                <a:ext cx="8640" cy="323640"/>
              </p14:xfrm>
            </p:contentPart>
          </mc:Choice>
          <mc:Fallback xmlns="">
            <p:pic>
              <p:nvPicPr>
                <p:cNvPr id="127" name="Ink 126">
                  <a:extLst>
                    <a:ext uri="{FF2B5EF4-FFF2-40B4-BE49-F238E27FC236}">
                      <a16:creationId xmlns:a16="http://schemas.microsoft.com/office/drawing/2014/main" id="{B36CE886-DA18-0264-241E-4480996994BE}"/>
                    </a:ext>
                  </a:extLst>
                </p:cNvPr>
                <p:cNvPicPr/>
                <p:nvPr/>
              </p:nvPicPr>
              <p:blipFill>
                <a:blip r:embed="rId4"/>
                <a:stretch>
                  <a:fillRect/>
                </a:stretch>
              </p:blipFill>
              <p:spPr>
                <a:xfrm>
                  <a:off x="8327029" y="1363647"/>
                  <a:ext cx="298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8" name="Ink 127">
                  <a:extLst>
                    <a:ext uri="{FF2B5EF4-FFF2-40B4-BE49-F238E27FC236}">
                      <a16:creationId xmlns:a16="http://schemas.microsoft.com/office/drawing/2014/main" id="{9995D2DC-3BA0-4F7B-272B-6A24A47EF4B5}"/>
                    </a:ext>
                  </a:extLst>
                </p14:cNvPr>
                <p14:cNvContentPartPr/>
                <p14:nvPr/>
              </p14:nvContentPartPr>
              <p14:xfrm>
                <a:off x="8262589" y="1559127"/>
                <a:ext cx="183240" cy="185400"/>
              </p14:xfrm>
            </p:contentPart>
          </mc:Choice>
          <mc:Fallback xmlns="">
            <p:pic>
              <p:nvPicPr>
                <p:cNvPr id="128" name="Ink 127">
                  <a:extLst>
                    <a:ext uri="{FF2B5EF4-FFF2-40B4-BE49-F238E27FC236}">
                      <a16:creationId xmlns:a16="http://schemas.microsoft.com/office/drawing/2014/main" id="{9995D2DC-3BA0-4F7B-272B-6A24A47EF4B5}"/>
                    </a:ext>
                  </a:extLst>
                </p:cNvPr>
                <p:cNvPicPr/>
                <p:nvPr/>
              </p:nvPicPr>
              <p:blipFill>
                <a:blip r:embed="rId6"/>
                <a:stretch>
                  <a:fillRect/>
                </a:stretch>
              </p:blipFill>
              <p:spPr>
                <a:xfrm>
                  <a:off x="8252149" y="1548327"/>
                  <a:ext cx="204480" cy="20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8" name="Ink 137">
                <a:extLst>
                  <a:ext uri="{FF2B5EF4-FFF2-40B4-BE49-F238E27FC236}">
                    <a16:creationId xmlns:a16="http://schemas.microsoft.com/office/drawing/2014/main" id="{7986BAC6-FA57-E9FF-747F-0D6609095B27}"/>
                  </a:ext>
                </a:extLst>
              </p14:cNvPr>
              <p14:cNvContentPartPr/>
              <p14:nvPr/>
            </p14:nvContentPartPr>
            <p14:xfrm>
              <a:off x="8802949" y="2561007"/>
              <a:ext cx="524160" cy="488160"/>
            </p14:xfrm>
          </p:contentPart>
        </mc:Choice>
        <mc:Fallback xmlns="">
          <p:pic>
            <p:nvPicPr>
              <p:cNvPr id="138" name="Ink 137">
                <a:extLst>
                  <a:ext uri="{FF2B5EF4-FFF2-40B4-BE49-F238E27FC236}">
                    <a16:creationId xmlns:a16="http://schemas.microsoft.com/office/drawing/2014/main" id="{7986BAC6-FA57-E9FF-747F-0D6609095B27}"/>
                  </a:ext>
                </a:extLst>
              </p:cNvPr>
              <p:cNvPicPr/>
              <p:nvPr/>
            </p:nvPicPr>
            <p:blipFill>
              <a:blip r:embed="rId8"/>
              <a:stretch>
                <a:fillRect/>
              </a:stretch>
            </p:blipFill>
            <p:spPr>
              <a:xfrm>
                <a:off x="8792509" y="2550207"/>
                <a:ext cx="545400" cy="509400"/>
              </a:xfrm>
              <a:prstGeom prst="rect">
                <a:avLst/>
              </a:prstGeom>
            </p:spPr>
          </p:pic>
        </mc:Fallback>
      </mc:AlternateContent>
      <p:grpSp>
        <p:nvGrpSpPr>
          <p:cNvPr id="144" name="Group 143">
            <a:extLst>
              <a:ext uri="{FF2B5EF4-FFF2-40B4-BE49-F238E27FC236}">
                <a16:creationId xmlns:a16="http://schemas.microsoft.com/office/drawing/2014/main" id="{85C3D05D-9B07-546C-64BE-82A61D198A54}"/>
              </a:ext>
            </a:extLst>
          </p:cNvPr>
          <p:cNvGrpSpPr/>
          <p:nvPr/>
        </p:nvGrpSpPr>
        <p:grpSpPr>
          <a:xfrm>
            <a:off x="8910949" y="1358607"/>
            <a:ext cx="225000" cy="464400"/>
            <a:chOff x="8910949" y="1358607"/>
            <a:chExt cx="225000" cy="464400"/>
          </a:xfrm>
        </p:grpSpPr>
        <mc:AlternateContent xmlns:mc="http://schemas.openxmlformats.org/markup-compatibility/2006" xmlns:p14="http://schemas.microsoft.com/office/powerpoint/2010/main">
          <mc:Choice Requires="p14">
            <p:contentPart p14:bwMode="auto" r:id="rId9">
              <p14:nvContentPartPr>
                <p14:cNvPr id="136" name="Ink 135">
                  <a:extLst>
                    <a:ext uri="{FF2B5EF4-FFF2-40B4-BE49-F238E27FC236}">
                      <a16:creationId xmlns:a16="http://schemas.microsoft.com/office/drawing/2014/main" id="{505943AF-4DB8-5744-FA28-AAFEB4CD2B1D}"/>
                    </a:ext>
                  </a:extLst>
                </p14:cNvPr>
                <p14:cNvContentPartPr/>
                <p14:nvPr/>
              </p14:nvContentPartPr>
              <p14:xfrm>
                <a:off x="8936149" y="1358607"/>
                <a:ext cx="83880" cy="438480"/>
              </p14:xfrm>
            </p:contentPart>
          </mc:Choice>
          <mc:Fallback xmlns="">
            <p:pic>
              <p:nvPicPr>
                <p:cNvPr id="136" name="Ink 135">
                  <a:extLst>
                    <a:ext uri="{FF2B5EF4-FFF2-40B4-BE49-F238E27FC236}">
                      <a16:creationId xmlns:a16="http://schemas.microsoft.com/office/drawing/2014/main" id="{505943AF-4DB8-5744-FA28-AAFEB4CD2B1D}"/>
                    </a:ext>
                  </a:extLst>
                </p:cNvPr>
                <p:cNvPicPr/>
                <p:nvPr/>
              </p:nvPicPr>
              <p:blipFill>
                <a:blip r:embed="rId10"/>
                <a:stretch>
                  <a:fillRect/>
                </a:stretch>
              </p:blipFill>
              <p:spPr>
                <a:xfrm>
                  <a:off x="8925349" y="1347807"/>
                  <a:ext cx="1051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7" name="Ink 136">
                  <a:extLst>
                    <a:ext uri="{FF2B5EF4-FFF2-40B4-BE49-F238E27FC236}">
                      <a16:creationId xmlns:a16="http://schemas.microsoft.com/office/drawing/2014/main" id="{D334393F-D3A2-9323-2494-E78AF758801B}"/>
                    </a:ext>
                  </a:extLst>
                </p14:cNvPr>
                <p14:cNvContentPartPr/>
                <p14:nvPr/>
              </p14:nvContentPartPr>
              <p14:xfrm>
                <a:off x="8910949" y="1631847"/>
                <a:ext cx="208080" cy="191160"/>
              </p14:xfrm>
            </p:contentPart>
          </mc:Choice>
          <mc:Fallback xmlns="">
            <p:pic>
              <p:nvPicPr>
                <p:cNvPr id="137" name="Ink 136">
                  <a:extLst>
                    <a:ext uri="{FF2B5EF4-FFF2-40B4-BE49-F238E27FC236}">
                      <a16:creationId xmlns:a16="http://schemas.microsoft.com/office/drawing/2014/main" id="{D334393F-D3A2-9323-2494-E78AF758801B}"/>
                    </a:ext>
                  </a:extLst>
                </p:cNvPr>
                <p:cNvPicPr/>
                <p:nvPr/>
              </p:nvPicPr>
              <p:blipFill>
                <a:blip r:embed="rId12"/>
                <a:stretch>
                  <a:fillRect/>
                </a:stretch>
              </p:blipFill>
              <p:spPr>
                <a:xfrm>
                  <a:off x="8900509" y="1621407"/>
                  <a:ext cx="229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1" name="Ink 140">
                  <a:extLst>
                    <a:ext uri="{FF2B5EF4-FFF2-40B4-BE49-F238E27FC236}">
                      <a16:creationId xmlns:a16="http://schemas.microsoft.com/office/drawing/2014/main" id="{E0E3558E-7C39-EBB1-FB17-81CBF26E8252}"/>
                    </a:ext>
                  </a:extLst>
                </p14:cNvPr>
                <p14:cNvContentPartPr/>
                <p14:nvPr/>
              </p14:nvContentPartPr>
              <p14:xfrm>
                <a:off x="8969269" y="1387767"/>
                <a:ext cx="58680" cy="372960"/>
              </p14:xfrm>
            </p:contentPart>
          </mc:Choice>
          <mc:Fallback xmlns="">
            <p:pic>
              <p:nvPicPr>
                <p:cNvPr id="141" name="Ink 140">
                  <a:extLst>
                    <a:ext uri="{FF2B5EF4-FFF2-40B4-BE49-F238E27FC236}">
                      <a16:creationId xmlns:a16="http://schemas.microsoft.com/office/drawing/2014/main" id="{E0E3558E-7C39-EBB1-FB17-81CBF26E8252}"/>
                    </a:ext>
                  </a:extLst>
                </p:cNvPr>
                <p:cNvPicPr/>
                <p:nvPr/>
              </p:nvPicPr>
              <p:blipFill>
                <a:blip r:embed="rId14"/>
                <a:stretch>
                  <a:fillRect/>
                </a:stretch>
              </p:blipFill>
              <p:spPr>
                <a:xfrm>
                  <a:off x="8958469" y="1376967"/>
                  <a:ext cx="799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2" name="Ink 141">
                  <a:extLst>
                    <a:ext uri="{FF2B5EF4-FFF2-40B4-BE49-F238E27FC236}">
                      <a16:creationId xmlns:a16="http://schemas.microsoft.com/office/drawing/2014/main" id="{33E55E8D-9D50-9165-7F5F-63C534259402}"/>
                    </a:ext>
                  </a:extLst>
                </p14:cNvPr>
                <p14:cNvContentPartPr/>
                <p14:nvPr/>
              </p14:nvContentPartPr>
              <p14:xfrm>
                <a:off x="8927869" y="1644807"/>
                <a:ext cx="208080" cy="152280"/>
              </p14:xfrm>
            </p:contentPart>
          </mc:Choice>
          <mc:Fallback xmlns="">
            <p:pic>
              <p:nvPicPr>
                <p:cNvPr id="142" name="Ink 141">
                  <a:extLst>
                    <a:ext uri="{FF2B5EF4-FFF2-40B4-BE49-F238E27FC236}">
                      <a16:creationId xmlns:a16="http://schemas.microsoft.com/office/drawing/2014/main" id="{33E55E8D-9D50-9165-7F5F-63C534259402}"/>
                    </a:ext>
                  </a:extLst>
                </p:cNvPr>
                <p:cNvPicPr/>
                <p:nvPr/>
              </p:nvPicPr>
              <p:blipFill>
                <a:blip r:embed="rId16"/>
                <a:stretch>
                  <a:fillRect/>
                </a:stretch>
              </p:blipFill>
              <p:spPr>
                <a:xfrm>
                  <a:off x="8917069" y="1634007"/>
                  <a:ext cx="229320" cy="173520"/>
                </a:xfrm>
                <a:prstGeom prst="rect">
                  <a:avLst/>
                </a:prstGeom>
              </p:spPr>
            </p:pic>
          </mc:Fallback>
        </mc:AlternateContent>
      </p:grpSp>
      <p:grpSp>
        <p:nvGrpSpPr>
          <p:cNvPr id="157" name="Group 156">
            <a:extLst>
              <a:ext uri="{FF2B5EF4-FFF2-40B4-BE49-F238E27FC236}">
                <a16:creationId xmlns:a16="http://schemas.microsoft.com/office/drawing/2014/main" id="{BEF47EB7-BC79-DA91-ABC0-8A7DB51F7668}"/>
              </a:ext>
            </a:extLst>
          </p:cNvPr>
          <p:cNvGrpSpPr/>
          <p:nvPr/>
        </p:nvGrpSpPr>
        <p:grpSpPr>
          <a:xfrm>
            <a:off x="9850549" y="961527"/>
            <a:ext cx="1147320" cy="855000"/>
            <a:chOff x="9850549" y="961527"/>
            <a:chExt cx="1147320" cy="855000"/>
          </a:xfrm>
        </p:grpSpPr>
        <mc:AlternateContent xmlns:mc="http://schemas.openxmlformats.org/markup-compatibility/2006" xmlns:p14="http://schemas.microsoft.com/office/powerpoint/2010/main">
          <mc:Choice Requires="p14">
            <p:contentPart p14:bwMode="auto" r:id="rId17">
              <p14:nvContentPartPr>
                <p14:cNvPr id="145" name="Ink 144">
                  <a:extLst>
                    <a:ext uri="{FF2B5EF4-FFF2-40B4-BE49-F238E27FC236}">
                      <a16:creationId xmlns:a16="http://schemas.microsoft.com/office/drawing/2014/main" id="{C13F0C2B-A7F4-120F-1B1A-3EF5E782AB2C}"/>
                    </a:ext>
                  </a:extLst>
                </p14:cNvPr>
                <p14:cNvContentPartPr/>
                <p14:nvPr/>
              </p14:nvContentPartPr>
              <p14:xfrm>
                <a:off x="9895549" y="1387767"/>
                <a:ext cx="38520" cy="369360"/>
              </p14:xfrm>
            </p:contentPart>
          </mc:Choice>
          <mc:Fallback xmlns="">
            <p:pic>
              <p:nvPicPr>
                <p:cNvPr id="145" name="Ink 144">
                  <a:extLst>
                    <a:ext uri="{FF2B5EF4-FFF2-40B4-BE49-F238E27FC236}">
                      <a16:creationId xmlns:a16="http://schemas.microsoft.com/office/drawing/2014/main" id="{C13F0C2B-A7F4-120F-1B1A-3EF5E782AB2C}"/>
                    </a:ext>
                  </a:extLst>
                </p:cNvPr>
                <p:cNvPicPr/>
                <p:nvPr/>
              </p:nvPicPr>
              <p:blipFill>
                <a:blip r:embed="rId18"/>
                <a:stretch>
                  <a:fillRect/>
                </a:stretch>
              </p:blipFill>
              <p:spPr>
                <a:xfrm>
                  <a:off x="9884749" y="1376967"/>
                  <a:ext cx="597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6" name="Ink 145">
                  <a:extLst>
                    <a:ext uri="{FF2B5EF4-FFF2-40B4-BE49-F238E27FC236}">
                      <a16:creationId xmlns:a16="http://schemas.microsoft.com/office/drawing/2014/main" id="{CDCD2D32-94CC-DE84-5CF0-1B002021F52A}"/>
                    </a:ext>
                  </a:extLst>
                </p14:cNvPr>
                <p14:cNvContentPartPr/>
                <p14:nvPr/>
              </p14:nvContentPartPr>
              <p14:xfrm>
                <a:off x="9850549" y="1671087"/>
                <a:ext cx="191520" cy="145440"/>
              </p14:xfrm>
            </p:contentPart>
          </mc:Choice>
          <mc:Fallback xmlns="">
            <p:pic>
              <p:nvPicPr>
                <p:cNvPr id="146" name="Ink 145">
                  <a:extLst>
                    <a:ext uri="{FF2B5EF4-FFF2-40B4-BE49-F238E27FC236}">
                      <a16:creationId xmlns:a16="http://schemas.microsoft.com/office/drawing/2014/main" id="{CDCD2D32-94CC-DE84-5CF0-1B002021F52A}"/>
                    </a:ext>
                  </a:extLst>
                </p:cNvPr>
                <p:cNvPicPr/>
                <p:nvPr/>
              </p:nvPicPr>
              <p:blipFill>
                <a:blip r:embed="rId20"/>
                <a:stretch>
                  <a:fillRect/>
                </a:stretch>
              </p:blipFill>
              <p:spPr>
                <a:xfrm>
                  <a:off x="9839749" y="1660647"/>
                  <a:ext cx="212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9" name="Ink 148">
                  <a:extLst>
                    <a:ext uri="{FF2B5EF4-FFF2-40B4-BE49-F238E27FC236}">
                      <a16:creationId xmlns:a16="http://schemas.microsoft.com/office/drawing/2014/main" id="{69F6F035-FC31-32D0-3D07-AECBB6F7E8D3}"/>
                    </a:ext>
                  </a:extLst>
                </p14:cNvPr>
                <p14:cNvContentPartPr/>
                <p14:nvPr/>
              </p14:nvContentPartPr>
              <p14:xfrm>
                <a:off x="9983389" y="979167"/>
                <a:ext cx="158400" cy="241200"/>
              </p14:xfrm>
            </p:contentPart>
          </mc:Choice>
          <mc:Fallback xmlns="">
            <p:pic>
              <p:nvPicPr>
                <p:cNvPr id="149" name="Ink 148">
                  <a:extLst>
                    <a:ext uri="{FF2B5EF4-FFF2-40B4-BE49-F238E27FC236}">
                      <a16:creationId xmlns:a16="http://schemas.microsoft.com/office/drawing/2014/main" id="{69F6F035-FC31-32D0-3D07-AECBB6F7E8D3}"/>
                    </a:ext>
                  </a:extLst>
                </p:cNvPr>
                <p:cNvPicPr/>
                <p:nvPr/>
              </p:nvPicPr>
              <p:blipFill>
                <a:blip r:embed="rId22"/>
                <a:stretch>
                  <a:fillRect/>
                </a:stretch>
              </p:blipFill>
              <p:spPr>
                <a:xfrm>
                  <a:off x="9972949" y="968727"/>
                  <a:ext cx="179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0" name="Ink 149">
                  <a:extLst>
                    <a:ext uri="{FF2B5EF4-FFF2-40B4-BE49-F238E27FC236}">
                      <a16:creationId xmlns:a16="http://schemas.microsoft.com/office/drawing/2014/main" id="{AA971C98-E2C2-6112-6927-E059CD1E171C}"/>
                    </a:ext>
                  </a:extLst>
                </p14:cNvPr>
                <p14:cNvContentPartPr/>
                <p14:nvPr/>
              </p14:nvContentPartPr>
              <p14:xfrm>
                <a:off x="9925069" y="1124247"/>
                <a:ext cx="174960" cy="6840"/>
              </p14:xfrm>
            </p:contentPart>
          </mc:Choice>
          <mc:Fallback xmlns="">
            <p:pic>
              <p:nvPicPr>
                <p:cNvPr id="150" name="Ink 149">
                  <a:extLst>
                    <a:ext uri="{FF2B5EF4-FFF2-40B4-BE49-F238E27FC236}">
                      <a16:creationId xmlns:a16="http://schemas.microsoft.com/office/drawing/2014/main" id="{AA971C98-E2C2-6112-6927-E059CD1E171C}"/>
                    </a:ext>
                  </a:extLst>
                </p:cNvPr>
                <p:cNvPicPr/>
                <p:nvPr/>
              </p:nvPicPr>
              <p:blipFill>
                <a:blip r:embed="rId24"/>
                <a:stretch>
                  <a:fillRect/>
                </a:stretch>
              </p:blipFill>
              <p:spPr>
                <a:xfrm>
                  <a:off x="9914629" y="1113447"/>
                  <a:ext cx="196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1" name="Ink 150">
                  <a:extLst>
                    <a:ext uri="{FF2B5EF4-FFF2-40B4-BE49-F238E27FC236}">
                      <a16:creationId xmlns:a16="http://schemas.microsoft.com/office/drawing/2014/main" id="{BB4AA1D5-408E-5D0F-871D-75741EC58694}"/>
                    </a:ext>
                  </a:extLst>
                </p14:cNvPr>
                <p14:cNvContentPartPr/>
                <p14:nvPr/>
              </p14:nvContentPartPr>
              <p14:xfrm>
                <a:off x="10166269" y="1097607"/>
                <a:ext cx="116640" cy="119880"/>
              </p14:xfrm>
            </p:contentPart>
          </mc:Choice>
          <mc:Fallback xmlns="">
            <p:pic>
              <p:nvPicPr>
                <p:cNvPr id="151" name="Ink 150">
                  <a:extLst>
                    <a:ext uri="{FF2B5EF4-FFF2-40B4-BE49-F238E27FC236}">
                      <a16:creationId xmlns:a16="http://schemas.microsoft.com/office/drawing/2014/main" id="{BB4AA1D5-408E-5D0F-871D-75741EC58694}"/>
                    </a:ext>
                  </a:extLst>
                </p:cNvPr>
                <p:cNvPicPr/>
                <p:nvPr/>
              </p:nvPicPr>
              <p:blipFill>
                <a:blip r:embed="rId26"/>
                <a:stretch>
                  <a:fillRect/>
                </a:stretch>
              </p:blipFill>
              <p:spPr>
                <a:xfrm>
                  <a:off x="10155829" y="1087167"/>
                  <a:ext cx="137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2" name="Ink 151">
                  <a:extLst>
                    <a:ext uri="{FF2B5EF4-FFF2-40B4-BE49-F238E27FC236}">
                      <a16:creationId xmlns:a16="http://schemas.microsoft.com/office/drawing/2014/main" id="{C38755E9-F898-2C19-67B1-185722557095}"/>
                    </a:ext>
                  </a:extLst>
                </p14:cNvPr>
                <p14:cNvContentPartPr/>
                <p14:nvPr/>
              </p14:nvContentPartPr>
              <p14:xfrm>
                <a:off x="10324309" y="1104087"/>
                <a:ext cx="116640" cy="115560"/>
              </p14:xfrm>
            </p:contentPart>
          </mc:Choice>
          <mc:Fallback xmlns="">
            <p:pic>
              <p:nvPicPr>
                <p:cNvPr id="152" name="Ink 151">
                  <a:extLst>
                    <a:ext uri="{FF2B5EF4-FFF2-40B4-BE49-F238E27FC236}">
                      <a16:creationId xmlns:a16="http://schemas.microsoft.com/office/drawing/2014/main" id="{C38755E9-F898-2C19-67B1-185722557095}"/>
                    </a:ext>
                  </a:extLst>
                </p:cNvPr>
                <p:cNvPicPr/>
                <p:nvPr/>
              </p:nvPicPr>
              <p:blipFill>
                <a:blip r:embed="rId28"/>
                <a:stretch>
                  <a:fillRect/>
                </a:stretch>
              </p:blipFill>
              <p:spPr>
                <a:xfrm>
                  <a:off x="10313509" y="1093647"/>
                  <a:ext cx="137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3" name="Ink 152">
                  <a:extLst>
                    <a:ext uri="{FF2B5EF4-FFF2-40B4-BE49-F238E27FC236}">
                      <a16:creationId xmlns:a16="http://schemas.microsoft.com/office/drawing/2014/main" id="{6EF81D9E-9C1E-AAFF-B6B1-EA5E85ABB64C}"/>
                    </a:ext>
                  </a:extLst>
                </p14:cNvPr>
                <p14:cNvContentPartPr/>
                <p14:nvPr/>
              </p14:nvContentPartPr>
              <p14:xfrm>
                <a:off x="10457149" y="1104087"/>
                <a:ext cx="171360" cy="264240"/>
              </p14:xfrm>
            </p:contentPart>
          </mc:Choice>
          <mc:Fallback xmlns="">
            <p:pic>
              <p:nvPicPr>
                <p:cNvPr id="153" name="Ink 152">
                  <a:extLst>
                    <a:ext uri="{FF2B5EF4-FFF2-40B4-BE49-F238E27FC236}">
                      <a16:creationId xmlns:a16="http://schemas.microsoft.com/office/drawing/2014/main" id="{6EF81D9E-9C1E-AAFF-B6B1-EA5E85ABB64C}"/>
                    </a:ext>
                  </a:extLst>
                </p:cNvPr>
                <p:cNvPicPr/>
                <p:nvPr/>
              </p:nvPicPr>
              <p:blipFill>
                <a:blip r:embed="rId30"/>
                <a:stretch>
                  <a:fillRect/>
                </a:stretch>
              </p:blipFill>
              <p:spPr>
                <a:xfrm>
                  <a:off x="10446709" y="1093647"/>
                  <a:ext cx="1926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4" name="Ink 153">
                  <a:extLst>
                    <a:ext uri="{FF2B5EF4-FFF2-40B4-BE49-F238E27FC236}">
                      <a16:creationId xmlns:a16="http://schemas.microsoft.com/office/drawing/2014/main" id="{FEDC625D-E632-49A5-259D-E43BFC126CD2}"/>
                    </a:ext>
                  </a:extLst>
                </p14:cNvPr>
                <p14:cNvContentPartPr/>
                <p14:nvPr/>
              </p14:nvContentPartPr>
              <p14:xfrm>
                <a:off x="10623469" y="961527"/>
                <a:ext cx="216360" cy="360720"/>
              </p14:xfrm>
            </p:contentPart>
          </mc:Choice>
          <mc:Fallback xmlns="">
            <p:pic>
              <p:nvPicPr>
                <p:cNvPr id="154" name="Ink 153">
                  <a:extLst>
                    <a:ext uri="{FF2B5EF4-FFF2-40B4-BE49-F238E27FC236}">
                      <a16:creationId xmlns:a16="http://schemas.microsoft.com/office/drawing/2014/main" id="{FEDC625D-E632-49A5-259D-E43BFC126CD2}"/>
                    </a:ext>
                  </a:extLst>
                </p:cNvPr>
                <p:cNvPicPr/>
                <p:nvPr/>
              </p:nvPicPr>
              <p:blipFill>
                <a:blip r:embed="rId32"/>
                <a:stretch>
                  <a:fillRect/>
                </a:stretch>
              </p:blipFill>
              <p:spPr>
                <a:xfrm>
                  <a:off x="10613029" y="950727"/>
                  <a:ext cx="2376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5" name="Ink 154">
                  <a:extLst>
                    <a:ext uri="{FF2B5EF4-FFF2-40B4-BE49-F238E27FC236}">
                      <a16:creationId xmlns:a16="http://schemas.microsoft.com/office/drawing/2014/main" id="{4BE78776-C715-0984-73B7-9E8F210C305E}"/>
                    </a:ext>
                  </a:extLst>
                </p14:cNvPr>
                <p14:cNvContentPartPr/>
                <p14:nvPr/>
              </p14:nvContentPartPr>
              <p14:xfrm>
                <a:off x="10768549" y="1084287"/>
                <a:ext cx="229320" cy="60120"/>
              </p14:xfrm>
            </p:contentPart>
          </mc:Choice>
          <mc:Fallback xmlns="">
            <p:pic>
              <p:nvPicPr>
                <p:cNvPr id="155" name="Ink 154">
                  <a:extLst>
                    <a:ext uri="{FF2B5EF4-FFF2-40B4-BE49-F238E27FC236}">
                      <a16:creationId xmlns:a16="http://schemas.microsoft.com/office/drawing/2014/main" id="{4BE78776-C715-0984-73B7-9E8F210C305E}"/>
                    </a:ext>
                  </a:extLst>
                </p:cNvPr>
                <p:cNvPicPr/>
                <p:nvPr/>
              </p:nvPicPr>
              <p:blipFill>
                <a:blip r:embed="rId34"/>
                <a:stretch>
                  <a:fillRect/>
                </a:stretch>
              </p:blipFill>
              <p:spPr>
                <a:xfrm>
                  <a:off x="10757749" y="1073487"/>
                  <a:ext cx="25056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158" name="Ink 157">
                <a:extLst>
                  <a:ext uri="{FF2B5EF4-FFF2-40B4-BE49-F238E27FC236}">
                    <a16:creationId xmlns:a16="http://schemas.microsoft.com/office/drawing/2014/main" id="{740FEA30-1A6A-79A2-538F-1E59E6A5CDAB}"/>
                  </a:ext>
                </a:extLst>
              </p14:cNvPr>
              <p14:cNvContentPartPr/>
              <p14:nvPr/>
            </p14:nvContentPartPr>
            <p14:xfrm>
              <a:off x="9538069" y="2508087"/>
              <a:ext cx="667080" cy="570600"/>
            </p14:xfrm>
          </p:contentPart>
        </mc:Choice>
        <mc:Fallback xmlns="">
          <p:pic>
            <p:nvPicPr>
              <p:cNvPr id="158" name="Ink 157">
                <a:extLst>
                  <a:ext uri="{FF2B5EF4-FFF2-40B4-BE49-F238E27FC236}">
                    <a16:creationId xmlns:a16="http://schemas.microsoft.com/office/drawing/2014/main" id="{740FEA30-1A6A-79A2-538F-1E59E6A5CDAB}"/>
                  </a:ext>
                </a:extLst>
              </p:cNvPr>
              <p:cNvPicPr/>
              <p:nvPr/>
            </p:nvPicPr>
            <p:blipFill>
              <a:blip r:embed="rId36"/>
              <a:stretch>
                <a:fillRect/>
              </a:stretch>
            </p:blipFill>
            <p:spPr>
              <a:xfrm>
                <a:off x="9527629" y="2497647"/>
                <a:ext cx="688320" cy="591840"/>
              </a:xfrm>
              <a:prstGeom prst="rect">
                <a:avLst/>
              </a:prstGeom>
            </p:spPr>
          </p:pic>
        </mc:Fallback>
      </mc:AlternateContent>
      <p:grpSp>
        <p:nvGrpSpPr>
          <p:cNvPr id="172" name="Group 171">
            <a:extLst>
              <a:ext uri="{FF2B5EF4-FFF2-40B4-BE49-F238E27FC236}">
                <a16:creationId xmlns:a16="http://schemas.microsoft.com/office/drawing/2014/main" id="{9BB30B44-5C45-3BA2-31EE-C9C6D26738EF}"/>
              </a:ext>
            </a:extLst>
          </p:cNvPr>
          <p:cNvGrpSpPr/>
          <p:nvPr/>
        </p:nvGrpSpPr>
        <p:grpSpPr>
          <a:xfrm>
            <a:off x="5860309" y="3899127"/>
            <a:ext cx="1338840" cy="415800"/>
            <a:chOff x="5860309" y="3899127"/>
            <a:chExt cx="1338840" cy="415800"/>
          </a:xfrm>
        </p:grpSpPr>
        <mc:AlternateContent xmlns:mc="http://schemas.openxmlformats.org/markup-compatibility/2006" xmlns:p14="http://schemas.microsoft.com/office/powerpoint/2010/main">
          <mc:Choice Requires="p14">
            <p:contentPart p14:bwMode="auto" r:id="rId37">
              <p14:nvContentPartPr>
                <p14:cNvPr id="159" name="Ink 158">
                  <a:extLst>
                    <a:ext uri="{FF2B5EF4-FFF2-40B4-BE49-F238E27FC236}">
                      <a16:creationId xmlns:a16="http://schemas.microsoft.com/office/drawing/2014/main" id="{43F34EF3-4BDD-28D9-ECDB-B5449DA940B4}"/>
                    </a:ext>
                  </a:extLst>
                </p14:cNvPr>
                <p14:cNvContentPartPr/>
                <p14:nvPr/>
              </p14:nvContentPartPr>
              <p14:xfrm>
                <a:off x="5860309" y="4044207"/>
                <a:ext cx="50400" cy="270720"/>
              </p14:xfrm>
            </p:contentPart>
          </mc:Choice>
          <mc:Fallback xmlns="">
            <p:pic>
              <p:nvPicPr>
                <p:cNvPr id="159" name="Ink 158">
                  <a:extLst>
                    <a:ext uri="{FF2B5EF4-FFF2-40B4-BE49-F238E27FC236}">
                      <a16:creationId xmlns:a16="http://schemas.microsoft.com/office/drawing/2014/main" id="{43F34EF3-4BDD-28D9-ECDB-B5449DA940B4}"/>
                    </a:ext>
                  </a:extLst>
                </p:cNvPr>
                <p:cNvPicPr/>
                <p:nvPr/>
              </p:nvPicPr>
              <p:blipFill>
                <a:blip r:embed="rId38"/>
                <a:stretch>
                  <a:fillRect/>
                </a:stretch>
              </p:blipFill>
              <p:spPr>
                <a:xfrm>
                  <a:off x="5849509" y="4033407"/>
                  <a:ext cx="716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0" name="Ink 159">
                  <a:extLst>
                    <a:ext uri="{FF2B5EF4-FFF2-40B4-BE49-F238E27FC236}">
                      <a16:creationId xmlns:a16="http://schemas.microsoft.com/office/drawing/2014/main" id="{CC1FDCDE-DABF-0C29-9D6F-7E3C4732722E}"/>
                    </a:ext>
                  </a:extLst>
                </p14:cNvPr>
                <p14:cNvContentPartPr/>
                <p14:nvPr/>
              </p14:nvContentPartPr>
              <p14:xfrm>
                <a:off x="5868589" y="4017927"/>
                <a:ext cx="103680" cy="171720"/>
              </p14:xfrm>
            </p:contentPart>
          </mc:Choice>
          <mc:Fallback xmlns="">
            <p:pic>
              <p:nvPicPr>
                <p:cNvPr id="160" name="Ink 159">
                  <a:extLst>
                    <a:ext uri="{FF2B5EF4-FFF2-40B4-BE49-F238E27FC236}">
                      <a16:creationId xmlns:a16="http://schemas.microsoft.com/office/drawing/2014/main" id="{CC1FDCDE-DABF-0C29-9D6F-7E3C4732722E}"/>
                    </a:ext>
                  </a:extLst>
                </p:cNvPr>
                <p:cNvPicPr/>
                <p:nvPr/>
              </p:nvPicPr>
              <p:blipFill>
                <a:blip r:embed="rId40"/>
                <a:stretch>
                  <a:fillRect/>
                </a:stretch>
              </p:blipFill>
              <p:spPr>
                <a:xfrm>
                  <a:off x="5858149" y="4007127"/>
                  <a:ext cx="124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1" name="Ink 160">
                  <a:extLst>
                    <a:ext uri="{FF2B5EF4-FFF2-40B4-BE49-F238E27FC236}">
                      <a16:creationId xmlns:a16="http://schemas.microsoft.com/office/drawing/2014/main" id="{FC5FDC52-923D-44E1-C543-B11CA7E15029}"/>
                    </a:ext>
                  </a:extLst>
                </p14:cNvPr>
                <p14:cNvContentPartPr/>
                <p14:nvPr/>
              </p14:nvContentPartPr>
              <p14:xfrm>
                <a:off x="6010069" y="4037367"/>
                <a:ext cx="124920" cy="125640"/>
              </p14:xfrm>
            </p:contentPart>
          </mc:Choice>
          <mc:Fallback xmlns="">
            <p:pic>
              <p:nvPicPr>
                <p:cNvPr id="161" name="Ink 160">
                  <a:extLst>
                    <a:ext uri="{FF2B5EF4-FFF2-40B4-BE49-F238E27FC236}">
                      <a16:creationId xmlns:a16="http://schemas.microsoft.com/office/drawing/2014/main" id="{FC5FDC52-923D-44E1-C543-B11CA7E15029}"/>
                    </a:ext>
                  </a:extLst>
                </p:cNvPr>
                <p:cNvPicPr/>
                <p:nvPr/>
              </p:nvPicPr>
              <p:blipFill>
                <a:blip r:embed="rId42"/>
                <a:stretch>
                  <a:fillRect/>
                </a:stretch>
              </p:blipFill>
              <p:spPr>
                <a:xfrm>
                  <a:off x="5999269" y="4026927"/>
                  <a:ext cx="146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2" name="Ink 161">
                  <a:extLst>
                    <a:ext uri="{FF2B5EF4-FFF2-40B4-BE49-F238E27FC236}">
                      <a16:creationId xmlns:a16="http://schemas.microsoft.com/office/drawing/2014/main" id="{C1B2345E-1CCB-3AB2-16B2-1AD38C848FAD}"/>
                    </a:ext>
                  </a:extLst>
                </p14:cNvPr>
                <p14:cNvContentPartPr/>
                <p14:nvPr/>
              </p14:nvContentPartPr>
              <p14:xfrm>
                <a:off x="6151189" y="3978327"/>
                <a:ext cx="75240" cy="204840"/>
              </p14:xfrm>
            </p:contentPart>
          </mc:Choice>
          <mc:Fallback xmlns="">
            <p:pic>
              <p:nvPicPr>
                <p:cNvPr id="162" name="Ink 161">
                  <a:extLst>
                    <a:ext uri="{FF2B5EF4-FFF2-40B4-BE49-F238E27FC236}">
                      <a16:creationId xmlns:a16="http://schemas.microsoft.com/office/drawing/2014/main" id="{C1B2345E-1CCB-3AB2-16B2-1AD38C848FAD}"/>
                    </a:ext>
                  </a:extLst>
                </p:cNvPr>
                <p:cNvPicPr/>
                <p:nvPr/>
              </p:nvPicPr>
              <p:blipFill>
                <a:blip r:embed="rId44"/>
                <a:stretch>
                  <a:fillRect/>
                </a:stretch>
              </p:blipFill>
              <p:spPr>
                <a:xfrm>
                  <a:off x="6140749" y="3967527"/>
                  <a:ext cx="96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3" name="Ink 162">
                  <a:extLst>
                    <a:ext uri="{FF2B5EF4-FFF2-40B4-BE49-F238E27FC236}">
                      <a16:creationId xmlns:a16="http://schemas.microsoft.com/office/drawing/2014/main" id="{08C0BD9C-995B-CC19-1F9E-D638C9DC050A}"/>
                    </a:ext>
                  </a:extLst>
                </p14:cNvPr>
                <p14:cNvContentPartPr/>
                <p14:nvPr/>
              </p14:nvContentPartPr>
              <p14:xfrm>
                <a:off x="6334069" y="3899127"/>
                <a:ext cx="33480" cy="263880"/>
              </p14:xfrm>
            </p:contentPart>
          </mc:Choice>
          <mc:Fallback xmlns="">
            <p:pic>
              <p:nvPicPr>
                <p:cNvPr id="163" name="Ink 162">
                  <a:extLst>
                    <a:ext uri="{FF2B5EF4-FFF2-40B4-BE49-F238E27FC236}">
                      <a16:creationId xmlns:a16="http://schemas.microsoft.com/office/drawing/2014/main" id="{08C0BD9C-995B-CC19-1F9E-D638C9DC050A}"/>
                    </a:ext>
                  </a:extLst>
                </p:cNvPr>
                <p:cNvPicPr/>
                <p:nvPr/>
              </p:nvPicPr>
              <p:blipFill>
                <a:blip r:embed="rId46"/>
                <a:stretch>
                  <a:fillRect/>
                </a:stretch>
              </p:blipFill>
              <p:spPr>
                <a:xfrm>
                  <a:off x="6323629" y="3888687"/>
                  <a:ext cx="54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4" name="Ink 163">
                  <a:extLst>
                    <a:ext uri="{FF2B5EF4-FFF2-40B4-BE49-F238E27FC236}">
                      <a16:creationId xmlns:a16="http://schemas.microsoft.com/office/drawing/2014/main" id="{91399963-99E6-B3D1-7E16-D6C1484F5B5A}"/>
                    </a:ext>
                  </a:extLst>
                </p14:cNvPr>
                <p14:cNvContentPartPr/>
                <p14:nvPr/>
              </p14:nvContentPartPr>
              <p14:xfrm>
                <a:off x="6300949" y="4017927"/>
                <a:ext cx="233280" cy="33120"/>
              </p14:xfrm>
            </p:contentPart>
          </mc:Choice>
          <mc:Fallback xmlns="">
            <p:pic>
              <p:nvPicPr>
                <p:cNvPr id="164" name="Ink 163">
                  <a:extLst>
                    <a:ext uri="{FF2B5EF4-FFF2-40B4-BE49-F238E27FC236}">
                      <a16:creationId xmlns:a16="http://schemas.microsoft.com/office/drawing/2014/main" id="{91399963-99E6-B3D1-7E16-D6C1484F5B5A}"/>
                    </a:ext>
                  </a:extLst>
                </p:cNvPr>
                <p:cNvPicPr/>
                <p:nvPr/>
              </p:nvPicPr>
              <p:blipFill>
                <a:blip r:embed="rId48"/>
                <a:stretch>
                  <a:fillRect/>
                </a:stretch>
              </p:blipFill>
              <p:spPr>
                <a:xfrm>
                  <a:off x="6290149" y="4007127"/>
                  <a:ext cx="254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5" name="Ink 164">
                  <a:extLst>
                    <a:ext uri="{FF2B5EF4-FFF2-40B4-BE49-F238E27FC236}">
                      <a16:creationId xmlns:a16="http://schemas.microsoft.com/office/drawing/2014/main" id="{1E259C25-A443-0A3F-3925-594AF5E456D3}"/>
                    </a:ext>
                  </a:extLst>
                </p14:cNvPr>
                <p14:cNvContentPartPr/>
                <p14:nvPr/>
              </p14:nvContentPartPr>
              <p14:xfrm>
                <a:off x="6508669" y="3951687"/>
                <a:ext cx="100080" cy="218160"/>
              </p14:xfrm>
            </p:contentPart>
          </mc:Choice>
          <mc:Fallback xmlns="">
            <p:pic>
              <p:nvPicPr>
                <p:cNvPr id="165" name="Ink 164">
                  <a:extLst>
                    <a:ext uri="{FF2B5EF4-FFF2-40B4-BE49-F238E27FC236}">
                      <a16:creationId xmlns:a16="http://schemas.microsoft.com/office/drawing/2014/main" id="{1E259C25-A443-0A3F-3925-594AF5E456D3}"/>
                    </a:ext>
                  </a:extLst>
                </p:cNvPr>
                <p:cNvPicPr/>
                <p:nvPr/>
              </p:nvPicPr>
              <p:blipFill>
                <a:blip r:embed="rId50"/>
                <a:stretch>
                  <a:fillRect/>
                </a:stretch>
              </p:blipFill>
              <p:spPr>
                <a:xfrm>
                  <a:off x="6498229" y="3941247"/>
                  <a:ext cx="121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6" name="Ink 165">
                  <a:extLst>
                    <a:ext uri="{FF2B5EF4-FFF2-40B4-BE49-F238E27FC236}">
                      <a16:creationId xmlns:a16="http://schemas.microsoft.com/office/drawing/2014/main" id="{9A706A5A-FB64-E27D-EDBF-895C93050BD5}"/>
                    </a:ext>
                  </a:extLst>
                </p14:cNvPr>
                <p14:cNvContentPartPr/>
                <p14:nvPr/>
              </p14:nvContentPartPr>
              <p14:xfrm>
                <a:off x="6658429" y="3899127"/>
                <a:ext cx="540720" cy="297360"/>
              </p14:xfrm>
            </p:contentPart>
          </mc:Choice>
          <mc:Fallback xmlns="">
            <p:pic>
              <p:nvPicPr>
                <p:cNvPr id="166" name="Ink 165">
                  <a:extLst>
                    <a:ext uri="{FF2B5EF4-FFF2-40B4-BE49-F238E27FC236}">
                      <a16:creationId xmlns:a16="http://schemas.microsoft.com/office/drawing/2014/main" id="{9A706A5A-FB64-E27D-EDBF-895C93050BD5}"/>
                    </a:ext>
                  </a:extLst>
                </p:cNvPr>
                <p:cNvPicPr/>
                <p:nvPr/>
              </p:nvPicPr>
              <p:blipFill>
                <a:blip r:embed="rId52"/>
                <a:stretch>
                  <a:fillRect/>
                </a:stretch>
              </p:blipFill>
              <p:spPr>
                <a:xfrm>
                  <a:off x="6647629" y="3888687"/>
                  <a:ext cx="561960" cy="318600"/>
                </a:xfrm>
                <a:prstGeom prst="rect">
                  <a:avLst/>
                </a:prstGeom>
              </p:spPr>
            </p:pic>
          </mc:Fallback>
        </mc:AlternateContent>
      </p:grpSp>
      <p:grpSp>
        <p:nvGrpSpPr>
          <p:cNvPr id="178" name="Group 177">
            <a:extLst>
              <a:ext uri="{FF2B5EF4-FFF2-40B4-BE49-F238E27FC236}">
                <a16:creationId xmlns:a16="http://schemas.microsoft.com/office/drawing/2014/main" id="{C190FD7D-4EC5-925D-3CDD-CE4C33565F79}"/>
              </a:ext>
            </a:extLst>
          </p:cNvPr>
          <p:cNvGrpSpPr/>
          <p:nvPr/>
        </p:nvGrpSpPr>
        <p:grpSpPr>
          <a:xfrm>
            <a:off x="7406509" y="3878967"/>
            <a:ext cx="324360" cy="999720"/>
            <a:chOff x="7406509" y="3878967"/>
            <a:chExt cx="324360" cy="999720"/>
          </a:xfrm>
        </p:grpSpPr>
        <mc:AlternateContent xmlns:mc="http://schemas.openxmlformats.org/markup-compatibility/2006" xmlns:p14="http://schemas.microsoft.com/office/powerpoint/2010/main">
          <mc:Choice Requires="p14">
            <p:contentPart p14:bwMode="auto" r:id="rId53">
              <p14:nvContentPartPr>
                <p14:cNvPr id="173" name="Ink 172">
                  <a:extLst>
                    <a:ext uri="{FF2B5EF4-FFF2-40B4-BE49-F238E27FC236}">
                      <a16:creationId xmlns:a16="http://schemas.microsoft.com/office/drawing/2014/main" id="{39925FC1-B729-9F84-052C-DFD8ACAB4BE0}"/>
                    </a:ext>
                  </a:extLst>
                </p14:cNvPr>
                <p14:cNvContentPartPr/>
                <p14:nvPr/>
              </p14:nvContentPartPr>
              <p14:xfrm>
                <a:off x="7406509" y="3878967"/>
                <a:ext cx="191520" cy="327240"/>
              </p14:xfrm>
            </p:contentPart>
          </mc:Choice>
          <mc:Fallback xmlns="">
            <p:pic>
              <p:nvPicPr>
                <p:cNvPr id="173" name="Ink 172">
                  <a:extLst>
                    <a:ext uri="{FF2B5EF4-FFF2-40B4-BE49-F238E27FC236}">
                      <a16:creationId xmlns:a16="http://schemas.microsoft.com/office/drawing/2014/main" id="{39925FC1-B729-9F84-052C-DFD8ACAB4BE0}"/>
                    </a:ext>
                  </a:extLst>
                </p:cNvPr>
                <p:cNvPicPr/>
                <p:nvPr/>
              </p:nvPicPr>
              <p:blipFill>
                <a:blip r:embed="rId54"/>
                <a:stretch>
                  <a:fillRect/>
                </a:stretch>
              </p:blipFill>
              <p:spPr>
                <a:xfrm>
                  <a:off x="7395709" y="3868527"/>
                  <a:ext cx="212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4" name="Ink 173">
                  <a:extLst>
                    <a:ext uri="{FF2B5EF4-FFF2-40B4-BE49-F238E27FC236}">
                      <a16:creationId xmlns:a16="http://schemas.microsoft.com/office/drawing/2014/main" id="{A1E4C2C7-590E-8108-0799-99EC497D0885}"/>
                    </a:ext>
                  </a:extLst>
                </p14:cNvPr>
                <p14:cNvContentPartPr/>
                <p14:nvPr/>
              </p14:nvContentPartPr>
              <p14:xfrm>
                <a:off x="7639069" y="4030887"/>
                <a:ext cx="91800" cy="270720"/>
              </p14:xfrm>
            </p:contentPart>
          </mc:Choice>
          <mc:Fallback xmlns="">
            <p:pic>
              <p:nvPicPr>
                <p:cNvPr id="174" name="Ink 173">
                  <a:extLst>
                    <a:ext uri="{FF2B5EF4-FFF2-40B4-BE49-F238E27FC236}">
                      <a16:creationId xmlns:a16="http://schemas.microsoft.com/office/drawing/2014/main" id="{A1E4C2C7-590E-8108-0799-99EC497D0885}"/>
                    </a:ext>
                  </a:extLst>
                </p:cNvPr>
                <p:cNvPicPr/>
                <p:nvPr/>
              </p:nvPicPr>
              <p:blipFill>
                <a:blip r:embed="rId56"/>
                <a:stretch>
                  <a:fillRect/>
                </a:stretch>
              </p:blipFill>
              <p:spPr>
                <a:xfrm>
                  <a:off x="7628629" y="4020447"/>
                  <a:ext cx="1130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5" name="Ink 174">
                  <a:extLst>
                    <a:ext uri="{FF2B5EF4-FFF2-40B4-BE49-F238E27FC236}">
                      <a16:creationId xmlns:a16="http://schemas.microsoft.com/office/drawing/2014/main" id="{BB8E4174-FD1E-B9F7-BE17-B86FF98FDF5B}"/>
                    </a:ext>
                  </a:extLst>
                </p14:cNvPr>
                <p14:cNvContentPartPr/>
                <p14:nvPr/>
              </p14:nvContentPartPr>
              <p14:xfrm>
                <a:off x="7423069" y="4353807"/>
                <a:ext cx="166680" cy="362880"/>
              </p14:xfrm>
            </p:contentPart>
          </mc:Choice>
          <mc:Fallback xmlns="">
            <p:pic>
              <p:nvPicPr>
                <p:cNvPr id="175" name="Ink 174">
                  <a:extLst>
                    <a:ext uri="{FF2B5EF4-FFF2-40B4-BE49-F238E27FC236}">
                      <a16:creationId xmlns:a16="http://schemas.microsoft.com/office/drawing/2014/main" id="{BB8E4174-FD1E-B9F7-BE17-B86FF98FDF5B}"/>
                    </a:ext>
                  </a:extLst>
                </p:cNvPr>
                <p:cNvPicPr/>
                <p:nvPr/>
              </p:nvPicPr>
              <p:blipFill>
                <a:blip r:embed="rId58"/>
                <a:stretch>
                  <a:fillRect/>
                </a:stretch>
              </p:blipFill>
              <p:spPr>
                <a:xfrm>
                  <a:off x="7412629" y="4343367"/>
                  <a:ext cx="1879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6" name="Ink 175">
                  <a:extLst>
                    <a:ext uri="{FF2B5EF4-FFF2-40B4-BE49-F238E27FC236}">
                      <a16:creationId xmlns:a16="http://schemas.microsoft.com/office/drawing/2014/main" id="{14BD7594-C885-78E8-3B1C-E6976D194648}"/>
                    </a:ext>
                  </a:extLst>
                </p14:cNvPr>
                <p14:cNvContentPartPr/>
                <p14:nvPr/>
              </p14:nvContentPartPr>
              <p14:xfrm>
                <a:off x="7597669" y="4525527"/>
                <a:ext cx="100080" cy="353160"/>
              </p14:xfrm>
            </p:contentPart>
          </mc:Choice>
          <mc:Fallback xmlns="">
            <p:pic>
              <p:nvPicPr>
                <p:cNvPr id="176" name="Ink 175">
                  <a:extLst>
                    <a:ext uri="{FF2B5EF4-FFF2-40B4-BE49-F238E27FC236}">
                      <a16:creationId xmlns:a16="http://schemas.microsoft.com/office/drawing/2014/main" id="{14BD7594-C885-78E8-3B1C-E6976D194648}"/>
                    </a:ext>
                  </a:extLst>
                </p:cNvPr>
                <p:cNvPicPr/>
                <p:nvPr/>
              </p:nvPicPr>
              <p:blipFill>
                <a:blip r:embed="rId60"/>
                <a:stretch>
                  <a:fillRect/>
                </a:stretch>
              </p:blipFill>
              <p:spPr>
                <a:xfrm>
                  <a:off x="7586869" y="4514727"/>
                  <a:ext cx="121320" cy="374400"/>
                </a:xfrm>
                <a:prstGeom prst="rect">
                  <a:avLst/>
                </a:prstGeom>
              </p:spPr>
            </p:pic>
          </mc:Fallback>
        </mc:AlternateContent>
      </p:grpSp>
      <p:grpSp>
        <p:nvGrpSpPr>
          <p:cNvPr id="200" name="Group 199">
            <a:extLst>
              <a:ext uri="{FF2B5EF4-FFF2-40B4-BE49-F238E27FC236}">
                <a16:creationId xmlns:a16="http://schemas.microsoft.com/office/drawing/2014/main" id="{9DB80D98-239C-819D-F15B-418F9853FD8D}"/>
              </a:ext>
            </a:extLst>
          </p:cNvPr>
          <p:cNvGrpSpPr/>
          <p:nvPr/>
        </p:nvGrpSpPr>
        <p:grpSpPr>
          <a:xfrm>
            <a:off x="2767909" y="5233647"/>
            <a:ext cx="4032360" cy="982800"/>
            <a:chOff x="2767909" y="5233647"/>
            <a:chExt cx="4032360" cy="982800"/>
          </a:xfrm>
        </p:grpSpPr>
        <mc:AlternateContent xmlns:mc="http://schemas.openxmlformats.org/markup-compatibility/2006" xmlns:p14="http://schemas.microsoft.com/office/powerpoint/2010/main">
          <mc:Choice Requires="p14">
            <p:contentPart p14:bwMode="auto" r:id="rId61">
              <p14:nvContentPartPr>
                <p14:cNvPr id="179" name="Ink 178">
                  <a:extLst>
                    <a:ext uri="{FF2B5EF4-FFF2-40B4-BE49-F238E27FC236}">
                      <a16:creationId xmlns:a16="http://schemas.microsoft.com/office/drawing/2014/main" id="{62F59BE7-D5D6-BBCE-D86F-6F0BAE5E5DF4}"/>
                    </a:ext>
                  </a:extLst>
                </p14:cNvPr>
                <p14:cNvContentPartPr/>
                <p14:nvPr/>
              </p14:nvContentPartPr>
              <p14:xfrm>
                <a:off x="3574309" y="5474487"/>
                <a:ext cx="33480" cy="679320"/>
              </p14:xfrm>
            </p:contentPart>
          </mc:Choice>
          <mc:Fallback xmlns="">
            <p:pic>
              <p:nvPicPr>
                <p:cNvPr id="179" name="Ink 178">
                  <a:extLst>
                    <a:ext uri="{FF2B5EF4-FFF2-40B4-BE49-F238E27FC236}">
                      <a16:creationId xmlns:a16="http://schemas.microsoft.com/office/drawing/2014/main" id="{62F59BE7-D5D6-BBCE-D86F-6F0BAE5E5DF4}"/>
                    </a:ext>
                  </a:extLst>
                </p:cNvPr>
                <p:cNvPicPr/>
                <p:nvPr/>
              </p:nvPicPr>
              <p:blipFill>
                <a:blip r:embed="rId62"/>
                <a:stretch>
                  <a:fillRect/>
                </a:stretch>
              </p:blipFill>
              <p:spPr>
                <a:xfrm>
                  <a:off x="3563509" y="5464047"/>
                  <a:ext cx="54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Ink 179">
                  <a:extLst>
                    <a:ext uri="{FF2B5EF4-FFF2-40B4-BE49-F238E27FC236}">
                      <a16:creationId xmlns:a16="http://schemas.microsoft.com/office/drawing/2014/main" id="{15CC8182-272A-1859-BDB1-DBBB70CE84EF}"/>
                    </a:ext>
                  </a:extLst>
                </p14:cNvPr>
                <p14:cNvContentPartPr/>
                <p14:nvPr/>
              </p14:nvContentPartPr>
              <p14:xfrm>
                <a:off x="3624349" y="5336247"/>
                <a:ext cx="1213920" cy="811080"/>
              </p14:xfrm>
            </p:contentPart>
          </mc:Choice>
          <mc:Fallback xmlns="">
            <p:pic>
              <p:nvPicPr>
                <p:cNvPr id="180" name="Ink 179">
                  <a:extLst>
                    <a:ext uri="{FF2B5EF4-FFF2-40B4-BE49-F238E27FC236}">
                      <a16:creationId xmlns:a16="http://schemas.microsoft.com/office/drawing/2014/main" id="{15CC8182-272A-1859-BDB1-DBBB70CE84EF}"/>
                    </a:ext>
                  </a:extLst>
                </p:cNvPr>
                <p:cNvPicPr/>
                <p:nvPr/>
              </p:nvPicPr>
              <p:blipFill>
                <a:blip r:embed="rId64"/>
                <a:stretch>
                  <a:fillRect/>
                </a:stretch>
              </p:blipFill>
              <p:spPr>
                <a:xfrm>
                  <a:off x="3613549" y="5325447"/>
                  <a:ext cx="123516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Ink 180">
                  <a:extLst>
                    <a:ext uri="{FF2B5EF4-FFF2-40B4-BE49-F238E27FC236}">
                      <a16:creationId xmlns:a16="http://schemas.microsoft.com/office/drawing/2014/main" id="{808A8EA7-7C2F-A81C-91D5-96C6850C8ECC}"/>
                    </a:ext>
                  </a:extLst>
                </p14:cNvPr>
                <p14:cNvContentPartPr/>
                <p14:nvPr/>
              </p14:nvContentPartPr>
              <p14:xfrm>
                <a:off x="2767909" y="5705247"/>
                <a:ext cx="602640" cy="158400"/>
              </p14:xfrm>
            </p:contentPart>
          </mc:Choice>
          <mc:Fallback xmlns="">
            <p:pic>
              <p:nvPicPr>
                <p:cNvPr id="181" name="Ink 180">
                  <a:extLst>
                    <a:ext uri="{FF2B5EF4-FFF2-40B4-BE49-F238E27FC236}">
                      <a16:creationId xmlns:a16="http://schemas.microsoft.com/office/drawing/2014/main" id="{808A8EA7-7C2F-A81C-91D5-96C6850C8ECC}"/>
                    </a:ext>
                  </a:extLst>
                </p:cNvPr>
                <p:cNvPicPr/>
                <p:nvPr/>
              </p:nvPicPr>
              <p:blipFill>
                <a:blip r:embed="rId66"/>
                <a:stretch>
                  <a:fillRect/>
                </a:stretch>
              </p:blipFill>
              <p:spPr>
                <a:xfrm>
                  <a:off x="2757469" y="5694807"/>
                  <a:ext cx="623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84" name="Ink 183">
                  <a:extLst>
                    <a:ext uri="{FF2B5EF4-FFF2-40B4-BE49-F238E27FC236}">
                      <a16:creationId xmlns:a16="http://schemas.microsoft.com/office/drawing/2014/main" id="{EC996C3A-C16C-9B31-F4D7-97C11BFBD971}"/>
                    </a:ext>
                  </a:extLst>
                </p14:cNvPr>
                <p14:cNvContentPartPr/>
                <p14:nvPr/>
              </p14:nvContentPartPr>
              <p14:xfrm>
                <a:off x="2826229" y="5296647"/>
                <a:ext cx="16920" cy="248040"/>
              </p14:xfrm>
            </p:contentPart>
          </mc:Choice>
          <mc:Fallback xmlns="">
            <p:pic>
              <p:nvPicPr>
                <p:cNvPr id="184" name="Ink 183">
                  <a:extLst>
                    <a:ext uri="{FF2B5EF4-FFF2-40B4-BE49-F238E27FC236}">
                      <a16:creationId xmlns:a16="http://schemas.microsoft.com/office/drawing/2014/main" id="{EC996C3A-C16C-9B31-F4D7-97C11BFBD971}"/>
                    </a:ext>
                  </a:extLst>
                </p:cNvPr>
                <p:cNvPicPr/>
                <p:nvPr/>
              </p:nvPicPr>
              <p:blipFill>
                <a:blip r:embed="rId68"/>
                <a:stretch>
                  <a:fillRect/>
                </a:stretch>
              </p:blipFill>
              <p:spPr>
                <a:xfrm>
                  <a:off x="2815429" y="5285847"/>
                  <a:ext cx="38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85" name="Ink 184">
                  <a:extLst>
                    <a:ext uri="{FF2B5EF4-FFF2-40B4-BE49-F238E27FC236}">
                      <a16:creationId xmlns:a16="http://schemas.microsoft.com/office/drawing/2014/main" id="{9B836381-1A87-651E-85AE-C202A4139F20}"/>
                    </a:ext>
                  </a:extLst>
                </p14:cNvPr>
                <p14:cNvContentPartPr/>
                <p14:nvPr/>
              </p14:nvContentPartPr>
              <p14:xfrm>
                <a:off x="2950789" y="5233647"/>
                <a:ext cx="33480" cy="294120"/>
              </p14:xfrm>
            </p:contentPart>
          </mc:Choice>
          <mc:Fallback xmlns="">
            <p:pic>
              <p:nvPicPr>
                <p:cNvPr id="185" name="Ink 184">
                  <a:extLst>
                    <a:ext uri="{FF2B5EF4-FFF2-40B4-BE49-F238E27FC236}">
                      <a16:creationId xmlns:a16="http://schemas.microsoft.com/office/drawing/2014/main" id="{9B836381-1A87-651E-85AE-C202A4139F20}"/>
                    </a:ext>
                  </a:extLst>
                </p:cNvPr>
                <p:cNvPicPr/>
                <p:nvPr/>
              </p:nvPicPr>
              <p:blipFill>
                <a:blip r:embed="rId70"/>
                <a:stretch>
                  <a:fillRect/>
                </a:stretch>
              </p:blipFill>
              <p:spPr>
                <a:xfrm>
                  <a:off x="2940349" y="5222847"/>
                  <a:ext cx="547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86" name="Ink 185">
                  <a:extLst>
                    <a:ext uri="{FF2B5EF4-FFF2-40B4-BE49-F238E27FC236}">
                      <a16:creationId xmlns:a16="http://schemas.microsoft.com/office/drawing/2014/main" id="{BD36D796-DC6A-3046-9BB9-A5A147861537}"/>
                    </a:ext>
                  </a:extLst>
                </p14:cNvPr>
                <p14:cNvContentPartPr/>
                <p14:nvPr/>
              </p14:nvContentPartPr>
              <p14:xfrm>
                <a:off x="2826229" y="5441727"/>
                <a:ext cx="216360" cy="26640"/>
              </p14:xfrm>
            </p:contentPart>
          </mc:Choice>
          <mc:Fallback xmlns="">
            <p:pic>
              <p:nvPicPr>
                <p:cNvPr id="186" name="Ink 185">
                  <a:extLst>
                    <a:ext uri="{FF2B5EF4-FFF2-40B4-BE49-F238E27FC236}">
                      <a16:creationId xmlns:a16="http://schemas.microsoft.com/office/drawing/2014/main" id="{BD36D796-DC6A-3046-9BB9-A5A147861537}"/>
                    </a:ext>
                  </a:extLst>
                </p:cNvPr>
                <p:cNvPicPr/>
                <p:nvPr/>
              </p:nvPicPr>
              <p:blipFill>
                <a:blip r:embed="rId72"/>
                <a:stretch>
                  <a:fillRect/>
                </a:stretch>
              </p:blipFill>
              <p:spPr>
                <a:xfrm>
                  <a:off x="2815429" y="5430927"/>
                  <a:ext cx="237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87" name="Ink 186">
                  <a:extLst>
                    <a:ext uri="{FF2B5EF4-FFF2-40B4-BE49-F238E27FC236}">
                      <a16:creationId xmlns:a16="http://schemas.microsoft.com/office/drawing/2014/main" id="{7836751C-F8DD-C7D7-D49C-79DF6FCAE738}"/>
                    </a:ext>
                  </a:extLst>
                </p14:cNvPr>
                <p14:cNvContentPartPr/>
                <p14:nvPr/>
              </p14:nvContentPartPr>
              <p14:xfrm>
                <a:off x="2901109" y="5948967"/>
                <a:ext cx="58680" cy="267480"/>
              </p14:xfrm>
            </p:contentPart>
          </mc:Choice>
          <mc:Fallback xmlns="">
            <p:pic>
              <p:nvPicPr>
                <p:cNvPr id="187" name="Ink 186">
                  <a:extLst>
                    <a:ext uri="{FF2B5EF4-FFF2-40B4-BE49-F238E27FC236}">
                      <a16:creationId xmlns:a16="http://schemas.microsoft.com/office/drawing/2014/main" id="{7836751C-F8DD-C7D7-D49C-79DF6FCAE738}"/>
                    </a:ext>
                  </a:extLst>
                </p:cNvPr>
                <p:cNvPicPr/>
                <p:nvPr/>
              </p:nvPicPr>
              <p:blipFill>
                <a:blip r:embed="rId74"/>
                <a:stretch>
                  <a:fillRect/>
                </a:stretch>
              </p:blipFill>
              <p:spPr>
                <a:xfrm>
                  <a:off x="2890309" y="5938527"/>
                  <a:ext cx="79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8" name="Ink 187">
                  <a:extLst>
                    <a:ext uri="{FF2B5EF4-FFF2-40B4-BE49-F238E27FC236}">
                      <a16:creationId xmlns:a16="http://schemas.microsoft.com/office/drawing/2014/main" id="{E3B285C0-087A-B5D8-54D8-87599E57A46D}"/>
                    </a:ext>
                  </a:extLst>
                </p14:cNvPr>
                <p14:cNvContentPartPr/>
                <p14:nvPr/>
              </p14:nvContentPartPr>
              <p14:xfrm>
                <a:off x="2917669" y="5905767"/>
                <a:ext cx="58680" cy="116280"/>
              </p14:xfrm>
            </p:contentPart>
          </mc:Choice>
          <mc:Fallback xmlns="">
            <p:pic>
              <p:nvPicPr>
                <p:cNvPr id="188" name="Ink 187">
                  <a:extLst>
                    <a:ext uri="{FF2B5EF4-FFF2-40B4-BE49-F238E27FC236}">
                      <a16:creationId xmlns:a16="http://schemas.microsoft.com/office/drawing/2014/main" id="{E3B285C0-087A-B5D8-54D8-87599E57A46D}"/>
                    </a:ext>
                  </a:extLst>
                </p:cNvPr>
                <p:cNvPicPr/>
                <p:nvPr/>
              </p:nvPicPr>
              <p:blipFill>
                <a:blip r:embed="rId76"/>
                <a:stretch>
                  <a:fillRect/>
                </a:stretch>
              </p:blipFill>
              <p:spPr>
                <a:xfrm>
                  <a:off x="2906869" y="5895327"/>
                  <a:ext cx="7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89" name="Ink 188">
                  <a:extLst>
                    <a:ext uri="{FF2B5EF4-FFF2-40B4-BE49-F238E27FC236}">
                      <a16:creationId xmlns:a16="http://schemas.microsoft.com/office/drawing/2014/main" id="{3CC30D8C-7BE3-7703-3F78-26E7EEB65BE6}"/>
                    </a:ext>
                  </a:extLst>
                </p14:cNvPr>
                <p14:cNvContentPartPr/>
                <p14:nvPr/>
              </p14:nvContentPartPr>
              <p14:xfrm>
                <a:off x="4846189" y="5540727"/>
                <a:ext cx="607320" cy="178200"/>
              </p14:xfrm>
            </p:contentPart>
          </mc:Choice>
          <mc:Fallback xmlns="">
            <p:pic>
              <p:nvPicPr>
                <p:cNvPr id="189" name="Ink 188">
                  <a:extLst>
                    <a:ext uri="{FF2B5EF4-FFF2-40B4-BE49-F238E27FC236}">
                      <a16:creationId xmlns:a16="http://schemas.microsoft.com/office/drawing/2014/main" id="{3CC30D8C-7BE3-7703-3F78-26E7EEB65BE6}"/>
                    </a:ext>
                  </a:extLst>
                </p:cNvPr>
                <p:cNvPicPr/>
                <p:nvPr/>
              </p:nvPicPr>
              <p:blipFill>
                <a:blip r:embed="rId78"/>
                <a:stretch>
                  <a:fillRect/>
                </a:stretch>
              </p:blipFill>
              <p:spPr>
                <a:xfrm>
                  <a:off x="4835389" y="5529927"/>
                  <a:ext cx="628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0" name="Ink 189">
                  <a:extLst>
                    <a:ext uri="{FF2B5EF4-FFF2-40B4-BE49-F238E27FC236}">
                      <a16:creationId xmlns:a16="http://schemas.microsoft.com/office/drawing/2014/main" id="{E5B1AEB0-4013-A634-685B-CCFBAAAA4E64}"/>
                    </a:ext>
                  </a:extLst>
                </p14:cNvPr>
                <p14:cNvContentPartPr/>
                <p14:nvPr/>
              </p14:nvContentPartPr>
              <p14:xfrm>
                <a:off x="5527669" y="5375487"/>
                <a:ext cx="100080" cy="217800"/>
              </p14:xfrm>
            </p:contentPart>
          </mc:Choice>
          <mc:Fallback xmlns="">
            <p:pic>
              <p:nvPicPr>
                <p:cNvPr id="190" name="Ink 189">
                  <a:extLst>
                    <a:ext uri="{FF2B5EF4-FFF2-40B4-BE49-F238E27FC236}">
                      <a16:creationId xmlns:a16="http://schemas.microsoft.com/office/drawing/2014/main" id="{E5B1AEB0-4013-A634-685B-CCFBAAAA4E64}"/>
                    </a:ext>
                  </a:extLst>
                </p:cNvPr>
                <p:cNvPicPr/>
                <p:nvPr/>
              </p:nvPicPr>
              <p:blipFill>
                <a:blip r:embed="rId80"/>
                <a:stretch>
                  <a:fillRect/>
                </a:stretch>
              </p:blipFill>
              <p:spPr>
                <a:xfrm>
                  <a:off x="5517229" y="5365047"/>
                  <a:ext cx="1213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1" name="Ink 190">
                  <a:extLst>
                    <a:ext uri="{FF2B5EF4-FFF2-40B4-BE49-F238E27FC236}">
                      <a16:creationId xmlns:a16="http://schemas.microsoft.com/office/drawing/2014/main" id="{C7D1770A-4A38-0839-6228-B6C6FA3C5DAA}"/>
                    </a:ext>
                  </a:extLst>
                </p14:cNvPr>
                <p14:cNvContentPartPr/>
                <p14:nvPr/>
              </p14:nvContentPartPr>
              <p14:xfrm>
                <a:off x="5636029" y="5408607"/>
                <a:ext cx="291240" cy="178560"/>
              </p14:xfrm>
            </p:contentPart>
          </mc:Choice>
          <mc:Fallback xmlns="">
            <p:pic>
              <p:nvPicPr>
                <p:cNvPr id="191" name="Ink 190">
                  <a:extLst>
                    <a:ext uri="{FF2B5EF4-FFF2-40B4-BE49-F238E27FC236}">
                      <a16:creationId xmlns:a16="http://schemas.microsoft.com/office/drawing/2014/main" id="{C7D1770A-4A38-0839-6228-B6C6FA3C5DAA}"/>
                    </a:ext>
                  </a:extLst>
                </p:cNvPr>
                <p:cNvPicPr/>
                <p:nvPr/>
              </p:nvPicPr>
              <p:blipFill>
                <a:blip r:embed="rId82"/>
                <a:stretch>
                  <a:fillRect/>
                </a:stretch>
              </p:blipFill>
              <p:spPr>
                <a:xfrm>
                  <a:off x="5625229" y="5397807"/>
                  <a:ext cx="3124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2" name="Ink 191">
                  <a:extLst>
                    <a:ext uri="{FF2B5EF4-FFF2-40B4-BE49-F238E27FC236}">
                      <a16:creationId xmlns:a16="http://schemas.microsoft.com/office/drawing/2014/main" id="{D0CB71C4-2884-412A-C426-C76C0D620495}"/>
                    </a:ext>
                  </a:extLst>
                </p14:cNvPr>
                <p14:cNvContentPartPr/>
                <p14:nvPr/>
              </p14:nvContentPartPr>
              <p14:xfrm>
                <a:off x="5918629" y="5303487"/>
                <a:ext cx="8640" cy="92880"/>
              </p14:xfrm>
            </p:contentPart>
          </mc:Choice>
          <mc:Fallback xmlns="">
            <p:pic>
              <p:nvPicPr>
                <p:cNvPr id="192" name="Ink 191">
                  <a:extLst>
                    <a:ext uri="{FF2B5EF4-FFF2-40B4-BE49-F238E27FC236}">
                      <a16:creationId xmlns:a16="http://schemas.microsoft.com/office/drawing/2014/main" id="{D0CB71C4-2884-412A-C426-C76C0D620495}"/>
                    </a:ext>
                  </a:extLst>
                </p:cNvPr>
                <p:cNvPicPr/>
                <p:nvPr/>
              </p:nvPicPr>
              <p:blipFill>
                <a:blip r:embed="rId84"/>
                <a:stretch>
                  <a:fillRect/>
                </a:stretch>
              </p:blipFill>
              <p:spPr>
                <a:xfrm>
                  <a:off x="5907829" y="5292687"/>
                  <a:ext cx="2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3" name="Ink 192">
                  <a:extLst>
                    <a:ext uri="{FF2B5EF4-FFF2-40B4-BE49-F238E27FC236}">
                      <a16:creationId xmlns:a16="http://schemas.microsoft.com/office/drawing/2014/main" id="{084B3397-AF8A-5947-21E9-ADB22095E7C9}"/>
                    </a:ext>
                  </a:extLst>
                </p14:cNvPr>
                <p14:cNvContentPartPr/>
                <p14:nvPr/>
              </p14:nvContentPartPr>
              <p14:xfrm>
                <a:off x="5984869" y="5411487"/>
                <a:ext cx="108360" cy="142560"/>
              </p14:xfrm>
            </p:contentPart>
          </mc:Choice>
          <mc:Fallback xmlns="">
            <p:pic>
              <p:nvPicPr>
                <p:cNvPr id="193" name="Ink 192">
                  <a:extLst>
                    <a:ext uri="{FF2B5EF4-FFF2-40B4-BE49-F238E27FC236}">
                      <a16:creationId xmlns:a16="http://schemas.microsoft.com/office/drawing/2014/main" id="{084B3397-AF8A-5947-21E9-ADB22095E7C9}"/>
                    </a:ext>
                  </a:extLst>
                </p:cNvPr>
                <p:cNvPicPr/>
                <p:nvPr/>
              </p:nvPicPr>
              <p:blipFill>
                <a:blip r:embed="rId86"/>
                <a:stretch>
                  <a:fillRect/>
                </a:stretch>
              </p:blipFill>
              <p:spPr>
                <a:xfrm>
                  <a:off x="5974429" y="5401047"/>
                  <a:ext cx="129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4" name="Ink 193">
                  <a:extLst>
                    <a:ext uri="{FF2B5EF4-FFF2-40B4-BE49-F238E27FC236}">
                      <a16:creationId xmlns:a16="http://schemas.microsoft.com/office/drawing/2014/main" id="{93E9F31F-617E-4465-9D47-D0880CC51095}"/>
                    </a:ext>
                  </a:extLst>
                </p14:cNvPr>
                <p14:cNvContentPartPr/>
                <p14:nvPr/>
              </p14:nvContentPartPr>
              <p14:xfrm>
                <a:off x="5585989" y="5846367"/>
                <a:ext cx="374400" cy="218520"/>
              </p14:xfrm>
            </p:contentPart>
          </mc:Choice>
          <mc:Fallback xmlns="">
            <p:pic>
              <p:nvPicPr>
                <p:cNvPr id="194" name="Ink 193">
                  <a:extLst>
                    <a:ext uri="{FF2B5EF4-FFF2-40B4-BE49-F238E27FC236}">
                      <a16:creationId xmlns:a16="http://schemas.microsoft.com/office/drawing/2014/main" id="{93E9F31F-617E-4465-9D47-D0880CC51095}"/>
                    </a:ext>
                  </a:extLst>
                </p:cNvPr>
                <p:cNvPicPr/>
                <p:nvPr/>
              </p:nvPicPr>
              <p:blipFill>
                <a:blip r:embed="rId88"/>
                <a:stretch>
                  <a:fillRect/>
                </a:stretch>
              </p:blipFill>
              <p:spPr>
                <a:xfrm>
                  <a:off x="5575189" y="5835927"/>
                  <a:ext cx="395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5" name="Ink 194">
                  <a:extLst>
                    <a:ext uri="{FF2B5EF4-FFF2-40B4-BE49-F238E27FC236}">
                      <a16:creationId xmlns:a16="http://schemas.microsoft.com/office/drawing/2014/main" id="{B800F03D-8670-865D-A57D-0027E6D1666C}"/>
                    </a:ext>
                  </a:extLst>
                </p14:cNvPr>
                <p14:cNvContentPartPr/>
                <p14:nvPr/>
              </p14:nvContentPartPr>
              <p14:xfrm>
                <a:off x="6151189" y="5810727"/>
                <a:ext cx="366120" cy="224640"/>
              </p14:xfrm>
            </p:contentPart>
          </mc:Choice>
          <mc:Fallback xmlns="">
            <p:pic>
              <p:nvPicPr>
                <p:cNvPr id="195" name="Ink 194">
                  <a:extLst>
                    <a:ext uri="{FF2B5EF4-FFF2-40B4-BE49-F238E27FC236}">
                      <a16:creationId xmlns:a16="http://schemas.microsoft.com/office/drawing/2014/main" id="{B800F03D-8670-865D-A57D-0027E6D1666C}"/>
                    </a:ext>
                  </a:extLst>
                </p:cNvPr>
                <p:cNvPicPr/>
                <p:nvPr/>
              </p:nvPicPr>
              <p:blipFill>
                <a:blip r:embed="rId90"/>
                <a:stretch>
                  <a:fillRect/>
                </a:stretch>
              </p:blipFill>
              <p:spPr>
                <a:xfrm>
                  <a:off x="6140749" y="5800287"/>
                  <a:ext cx="3873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6" name="Ink 195">
                  <a:extLst>
                    <a:ext uri="{FF2B5EF4-FFF2-40B4-BE49-F238E27FC236}">
                      <a16:creationId xmlns:a16="http://schemas.microsoft.com/office/drawing/2014/main" id="{AC1F3802-C92A-9B5C-FFDE-2FA548915E7A}"/>
                    </a:ext>
                  </a:extLst>
                </p14:cNvPr>
                <p14:cNvContentPartPr/>
                <p14:nvPr/>
              </p14:nvContentPartPr>
              <p14:xfrm>
                <a:off x="6550429" y="5718567"/>
                <a:ext cx="249840" cy="290520"/>
              </p14:xfrm>
            </p:contentPart>
          </mc:Choice>
          <mc:Fallback xmlns="">
            <p:pic>
              <p:nvPicPr>
                <p:cNvPr id="196" name="Ink 195">
                  <a:extLst>
                    <a:ext uri="{FF2B5EF4-FFF2-40B4-BE49-F238E27FC236}">
                      <a16:creationId xmlns:a16="http://schemas.microsoft.com/office/drawing/2014/main" id="{AC1F3802-C92A-9B5C-FFDE-2FA548915E7A}"/>
                    </a:ext>
                  </a:extLst>
                </p:cNvPr>
                <p:cNvPicPr/>
                <p:nvPr/>
              </p:nvPicPr>
              <p:blipFill>
                <a:blip r:embed="rId92"/>
                <a:stretch>
                  <a:fillRect/>
                </a:stretch>
              </p:blipFill>
              <p:spPr>
                <a:xfrm>
                  <a:off x="6539629" y="5707767"/>
                  <a:ext cx="271080" cy="311760"/>
                </a:xfrm>
                <a:prstGeom prst="rect">
                  <a:avLst/>
                </a:prstGeom>
              </p:spPr>
            </p:pic>
          </mc:Fallback>
        </mc:AlternateContent>
      </p:grpSp>
      <p:grpSp>
        <p:nvGrpSpPr>
          <p:cNvPr id="234" name="Group 233">
            <a:extLst>
              <a:ext uri="{FF2B5EF4-FFF2-40B4-BE49-F238E27FC236}">
                <a16:creationId xmlns:a16="http://schemas.microsoft.com/office/drawing/2014/main" id="{EDB13A07-F6DA-D0B0-C131-5FD8659701EB}"/>
              </a:ext>
            </a:extLst>
          </p:cNvPr>
          <p:cNvGrpSpPr/>
          <p:nvPr/>
        </p:nvGrpSpPr>
        <p:grpSpPr>
          <a:xfrm>
            <a:off x="4072909" y="2135487"/>
            <a:ext cx="4298040" cy="1486800"/>
            <a:chOff x="4072909" y="2135487"/>
            <a:chExt cx="4298040" cy="1486800"/>
          </a:xfrm>
        </p:grpSpPr>
        <mc:AlternateContent xmlns:mc="http://schemas.openxmlformats.org/markup-compatibility/2006" xmlns:p14="http://schemas.microsoft.com/office/powerpoint/2010/main">
          <mc:Choice Requires="p14">
            <p:contentPart p14:bwMode="auto" r:id="rId93">
              <p14:nvContentPartPr>
                <p14:cNvPr id="131" name="Ink 130">
                  <a:extLst>
                    <a:ext uri="{FF2B5EF4-FFF2-40B4-BE49-F238E27FC236}">
                      <a16:creationId xmlns:a16="http://schemas.microsoft.com/office/drawing/2014/main" id="{EFF8EBD3-4A85-11FA-91C8-D6C0510AE965}"/>
                    </a:ext>
                  </a:extLst>
                </p14:cNvPr>
                <p14:cNvContentPartPr/>
                <p14:nvPr/>
              </p14:nvContentPartPr>
              <p14:xfrm>
                <a:off x="7805389" y="2501967"/>
                <a:ext cx="565560" cy="593640"/>
              </p14:xfrm>
            </p:contentPart>
          </mc:Choice>
          <mc:Fallback xmlns="">
            <p:pic>
              <p:nvPicPr>
                <p:cNvPr id="131" name="Ink 130">
                  <a:extLst>
                    <a:ext uri="{FF2B5EF4-FFF2-40B4-BE49-F238E27FC236}">
                      <a16:creationId xmlns:a16="http://schemas.microsoft.com/office/drawing/2014/main" id="{EFF8EBD3-4A85-11FA-91C8-D6C0510AE965}"/>
                    </a:ext>
                  </a:extLst>
                </p:cNvPr>
                <p:cNvPicPr/>
                <p:nvPr/>
              </p:nvPicPr>
              <p:blipFill>
                <a:blip r:embed="rId94"/>
                <a:stretch>
                  <a:fillRect/>
                </a:stretch>
              </p:blipFill>
              <p:spPr>
                <a:xfrm>
                  <a:off x="7794949" y="2491167"/>
                  <a:ext cx="58680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2" name="Ink 131">
                  <a:extLst>
                    <a:ext uri="{FF2B5EF4-FFF2-40B4-BE49-F238E27FC236}">
                      <a16:creationId xmlns:a16="http://schemas.microsoft.com/office/drawing/2014/main" id="{6FF7447E-CDC9-32BE-5DF0-5039BE508700}"/>
                    </a:ext>
                  </a:extLst>
                </p14:cNvPr>
                <p14:cNvContentPartPr/>
                <p14:nvPr/>
              </p14:nvContentPartPr>
              <p14:xfrm>
                <a:off x="7414789" y="2771967"/>
                <a:ext cx="124920" cy="284040"/>
              </p14:xfrm>
            </p:contentPart>
          </mc:Choice>
          <mc:Fallback xmlns="">
            <p:pic>
              <p:nvPicPr>
                <p:cNvPr id="132" name="Ink 131">
                  <a:extLst>
                    <a:ext uri="{FF2B5EF4-FFF2-40B4-BE49-F238E27FC236}">
                      <a16:creationId xmlns:a16="http://schemas.microsoft.com/office/drawing/2014/main" id="{6FF7447E-CDC9-32BE-5DF0-5039BE508700}"/>
                    </a:ext>
                  </a:extLst>
                </p:cNvPr>
                <p:cNvPicPr/>
                <p:nvPr/>
              </p:nvPicPr>
              <p:blipFill>
                <a:blip r:embed="rId96"/>
                <a:stretch>
                  <a:fillRect/>
                </a:stretch>
              </p:blipFill>
              <p:spPr>
                <a:xfrm>
                  <a:off x="7403989" y="2761167"/>
                  <a:ext cx="146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3" name="Ink 132">
                  <a:extLst>
                    <a:ext uri="{FF2B5EF4-FFF2-40B4-BE49-F238E27FC236}">
                      <a16:creationId xmlns:a16="http://schemas.microsoft.com/office/drawing/2014/main" id="{6E721CA0-7CAF-A0E8-8619-E33B3E6101DA}"/>
                    </a:ext>
                  </a:extLst>
                </p14:cNvPr>
                <p14:cNvContentPartPr/>
                <p14:nvPr/>
              </p14:nvContentPartPr>
              <p14:xfrm>
                <a:off x="7564549" y="2870967"/>
                <a:ext cx="108360" cy="210960"/>
              </p14:xfrm>
            </p:contentPart>
          </mc:Choice>
          <mc:Fallback xmlns="">
            <p:pic>
              <p:nvPicPr>
                <p:cNvPr id="133" name="Ink 132">
                  <a:extLst>
                    <a:ext uri="{FF2B5EF4-FFF2-40B4-BE49-F238E27FC236}">
                      <a16:creationId xmlns:a16="http://schemas.microsoft.com/office/drawing/2014/main" id="{6E721CA0-7CAF-A0E8-8619-E33B3E6101DA}"/>
                    </a:ext>
                  </a:extLst>
                </p:cNvPr>
                <p:cNvPicPr/>
                <p:nvPr/>
              </p:nvPicPr>
              <p:blipFill>
                <a:blip r:embed="rId98"/>
                <a:stretch>
                  <a:fillRect/>
                </a:stretch>
              </p:blipFill>
              <p:spPr>
                <a:xfrm>
                  <a:off x="7553749" y="2860167"/>
                  <a:ext cx="129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7" name="Ink 166">
                  <a:extLst>
                    <a:ext uri="{FF2B5EF4-FFF2-40B4-BE49-F238E27FC236}">
                      <a16:creationId xmlns:a16="http://schemas.microsoft.com/office/drawing/2014/main" id="{D90673B7-10D4-2E34-5347-EDBA524E237E}"/>
                    </a:ext>
                  </a:extLst>
                </p14:cNvPr>
                <p14:cNvContentPartPr/>
                <p14:nvPr/>
              </p14:nvContentPartPr>
              <p14:xfrm>
                <a:off x="7439629" y="3259767"/>
                <a:ext cx="183240" cy="323280"/>
              </p14:xfrm>
            </p:contentPart>
          </mc:Choice>
          <mc:Fallback xmlns="">
            <p:pic>
              <p:nvPicPr>
                <p:cNvPr id="167" name="Ink 166">
                  <a:extLst>
                    <a:ext uri="{FF2B5EF4-FFF2-40B4-BE49-F238E27FC236}">
                      <a16:creationId xmlns:a16="http://schemas.microsoft.com/office/drawing/2014/main" id="{D90673B7-10D4-2E34-5347-EDBA524E237E}"/>
                    </a:ext>
                  </a:extLst>
                </p:cNvPr>
                <p:cNvPicPr/>
                <p:nvPr/>
              </p:nvPicPr>
              <p:blipFill>
                <a:blip r:embed="rId100"/>
                <a:stretch>
                  <a:fillRect/>
                </a:stretch>
              </p:blipFill>
              <p:spPr>
                <a:xfrm>
                  <a:off x="7429189" y="3249327"/>
                  <a:ext cx="204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8" name="Ink 167">
                  <a:extLst>
                    <a:ext uri="{FF2B5EF4-FFF2-40B4-BE49-F238E27FC236}">
                      <a16:creationId xmlns:a16="http://schemas.microsoft.com/office/drawing/2014/main" id="{B4D5B77C-E435-2728-A06C-B1754C3D76DF}"/>
                    </a:ext>
                  </a:extLst>
                </p14:cNvPr>
                <p14:cNvContentPartPr/>
                <p14:nvPr/>
              </p14:nvContentPartPr>
              <p14:xfrm>
                <a:off x="7614229" y="3404847"/>
                <a:ext cx="199800" cy="195120"/>
              </p14:xfrm>
            </p:contentPart>
          </mc:Choice>
          <mc:Fallback xmlns="">
            <p:pic>
              <p:nvPicPr>
                <p:cNvPr id="168" name="Ink 167">
                  <a:extLst>
                    <a:ext uri="{FF2B5EF4-FFF2-40B4-BE49-F238E27FC236}">
                      <a16:creationId xmlns:a16="http://schemas.microsoft.com/office/drawing/2014/main" id="{B4D5B77C-E435-2728-A06C-B1754C3D76DF}"/>
                    </a:ext>
                  </a:extLst>
                </p:cNvPr>
                <p:cNvPicPr/>
                <p:nvPr/>
              </p:nvPicPr>
              <p:blipFill>
                <a:blip r:embed="rId102"/>
                <a:stretch>
                  <a:fillRect/>
                </a:stretch>
              </p:blipFill>
              <p:spPr>
                <a:xfrm>
                  <a:off x="7603789" y="3394407"/>
                  <a:ext cx="2210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1" name="Ink 200">
                  <a:extLst>
                    <a:ext uri="{FF2B5EF4-FFF2-40B4-BE49-F238E27FC236}">
                      <a16:creationId xmlns:a16="http://schemas.microsoft.com/office/drawing/2014/main" id="{77496183-C4FF-EA4A-A12F-AD753DEBAF36}"/>
                    </a:ext>
                  </a:extLst>
                </p14:cNvPr>
                <p14:cNvContentPartPr/>
                <p14:nvPr/>
              </p14:nvContentPartPr>
              <p14:xfrm>
                <a:off x="4072909" y="3312687"/>
                <a:ext cx="224640" cy="244080"/>
              </p14:xfrm>
            </p:contentPart>
          </mc:Choice>
          <mc:Fallback xmlns="">
            <p:pic>
              <p:nvPicPr>
                <p:cNvPr id="201" name="Ink 200">
                  <a:extLst>
                    <a:ext uri="{FF2B5EF4-FFF2-40B4-BE49-F238E27FC236}">
                      <a16:creationId xmlns:a16="http://schemas.microsoft.com/office/drawing/2014/main" id="{77496183-C4FF-EA4A-A12F-AD753DEBAF36}"/>
                    </a:ext>
                  </a:extLst>
                </p:cNvPr>
                <p:cNvPicPr/>
                <p:nvPr/>
              </p:nvPicPr>
              <p:blipFill>
                <a:blip r:embed="rId104"/>
                <a:stretch>
                  <a:fillRect/>
                </a:stretch>
              </p:blipFill>
              <p:spPr>
                <a:xfrm>
                  <a:off x="4062469" y="3301887"/>
                  <a:ext cx="245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2" name="Ink 201">
                  <a:extLst>
                    <a:ext uri="{FF2B5EF4-FFF2-40B4-BE49-F238E27FC236}">
                      <a16:creationId xmlns:a16="http://schemas.microsoft.com/office/drawing/2014/main" id="{B58F1259-7AE8-7719-CF9B-CFF0B6AE9CA1}"/>
                    </a:ext>
                  </a:extLst>
                </p14:cNvPr>
                <p14:cNvContentPartPr/>
                <p14:nvPr/>
              </p14:nvContentPartPr>
              <p14:xfrm>
                <a:off x="4247509" y="3252927"/>
                <a:ext cx="241560" cy="132480"/>
              </p14:xfrm>
            </p:contentPart>
          </mc:Choice>
          <mc:Fallback xmlns="">
            <p:pic>
              <p:nvPicPr>
                <p:cNvPr id="202" name="Ink 201">
                  <a:extLst>
                    <a:ext uri="{FF2B5EF4-FFF2-40B4-BE49-F238E27FC236}">
                      <a16:creationId xmlns:a16="http://schemas.microsoft.com/office/drawing/2014/main" id="{B58F1259-7AE8-7719-CF9B-CFF0B6AE9CA1}"/>
                    </a:ext>
                  </a:extLst>
                </p:cNvPr>
                <p:cNvPicPr/>
                <p:nvPr/>
              </p:nvPicPr>
              <p:blipFill>
                <a:blip r:embed="rId106"/>
                <a:stretch>
                  <a:fillRect/>
                </a:stretch>
              </p:blipFill>
              <p:spPr>
                <a:xfrm>
                  <a:off x="4237069" y="3242487"/>
                  <a:ext cx="262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5" name="Ink 204">
                  <a:extLst>
                    <a:ext uri="{FF2B5EF4-FFF2-40B4-BE49-F238E27FC236}">
                      <a16:creationId xmlns:a16="http://schemas.microsoft.com/office/drawing/2014/main" id="{1E44FD8A-9403-EC67-229F-9B7C41AC5B32}"/>
                    </a:ext>
                  </a:extLst>
                </p14:cNvPr>
                <p14:cNvContentPartPr/>
                <p14:nvPr/>
              </p14:nvContentPartPr>
              <p14:xfrm>
                <a:off x="4588429" y="2890767"/>
                <a:ext cx="50400" cy="210960"/>
              </p14:xfrm>
            </p:contentPart>
          </mc:Choice>
          <mc:Fallback xmlns="">
            <p:pic>
              <p:nvPicPr>
                <p:cNvPr id="205" name="Ink 204">
                  <a:extLst>
                    <a:ext uri="{FF2B5EF4-FFF2-40B4-BE49-F238E27FC236}">
                      <a16:creationId xmlns:a16="http://schemas.microsoft.com/office/drawing/2014/main" id="{1E44FD8A-9403-EC67-229F-9B7C41AC5B32}"/>
                    </a:ext>
                  </a:extLst>
                </p:cNvPr>
                <p:cNvPicPr/>
                <p:nvPr/>
              </p:nvPicPr>
              <p:blipFill>
                <a:blip r:embed="rId108"/>
                <a:stretch>
                  <a:fillRect/>
                </a:stretch>
              </p:blipFill>
              <p:spPr>
                <a:xfrm>
                  <a:off x="4577989" y="2880327"/>
                  <a:ext cx="71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6" name="Ink 205">
                  <a:extLst>
                    <a:ext uri="{FF2B5EF4-FFF2-40B4-BE49-F238E27FC236}">
                      <a16:creationId xmlns:a16="http://schemas.microsoft.com/office/drawing/2014/main" id="{95758F33-0920-4071-49D3-75B1D81A65AE}"/>
                    </a:ext>
                  </a:extLst>
                </p14:cNvPr>
                <p14:cNvContentPartPr/>
                <p14:nvPr/>
              </p14:nvContentPartPr>
              <p14:xfrm>
                <a:off x="4575469" y="2837847"/>
                <a:ext cx="59400" cy="165240"/>
              </p14:xfrm>
            </p:contentPart>
          </mc:Choice>
          <mc:Fallback xmlns="">
            <p:pic>
              <p:nvPicPr>
                <p:cNvPr id="206" name="Ink 205">
                  <a:extLst>
                    <a:ext uri="{FF2B5EF4-FFF2-40B4-BE49-F238E27FC236}">
                      <a16:creationId xmlns:a16="http://schemas.microsoft.com/office/drawing/2014/main" id="{95758F33-0920-4071-49D3-75B1D81A65AE}"/>
                    </a:ext>
                  </a:extLst>
                </p:cNvPr>
                <p:cNvPicPr/>
                <p:nvPr/>
              </p:nvPicPr>
              <p:blipFill>
                <a:blip r:embed="rId110"/>
                <a:stretch>
                  <a:fillRect/>
                </a:stretch>
              </p:blipFill>
              <p:spPr>
                <a:xfrm>
                  <a:off x="4565029" y="2827407"/>
                  <a:ext cx="80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7" name="Ink 206">
                  <a:extLst>
                    <a:ext uri="{FF2B5EF4-FFF2-40B4-BE49-F238E27FC236}">
                      <a16:creationId xmlns:a16="http://schemas.microsoft.com/office/drawing/2014/main" id="{DA5771A1-C213-2B18-84C4-1AD0497265BF}"/>
                    </a:ext>
                  </a:extLst>
                </p14:cNvPr>
                <p14:cNvContentPartPr/>
                <p14:nvPr/>
              </p14:nvContentPartPr>
              <p14:xfrm>
                <a:off x="4696429" y="2798607"/>
                <a:ext cx="266400" cy="204840"/>
              </p14:xfrm>
            </p:contentPart>
          </mc:Choice>
          <mc:Fallback xmlns="">
            <p:pic>
              <p:nvPicPr>
                <p:cNvPr id="207" name="Ink 206">
                  <a:extLst>
                    <a:ext uri="{FF2B5EF4-FFF2-40B4-BE49-F238E27FC236}">
                      <a16:creationId xmlns:a16="http://schemas.microsoft.com/office/drawing/2014/main" id="{DA5771A1-C213-2B18-84C4-1AD0497265BF}"/>
                    </a:ext>
                  </a:extLst>
                </p:cNvPr>
                <p:cNvPicPr/>
                <p:nvPr/>
              </p:nvPicPr>
              <p:blipFill>
                <a:blip r:embed="rId112"/>
                <a:stretch>
                  <a:fillRect/>
                </a:stretch>
              </p:blipFill>
              <p:spPr>
                <a:xfrm>
                  <a:off x="4685989" y="2787807"/>
                  <a:ext cx="287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8" name="Ink 207">
                  <a:extLst>
                    <a:ext uri="{FF2B5EF4-FFF2-40B4-BE49-F238E27FC236}">
                      <a16:creationId xmlns:a16="http://schemas.microsoft.com/office/drawing/2014/main" id="{D9FF0CC8-2F3D-FDC0-F5EA-01CAFA620981}"/>
                    </a:ext>
                  </a:extLst>
                </p14:cNvPr>
                <p14:cNvContentPartPr/>
                <p14:nvPr/>
              </p14:nvContentPartPr>
              <p14:xfrm>
                <a:off x="4987309" y="2616807"/>
                <a:ext cx="274680" cy="307440"/>
              </p14:xfrm>
            </p:contentPart>
          </mc:Choice>
          <mc:Fallback xmlns="">
            <p:pic>
              <p:nvPicPr>
                <p:cNvPr id="208" name="Ink 207">
                  <a:extLst>
                    <a:ext uri="{FF2B5EF4-FFF2-40B4-BE49-F238E27FC236}">
                      <a16:creationId xmlns:a16="http://schemas.microsoft.com/office/drawing/2014/main" id="{D9FF0CC8-2F3D-FDC0-F5EA-01CAFA620981}"/>
                    </a:ext>
                  </a:extLst>
                </p:cNvPr>
                <p:cNvPicPr/>
                <p:nvPr/>
              </p:nvPicPr>
              <p:blipFill>
                <a:blip r:embed="rId114"/>
                <a:stretch>
                  <a:fillRect/>
                </a:stretch>
              </p:blipFill>
              <p:spPr>
                <a:xfrm>
                  <a:off x="4976869" y="2606007"/>
                  <a:ext cx="2959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9" name="Ink 208">
                  <a:extLst>
                    <a:ext uri="{FF2B5EF4-FFF2-40B4-BE49-F238E27FC236}">
                      <a16:creationId xmlns:a16="http://schemas.microsoft.com/office/drawing/2014/main" id="{E94F4664-4EB3-C531-7F7D-6448A9DF4BD7}"/>
                    </a:ext>
                  </a:extLst>
                </p14:cNvPr>
                <p14:cNvContentPartPr/>
                <p14:nvPr/>
              </p14:nvContentPartPr>
              <p14:xfrm>
                <a:off x="5228509" y="2613927"/>
                <a:ext cx="25200" cy="13680"/>
              </p14:xfrm>
            </p:contentPart>
          </mc:Choice>
          <mc:Fallback xmlns="">
            <p:pic>
              <p:nvPicPr>
                <p:cNvPr id="209" name="Ink 208">
                  <a:extLst>
                    <a:ext uri="{FF2B5EF4-FFF2-40B4-BE49-F238E27FC236}">
                      <a16:creationId xmlns:a16="http://schemas.microsoft.com/office/drawing/2014/main" id="{E94F4664-4EB3-C531-7F7D-6448A9DF4BD7}"/>
                    </a:ext>
                  </a:extLst>
                </p:cNvPr>
                <p:cNvPicPr/>
                <p:nvPr/>
              </p:nvPicPr>
              <p:blipFill>
                <a:blip r:embed="rId116"/>
                <a:stretch>
                  <a:fillRect/>
                </a:stretch>
              </p:blipFill>
              <p:spPr>
                <a:xfrm>
                  <a:off x="5218069" y="2603127"/>
                  <a:ext cx="46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051865FB-2406-085A-204A-8B8CFB236773}"/>
                    </a:ext>
                  </a:extLst>
                </p14:cNvPr>
                <p14:cNvContentPartPr/>
                <p14:nvPr/>
              </p14:nvContentPartPr>
              <p14:xfrm>
                <a:off x="5295109" y="2561007"/>
                <a:ext cx="174960" cy="165960"/>
              </p14:xfrm>
            </p:contentPart>
          </mc:Choice>
          <mc:Fallback xmlns="">
            <p:pic>
              <p:nvPicPr>
                <p:cNvPr id="210" name="Ink 209">
                  <a:extLst>
                    <a:ext uri="{FF2B5EF4-FFF2-40B4-BE49-F238E27FC236}">
                      <a16:creationId xmlns:a16="http://schemas.microsoft.com/office/drawing/2014/main" id="{051865FB-2406-085A-204A-8B8CFB236773}"/>
                    </a:ext>
                  </a:extLst>
                </p:cNvPr>
                <p:cNvPicPr/>
                <p:nvPr/>
              </p:nvPicPr>
              <p:blipFill>
                <a:blip r:embed="rId118"/>
                <a:stretch>
                  <a:fillRect/>
                </a:stretch>
              </p:blipFill>
              <p:spPr>
                <a:xfrm>
                  <a:off x="5284309" y="2550207"/>
                  <a:ext cx="196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AF7C8CDE-5C82-9818-E115-1EAB79AF6B78}"/>
                    </a:ext>
                  </a:extLst>
                </p14:cNvPr>
                <p14:cNvContentPartPr/>
                <p14:nvPr/>
              </p14:nvContentPartPr>
              <p14:xfrm>
                <a:off x="5403109" y="2310447"/>
                <a:ext cx="158400" cy="323280"/>
              </p14:xfrm>
            </p:contentPart>
          </mc:Choice>
          <mc:Fallback xmlns="">
            <p:pic>
              <p:nvPicPr>
                <p:cNvPr id="211" name="Ink 210">
                  <a:extLst>
                    <a:ext uri="{FF2B5EF4-FFF2-40B4-BE49-F238E27FC236}">
                      <a16:creationId xmlns:a16="http://schemas.microsoft.com/office/drawing/2014/main" id="{AF7C8CDE-5C82-9818-E115-1EAB79AF6B78}"/>
                    </a:ext>
                  </a:extLst>
                </p:cNvPr>
                <p:cNvPicPr/>
                <p:nvPr/>
              </p:nvPicPr>
              <p:blipFill>
                <a:blip r:embed="rId120"/>
                <a:stretch>
                  <a:fillRect/>
                </a:stretch>
              </p:blipFill>
              <p:spPr>
                <a:xfrm>
                  <a:off x="5392309" y="2300007"/>
                  <a:ext cx="1796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2" name="Ink 211">
                  <a:extLst>
                    <a:ext uri="{FF2B5EF4-FFF2-40B4-BE49-F238E27FC236}">
                      <a16:creationId xmlns:a16="http://schemas.microsoft.com/office/drawing/2014/main" id="{64F2EA32-5085-C043-310E-B167C4FDC90E}"/>
                    </a:ext>
                  </a:extLst>
                </p14:cNvPr>
                <p14:cNvContentPartPr/>
                <p14:nvPr/>
              </p14:nvContentPartPr>
              <p14:xfrm>
                <a:off x="5477989" y="2449047"/>
                <a:ext cx="158400" cy="112320"/>
              </p14:xfrm>
            </p:contentPart>
          </mc:Choice>
          <mc:Fallback xmlns="">
            <p:pic>
              <p:nvPicPr>
                <p:cNvPr id="212" name="Ink 211">
                  <a:extLst>
                    <a:ext uri="{FF2B5EF4-FFF2-40B4-BE49-F238E27FC236}">
                      <a16:creationId xmlns:a16="http://schemas.microsoft.com/office/drawing/2014/main" id="{64F2EA32-5085-C043-310E-B167C4FDC90E}"/>
                    </a:ext>
                  </a:extLst>
                </p:cNvPr>
                <p:cNvPicPr/>
                <p:nvPr/>
              </p:nvPicPr>
              <p:blipFill>
                <a:blip r:embed="rId122"/>
                <a:stretch>
                  <a:fillRect/>
                </a:stretch>
              </p:blipFill>
              <p:spPr>
                <a:xfrm>
                  <a:off x="5467189" y="2438247"/>
                  <a:ext cx="179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3" name="Ink 212">
                  <a:extLst>
                    <a:ext uri="{FF2B5EF4-FFF2-40B4-BE49-F238E27FC236}">
                      <a16:creationId xmlns:a16="http://schemas.microsoft.com/office/drawing/2014/main" id="{3031E761-9540-A287-0700-EE272AB11EEE}"/>
                    </a:ext>
                  </a:extLst>
                </p14:cNvPr>
                <p14:cNvContentPartPr/>
                <p14:nvPr/>
              </p14:nvContentPartPr>
              <p14:xfrm>
                <a:off x="5594269" y="2356527"/>
                <a:ext cx="8640" cy="6840"/>
              </p14:xfrm>
            </p:contentPart>
          </mc:Choice>
          <mc:Fallback xmlns="">
            <p:pic>
              <p:nvPicPr>
                <p:cNvPr id="213" name="Ink 212">
                  <a:extLst>
                    <a:ext uri="{FF2B5EF4-FFF2-40B4-BE49-F238E27FC236}">
                      <a16:creationId xmlns:a16="http://schemas.microsoft.com/office/drawing/2014/main" id="{3031E761-9540-A287-0700-EE272AB11EEE}"/>
                    </a:ext>
                  </a:extLst>
                </p:cNvPr>
                <p:cNvPicPr/>
                <p:nvPr/>
              </p:nvPicPr>
              <p:blipFill>
                <a:blip r:embed="rId124"/>
                <a:stretch>
                  <a:fillRect/>
                </a:stretch>
              </p:blipFill>
              <p:spPr>
                <a:xfrm>
                  <a:off x="5583829" y="2346087"/>
                  <a:ext cx="29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4" name="Ink 213">
                  <a:extLst>
                    <a:ext uri="{FF2B5EF4-FFF2-40B4-BE49-F238E27FC236}">
                      <a16:creationId xmlns:a16="http://schemas.microsoft.com/office/drawing/2014/main" id="{5CF61B0C-5B3A-8C22-34D3-5FBC139EFCD3}"/>
                    </a:ext>
                  </a:extLst>
                </p14:cNvPr>
                <p14:cNvContentPartPr/>
                <p14:nvPr/>
              </p14:nvContentPartPr>
              <p14:xfrm>
                <a:off x="5681029" y="2306847"/>
                <a:ext cx="379080" cy="221400"/>
              </p14:xfrm>
            </p:contentPart>
          </mc:Choice>
          <mc:Fallback xmlns="">
            <p:pic>
              <p:nvPicPr>
                <p:cNvPr id="214" name="Ink 213">
                  <a:extLst>
                    <a:ext uri="{FF2B5EF4-FFF2-40B4-BE49-F238E27FC236}">
                      <a16:creationId xmlns:a16="http://schemas.microsoft.com/office/drawing/2014/main" id="{5CF61B0C-5B3A-8C22-34D3-5FBC139EFCD3}"/>
                    </a:ext>
                  </a:extLst>
                </p:cNvPr>
                <p:cNvPicPr/>
                <p:nvPr/>
              </p:nvPicPr>
              <p:blipFill>
                <a:blip r:embed="rId126"/>
                <a:stretch>
                  <a:fillRect/>
                </a:stretch>
              </p:blipFill>
              <p:spPr>
                <a:xfrm>
                  <a:off x="5670589" y="2296407"/>
                  <a:ext cx="400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5" name="Ink 214">
                  <a:extLst>
                    <a:ext uri="{FF2B5EF4-FFF2-40B4-BE49-F238E27FC236}">
                      <a16:creationId xmlns:a16="http://schemas.microsoft.com/office/drawing/2014/main" id="{DCE008C7-08C7-49A8-8074-DFBD90F7CE0C}"/>
                    </a:ext>
                  </a:extLst>
                </p14:cNvPr>
                <p14:cNvContentPartPr/>
                <p14:nvPr/>
              </p14:nvContentPartPr>
              <p14:xfrm>
                <a:off x="4663309" y="3134847"/>
                <a:ext cx="329040" cy="448200"/>
              </p14:xfrm>
            </p:contentPart>
          </mc:Choice>
          <mc:Fallback xmlns="">
            <p:pic>
              <p:nvPicPr>
                <p:cNvPr id="215" name="Ink 214">
                  <a:extLst>
                    <a:ext uri="{FF2B5EF4-FFF2-40B4-BE49-F238E27FC236}">
                      <a16:creationId xmlns:a16="http://schemas.microsoft.com/office/drawing/2014/main" id="{DCE008C7-08C7-49A8-8074-DFBD90F7CE0C}"/>
                    </a:ext>
                  </a:extLst>
                </p:cNvPr>
                <p:cNvPicPr/>
                <p:nvPr/>
              </p:nvPicPr>
              <p:blipFill>
                <a:blip r:embed="rId128"/>
                <a:stretch>
                  <a:fillRect/>
                </a:stretch>
              </p:blipFill>
              <p:spPr>
                <a:xfrm>
                  <a:off x="4652509" y="3124047"/>
                  <a:ext cx="35028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6" name="Ink 215">
                  <a:extLst>
                    <a:ext uri="{FF2B5EF4-FFF2-40B4-BE49-F238E27FC236}">
                      <a16:creationId xmlns:a16="http://schemas.microsoft.com/office/drawing/2014/main" id="{A699E6DE-D572-2855-0590-FE07577F8B1F}"/>
                    </a:ext>
                  </a:extLst>
                </p14:cNvPr>
                <p14:cNvContentPartPr/>
                <p14:nvPr/>
              </p14:nvContentPartPr>
              <p14:xfrm>
                <a:off x="4895869" y="3332127"/>
                <a:ext cx="100080" cy="86040"/>
              </p14:xfrm>
            </p:contentPart>
          </mc:Choice>
          <mc:Fallback xmlns="">
            <p:pic>
              <p:nvPicPr>
                <p:cNvPr id="216" name="Ink 215">
                  <a:extLst>
                    <a:ext uri="{FF2B5EF4-FFF2-40B4-BE49-F238E27FC236}">
                      <a16:creationId xmlns:a16="http://schemas.microsoft.com/office/drawing/2014/main" id="{A699E6DE-D572-2855-0590-FE07577F8B1F}"/>
                    </a:ext>
                  </a:extLst>
                </p:cNvPr>
                <p:cNvPicPr/>
                <p:nvPr/>
              </p:nvPicPr>
              <p:blipFill>
                <a:blip r:embed="rId130"/>
                <a:stretch>
                  <a:fillRect/>
                </a:stretch>
              </p:blipFill>
              <p:spPr>
                <a:xfrm>
                  <a:off x="4885429" y="3321687"/>
                  <a:ext cx="121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17" name="Ink 216">
                  <a:extLst>
                    <a:ext uri="{FF2B5EF4-FFF2-40B4-BE49-F238E27FC236}">
                      <a16:creationId xmlns:a16="http://schemas.microsoft.com/office/drawing/2014/main" id="{43364D95-3DEE-7FA6-060F-C224D43F5B27}"/>
                    </a:ext>
                  </a:extLst>
                </p14:cNvPr>
                <p14:cNvContentPartPr/>
                <p14:nvPr/>
              </p14:nvContentPartPr>
              <p14:xfrm>
                <a:off x="5203669" y="2926767"/>
                <a:ext cx="266400" cy="333720"/>
              </p14:xfrm>
            </p:contentPart>
          </mc:Choice>
          <mc:Fallback xmlns="">
            <p:pic>
              <p:nvPicPr>
                <p:cNvPr id="217" name="Ink 216">
                  <a:extLst>
                    <a:ext uri="{FF2B5EF4-FFF2-40B4-BE49-F238E27FC236}">
                      <a16:creationId xmlns:a16="http://schemas.microsoft.com/office/drawing/2014/main" id="{43364D95-3DEE-7FA6-060F-C224D43F5B27}"/>
                    </a:ext>
                  </a:extLst>
                </p:cNvPr>
                <p:cNvPicPr/>
                <p:nvPr/>
              </p:nvPicPr>
              <p:blipFill>
                <a:blip r:embed="rId132"/>
                <a:stretch>
                  <a:fillRect/>
                </a:stretch>
              </p:blipFill>
              <p:spPr>
                <a:xfrm>
                  <a:off x="5192869" y="2915967"/>
                  <a:ext cx="2876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8" name="Ink 217">
                  <a:extLst>
                    <a:ext uri="{FF2B5EF4-FFF2-40B4-BE49-F238E27FC236}">
                      <a16:creationId xmlns:a16="http://schemas.microsoft.com/office/drawing/2014/main" id="{625FF067-3364-F4CE-541D-D6A6F8F287D3}"/>
                    </a:ext>
                  </a:extLst>
                </p14:cNvPr>
                <p14:cNvContentPartPr/>
                <p14:nvPr/>
              </p14:nvContentPartPr>
              <p14:xfrm>
                <a:off x="5436229" y="2917047"/>
                <a:ext cx="25200" cy="360"/>
              </p14:xfrm>
            </p:contentPart>
          </mc:Choice>
          <mc:Fallback xmlns="">
            <p:pic>
              <p:nvPicPr>
                <p:cNvPr id="218" name="Ink 217">
                  <a:extLst>
                    <a:ext uri="{FF2B5EF4-FFF2-40B4-BE49-F238E27FC236}">
                      <a16:creationId xmlns:a16="http://schemas.microsoft.com/office/drawing/2014/main" id="{625FF067-3364-F4CE-541D-D6A6F8F287D3}"/>
                    </a:ext>
                  </a:extLst>
                </p:cNvPr>
                <p:cNvPicPr/>
                <p:nvPr/>
              </p:nvPicPr>
              <p:blipFill>
                <a:blip r:embed="rId134"/>
                <a:stretch>
                  <a:fillRect/>
                </a:stretch>
              </p:blipFill>
              <p:spPr>
                <a:xfrm>
                  <a:off x="5425789" y="2906247"/>
                  <a:ext cx="46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9" name="Ink 218">
                  <a:extLst>
                    <a:ext uri="{FF2B5EF4-FFF2-40B4-BE49-F238E27FC236}">
                      <a16:creationId xmlns:a16="http://schemas.microsoft.com/office/drawing/2014/main" id="{6A885199-EFA0-5D14-689B-01F72D8E1FF8}"/>
                    </a:ext>
                  </a:extLst>
                </p14:cNvPr>
                <p14:cNvContentPartPr/>
                <p14:nvPr/>
              </p14:nvContentPartPr>
              <p14:xfrm>
                <a:off x="5540629" y="2851167"/>
                <a:ext cx="87120" cy="204840"/>
              </p14:xfrm>
            </p:contentPart>
          </mc:Choice>
          <mc:Fallback xmlns="">
            <p:pic>
              <p:nvPicPr>
                <p:cNvPr id="219" name="Ink 218">
                  <a:extLst>
                    <a:ext uri="{FF2B5EF4-FFF2-40B4-BE49-F238E27FC236}">
                      <a16:creationId xmlns:a16="http://schemas.microsoft.com/office/drawing/2014/main" id="{6A885199-EFA0-5D14-689B-01F72D8E1FF8}"/>
                    </a:ext>
                  </a:extLst>
                </p:cNvPr>
                <p:cNvPicPr/>
                <p:nvPr/>
              </p:nvPicPr>
              <p:blipFill>
                <a:blip r:embed="rId136"/>
                <a:stretch>
                  <a:fillRect/>
                </a:stretch>
              </p:blipFill>
              <p:spPr>
                <a:xfrm>
                  <a:off x="5530189" y="2840367"/>
                  <a:ext cx="108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20" name="Ink 219">
                  <a:extLst>
                    <a:ext uri="{FF2B5EF4-FFF2-40B4-BE49-F238E27FC236}">
                      <a16:creationId xmlns:a16="http://schemas.microsoft.com/office/drawing/2014/main" id="{B359A41D-6B1C-4F70-15F3-63700E203985}"/>
                    </a:ext>
                  </a:extLst>
                </p14:cNvPr>
                <p14:cNvContentPartPr/>
                <p14:nvPr/>
              </p14:nvContentPartPr>
              <p14:xfrm>
                <a:off x="5669149" y="2725167"/>
                <a:ext cx="366120" cy="297720"/>
              </p14:xfrm>
            </p:contentPart>
          </mc:Choice>
          <mc:Fallback xmlns="">
            <p:pic>
              <p:nvPicPr>
                <p:cNvPr id="220" name="Ink 219">
                  <a:extLst>
                    <a:ext uri="{FF2B5EF4-FFF2-40B4-BE49-F238E27FC236}">
                      <a16:creationId xmlns:a16="http://schemas.microsoft.com/office/drawing/2014/main" id="{B359A41D-6B1C-4F70-15F3-63700E203985}"/>
                    </a:ext>
                  </a:extLst>
                </p:cNvPr>
                <p:cNvPicPr/>
                <p:nvPr/>
              </p:nvPicPr>
              <p:blipFill>
                <a:blip r:embed="rId138"/>
                <a:stretch>
                  <a:fillRect/>
                </a:stretch>
              </p:blipFill>
              <p:spPr>
                <a:xfrm>
                  <a:off x="5658349" y="2714727"/>
                  <a:ext cx="387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21" name="Ink 220">
                  <a:extLst>
                    <a:ext uri="{FF2B5EF4-FFF2-40B4-BE49-F238E27FC236}">
                      <a16:creationId xmlns:a16="http://schemas.microsoft.com/office/drawing/2014/main" id="{00432E3E-04AD-3282-7C33-A38FBF2E2299}"/>
                    </a:ext>
                  </a:extLst>
                </p14:cNvPr>
                <p14:cNvContentPartPr/>
                <p14:nvPr/>
              </p14:nvContentPartPr>
              <p14:xfrm>
                <a:off x="6043189" y="2653167"/>
                <a:ext cx="150120" cy="123120"/>
              </p14:xfrm>
            </p:contentPart>
          </mc:Choice>
          <mc:Fallback xmlns="">
            <p:pic>
              <p:nvPicPr>
                <p:cNvPr id="221" name="Ink 220">
                  <a:extLst>
                    <a:ext uri="{FF2B5EF4-FFF2-40B4-BE49-F238E27FC236}">
                      <a16:creationId xmlns:a16="http://schemas.microsoft.com/office/drawing/2014/main" id="{00432E3E-04AD-3282-7C33-A38FBF2E2299}"/>
                    </a:ext>
                  </a:extLst>
                </p:cNvPr>
                <p:cNvPicPr/>
                <p:nvPr/>
              </p:nvPicPr>
              <p:blipFill>
                <a:blip r:embed="rId140"/>
                <a:stretch>
                  <a:fillRect/>
                </a:stretch>
              </p:blipFill>
              <p:spPr>
                <a:xfrm>
                  <a:off x="6032389" y="2642367"/>
                  <a:ext cx="171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22" name="Ink 221">
                  <a:extLst>
                    <a:ext uri="{FF2B5EF4-FFF2-40B4-BE49-F238E27FC236}">
                      <a16:creationId xmlns:a16="http://schemas.microsoft.com/office/drawing/2014/main" id="{01849389-A519-0C6F-D574-A5E8F28ED624}"/>
                    </a:ext>
                  </a:extLst>
                </p14:cNvPr>
                <p14:cNvContentPartPr/>
                <p14:nvPr/>
              </p14:nvContentPartPr>
              <p14:xfrm>
                <a:off x="6109789" y="2405847"/>
                <a:ext cx="357840" cy="324720"/>
              </p14:xfrm>
            </p:contentPart>
          </mc:Choice>
          <mc:Fallback xmlns="">
            <p:pic>
              <p:nvPicPr>
                <p:cNvPr id="222" name="Ink 221">
                  <a:extLst>
                    <a:ext uri="{FF2B5EF4-FFF2-40B4-BE49-F238E27FC236}">
                      <a16:creationId xmlns:a16="http://schemas.microsoft.com/office/drawing/2014/main" id="{01849389-A519-0C6F-D574-A5E8F28ED624}"/>
                    </a:ext>
                  </a:extLst>
                </p:cNvPr>
                <p:cNvPicPr/>
                <p:nvPr/>
              </p:nvPicPr>
              <p:blipFill>
                <a:blip r:embed="rId142"/>
                <a:stretch>
                  <a:fillRect/>
                </a:stretch>
              </p:blipFill>
              <p:spPr>
                <a:xfrm>
                  <a:off x="6098989" y="2395047"/>
                  <a:ext cx="3790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3" name="Ink 222">
                  <a:extLst>
                    <a:ext uri="{FF2B5EF4-FFF2-40B4-BE49-F238E27FC236}">
                      <a16:creationId xmlns:a16="http://schemas.microsoft.com/office/drawing/2014/main" id="{92051D4F-3467-264F-A8FE-DAC8EA1C23F7}"/>
                    </a:ext>
                  </a:extLst>
                </p14:cNvPr>
                <p14:cNvContentPartPr/>
                <p14:nvPr/>
              </p14:nvContentPartPr>
              <p14:xfrm>
                <a:off x="5656189" y="2890767"/>
                <a:ext cx="744840" cy="731520"/>
              </p14:xfrm>
            </p:contentPart>
          </mc:Choice>
          <mc:Fallback xmlns="">
            <p:pic>
              <p:nvPicPr>
                <p:cNvPr id="223" name="Ink 222">
                  <a:extLst>
                    <a:ext uri="{FF2B5EF4-FFF2-40B4-BE49-F238E27FC236}">
                      <a16:creationId xmlns:a16="http://schemas.microsoft.com/office/drawing/2014/main" id="{92051D4F-3467-264F-A8FE-DAC8EA1C23F7}"/>
                    </a:ext>
                  </a:extLst>
                </p:cNvPr>
                <p:cNvPicPr/>
                <p:nvPr/>
              </p:nvPicPr>
              <p:blipFill>
                <a:blip r:embed="rId144"/>
                <a:stretch>
                  <a:fillRect/>
                </a:stretch>
              </p:blipFill>
              <p:spPr>
                <a:xfrm>
                  <a:off x="5645389" y="2880327"/>
                  <a:ext cx="76608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4" name="Ink 223">
                  <a:extLst>
                    <a:ext uri="{FF2B5EF4-FFF2-40B4-BE49-F238E27FC236}">
                      <a16:creationId xmlns:a16="http://schemas.microsoft.com/office/drawing/2014/main" id="{122B32D2-DBDE-24D3-0786-2BB6485B72A9}"/>
                    </a:ext>
                  </a:extLst>
                </p14:cNvPr>
                <p14:cNvContentPartPr/>
                <p14:nvPr/>
              </p14:nvContentPartPr>
              <p14:xfrm>
                <a:off x="6450349" y="2804727"/>
                <a:ext cx="71640" cy="185040"/>
              </p14:xfrm>
            </p:contentPart>
          </mc:Choice>
          <mc:Fallback xmlns="">
            <p:pic>
              <p:nvPicPr>
                <p:cNvPr id="224" name="Ink 223">
                  <a:extLst>
                    <a:ext uri="{FF2B5EF4-FFF2-40B4-BE49-F238E27FC236}">
                      <a16:creationId xmlns:a16="http://schemas.microsoft.com/office/drawing/2014/main" id="{122B32D2-DBDE-24D3-0786-2BB6485B72A9}"/>
                    </a:ext>
                  </a:extLst>
                </p:cNvPr>
                <p:cNvPicPr/>
                <p:nvPr/>
              </p:nvPicPr>
              <p:blipFill>
                <a:blip r:embed="rId146"/>
                <a:stretch>
                  <a:fillRect/>
                </a:stretch>
              </p:blipFill>
              <p:spPr>
                <a:xfrm>
                  <a:off x="6439909" y="2794287"/>
                  <a:ext cx="928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5" name="Ink 224">
                  <a:extLst>
                    <a:ext uri="{FF2B5EF4-FFF2-40B4-BE49-F238E27FC236}">
                      <a16:creationId xmlns:a16="http://schemas.microsoft.com/office/drawing/2014/main" id="{E1DAC828-2612-7AC0-1C0C-65DFC4AC6C9A}"/>
                    </a:ext>
                  </a:extLst>
                </p14:cNvPr>
                <p14:cNvContentPartPr/>
                <p14:nvPr/>
              </p14:nvContentPartPr>
              <p14:xfrm>
                <a:off x="6591829" y="2508087"/>
                <a:ext cx="100080" cy="468720"/>
              </p14:xfrm>
            </p:contentPart>
          </mc:Choice>
          <mc:Fallback xmlns="">
            <p:pic>
              <p:nvPicPr>
                <p:cNvPr id="225" name="Ink 224">
                  <a:extLst>
                    <a:ext uri="{FF2B5EF4-FFF2-40B4-BE49-F238E27FC236}">
                      <a16:creationId xmlns:a16="http://schemas.microsoft.com/office/drawing/2014/main" id="{E1DAC828-2612-7AC0-1C0C-65DFC4AC6C9A}"/>
                    </a:ext>
                  </a:extLst>
                </p:cNvPr>
                <p:cNvPicPr/>
                <p:nvPr/>
              </p:nvPicPr>
              <p:blipFill>
                <a:blip r:embed="rId148"/>
                <a:stretch>
                  <a:fillRect/>
                </a:stretch>
              </p:blipFill>
              <p:spPr>
                <a:xfrm>
                  <a:off x="6581029" y="2497647"/>
                  <a:ext cx="1213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6" name="Ink 225">
                  <a:extLst>
                    <a:ext uri="{FF2B5EF4-FFF2-40B4-BE49-F238E27FC236}">
                      <a16:creationId xmlns:a16="http://schemas.microsoft.com/office/drawing/2014/main" id="{209A04BD-8041-426B-37B6-BECDCE36AA3B}"/>
                    </a:ext>
                  </a:extLst>
                </p14:cNvPr>
                <p14:cNvContentPartPr/>
                <p14:nvPr/>
              </p14:nvContentPartPr>
              <p14:xfrm>
                <a:off x="6758149" y="2455527"/>
                <a:ext cx="191520" cy="352800"/>
              </p14:xfrm>
            </p:contentPart>
          </mc:Choice>
          <mc:Fallback xmlns="">
            <p:pic>
              <p:nvPicPr>
                <p:cNvPr id="226" name="Ink 225">
                  <a:extLst>
                    <a:ext uri="{FF2B5EF4-FFF2-40B4-BE49-F238E27FC236}">
                      <a16:creationId xmlns:a16="http://schemas.microsoft.com/office/drawing/2014/main" id="{209A04BD-8041-426B-37B6-BECDCE36AA3B}"/>
                    </a:ext>
                  </a:extLst>
                </p:cNvPr>
                <p:cNvPicPr/>
                <p:nvPr/>
              </p:nvPicPr>
              <p:blipFill>
                <a:blip r:embed="rId150"/>
                <a:stretch>
                  <a:fillRect/>
                </a:stretch>
              </p:blipFill>
              <p:spPr>
                <a:xfrm>
                  <a:off x="6747349" y="2444727"/>
                  <a:ext cx="2127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7" name="Ink 226">
                  <a:extLst>
                    <a:ext uri="{FF2B5EF4-FFF2-40B4-BE49-F238E27FC236}">
                      <a16:creationId xmlns:a16="http://schemas.microsoft.com/office/drawing/2014/main" id="{E91BAF59-333A-F937-24FF-ADCDB404E695}"/>
                    </a:ext>
                  </a:extLst>
                </p14:cNvPr>
                <p14:cNvContentPartPr/>
                <p14:nvPr/>
              </p14:nvContentPartPr>
              <p14:xfrm>
                <a:off x="6932749" y="2135487"/>
                <a:ext cx="524160" cy="495360"/>
              </p14:xfrm>
            </p:contentPart>
          </mc:Choice>
          <mc:Fallback xmlns="">
            <p:pic>
              <p:nvPicPr>
                <p:cNvPr id="227" name="Ink 226">
                  <a:extLst>
                    <a:ext uri="{FF2B5EF4-FFF2-40B4-BE49-F238E27FC236}">
                      <a16:creationId xmlns:a16="http://schemas.microsoft.com/office/drawing/2014/main" id="{E91BAF59-333A-F937-24FF-ADCDB404E695}"/>
                    </a:ext>
                  </a:extLst>
                </p:cNvPr>
                <p:cNvPicPr/>
                <p:nvPr/>
              </p:nvPicPr>
              <p:blipFill>
                <a:blip r:embed="rId152"/>
                <a:stretch>
                  <a:fillRect/>
                </a:stretch>
              </p:blipFill>
              <p:spPr>
                <a:xfrm>
                  <a:off x="6921949" y="2125047"/>
                  <a:ext cx="5454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0" name="Ink 229">
                  <a:extLst>
                    <a:ext uri="{FF2B5EF4-FFF2-40B4-BE49-F238E27FC236}">
                      <a16:creationId xmlns:a16="http://schemas.microsoft.com/office/drawing/2014/main" id="{767F65BB-6888-BAAB-F7AE-279725CB4BF6}"/>
                    </a:ext>
                  </a:extLst>
                </p14:cNvPr>
                <p14:cNvContentPartPr/>
                <p14:nvPr/>
              </p14:nvContentPartPr>
              <p14:xfrm>
                <a:off x="6101509" y="2409447"/>
                <a:ext cx="266400" cy="389520"/>
              </p14:xfrm>
            </p:contentPart>
          </mc:Choice>
          <mc:Fallback xmlns="">
            <p:pic>
              <p:nvPicPr>
                <p:cNvPr id="230" name="Ink 229">
                  <a:extLst>
                    <a:ext uri="{FF2B5EF4-FFF2-40B4-BE49-F238E27FC236}">
                      <a16:creationId xmlns:a16="http://schemas.microsoft.com/office/drawing/2014/main" id="{767F65BB-6888-BAAB-F7AE-279725CB4BF6}"/>
                    </a:ext>
                  </a:extLst>
                </p:cNvPr>
                <p:cNvPicPr/>
                <p:nvPr/>
              </p:nvPicPr>
              <p:blipFill>
                <a:blip r:embed="rId154"/>
                <a:stretch>
                  <a:fillRect/>
                </a:stretch>
              </p:blipFill>
              <p:spPr>
                <a:xfrm>
                  <a:off x="6090709" y="2399007"/>
                  <a:ext cx="287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31" name="Ink 230">
                  <a:extLst>
                    <a:ext uri="{FF2B5EF4-FFF2-40B4-BE49-F238E27FC236}">
                      <a16:creationId xmlns:a16="http://schemas.microsoft.com/office/drawing/2014/main" id="{0727757D-C706-0339-628A-284339A0FF0B}"/>
                    </a:ext>
                  </a:extLst>
                </p14:cNvPr>
                <p14:cNvContentPartPr/>
                <p14:nvPr/>
              </p14:nvContentPartPr>
              <p14:xfrm>
                <a:off x="6088549" y="2554527"/>
                <a:ext cx="212760" cy="145440"/>
              </p14:xfrm>
            </p:contentPart>
          </mc:Choice>
          <mc:Fallback xmlns="">
            <p:pic>
              <p:nvPicPr>
                <p:cNvPr id="231" name="Ink 230">
                  <a:extLst>
                    <a:ext uri="{FF2B5EF4-FFF2-40B4-BE49-F238E27FC236}">
                      <a16:creationId xmlns:a16="http://schemas.microsoft.com/office/drawing/2014/main" id="{0727757D-C706-0339-628A-284339A0FF0B}"/>
                    </a:ext>
                  </a:extLst>
                </p:cNvPr>
                <p:cNvPicPr/>
                <p:nvPr/>
              </p:nvPicPr>
              <p:blipFill>
                <a:blip r:embed="rId156"/>
                <a:stretch>
                  <a:fillRect/>
                </a:stretch>
              </p:blipFill>
              <p:spPr>
                <a:xfrm>
                  <a:off x="6077749" y="2543727"/>
                  <a:ext cx="234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2" name="Ink 231">
                  <a:extLst>
                    <a:ext uri="{FF2B5EF4-FFF2-40B4-BE49-F238E27FC236}">
                      <a16:creationId xmlns:a16="http://schemas.microsoft.com/office/drawing/2014/main" id="{D75D06BC-985A-ECFF-A70A-D5A2A84F7E0A}"/>
                    </a:ext>
                  </a:extLst>
                </p14:cNvPr>
                <p14:cNvContentPartPr/>
                <p14:nvPr/>
              </p14:nvContentPartPr>
              <p14:xfrm>
                <a:off x="6287989" y="2495127"/>
                <a:ext cx="254520" cy="201600"/>
              </p14:xfrm>
            </p:contentPart>
          </mc:Choice>
          <mc:Fallback xmlns="">
            <p:pic>
              <p:nvPicPr>
                <p:cNvPr id="232" name="Ink 231">
                  <a:extLst>
                    <a:ext uri="{FF2B5EF4-FFF2-40B4-BE49-F238E27FC236}">
                      <a16:creationId xmlns:a16="http://schemas.microsoft.com/office/drawing/2014/main" id="{D75D06BC-985A-ECFF-A70A-D5A2A84F7E0A}"/>
                    </a:ext>
                  </a:extLst>
                </p:cNvPr>
                <p:cNvPicPr/>
                <p:nvPr/>
              </p:nvPicPr>
              <p:blipFill>
                <a:blip r:embed="rId158"/>
                <a:stretch>
                  <a:fillRect/>
                </a:stretch>
              </p:blipFill>
              <p:spPr>
                <a:xfrm>
                  <a:off x="6277189" y="2484687"/>
                  <a:ext cx="275760" cy="222840"/>
                </a:xfrm>
                <a:prstGeom prst="rect">
                  <a:avLst/>
                </a:prstGeom>
              </p:spPr>
            </p:pic>
          </mc:Fallback>
        </mc:AlternateContent>
      </p:grpSp>
      <p:grpSp>
        <p:nvGrpSpPr>
          <p:cNvPr id="238" name="Group 237">
            <a:extLst>
              <a:ext uri="{FF2B5EF4-FFF2-40B4-BE49-F238E27FC236}">
                <a16:creationId xmlns:a16="http://schemas.microsoft.com/office/drawing/2014/main" id="{C99C85C4-FA77-CFAF-2018-7B01BCA25E2B}"/>
              </a:ext>
            </a:extLst>
          </p:cNvPr>
          <p:cNvGrpSpPr/>
          <p:nvPr/>
        </p:nvGrpSpPr>
        <p:grpSpPr>
          <a:xfrm>
            <a:off x="10582069" y="5177847"/>
            <a:ext cx="1213920" cy="231120"/>
            <a:chOff x="10582069" y="5177847"/>
            <a:chExt cx="1213920" cy="231120"/>
          </a:xfrm>
        </p:grpSpPr>
        <mc:AlternateContent xmlns:mc="http://schemas.openxmlformats.org/markup-compatibility/2006" xmlns:p14="http://schemas.microsoft.com/office/powerpoint/2010/main">
          <mc:Choice Requires="p14">
            <p:contentPart p14:bwMode="auto" r:id="rId159">
              <p14:nvContentPartPr>
                <p14:cNvPr id="235" name="Ink 234">
                  <a:extLst>
                    <a:ext uri="{FF2B5EF4-FFF2-40B4-BE49-F238E27FC236}">
                      <a16:creationId xmlns:a16="http://schemas.microsoft.com/office/drawing/2014/main" id="{3B49CDE5-CF3F-F272-AF69-26583EE24EEA}"/>
                    </a:ext>
                  </a:extLst>
                </p14:cNvPr>
                <p14:cNvContentPartPr/>
                <p14:nvPr/>
              </p14:nvContentPartPr>
              <p14:xfrm>
                <a:off x="10582069" y="5177847"/>
                <a:ext cx="449280" cy="231120"/>
              </p14:xfrm>
            </p:contentPart>
          </mc:Choice>
          <mc:Fallback xmlns="">
            <p:pic>
              <p:nvPicPr>
                <p:cNvPr id="235" name="Ink 234">
                  <a:extLst>
                    <a:ext uri="{FF2B5EF4-FFF2-40B4-BE49-F238E27FC236}">
                      <a16:creationId xmlns:a16="http://schemas.microsoft.com/office/drawing/2014/main" id="{3B49CDE5-CF3F-F272-AF69-26583EE24EEA}"/>
                    </a:ext>
                  </a:extLst>
                </p:cNvPr>
                <p:cNvPicPr/>
                <p:nvPr/>
              </p:nvPicPr>
              <p:blipFill>
                <a:blip r:embed="rId160"/>
                <a:stretch>
                  <a:fillRect/>
                </a:stretch>
              </p:blipFill>
              <p:spPr>
                <a:xfrm>
                  <a:off x="10571269" y="5167047"/>
                  <a:ext cx="4705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6" name="Ink 235">
                  <a:extLst>
                    <a:ext uri="{FF2B5EF4-FFF2-40B4-BE49-F238E27FC236}">
                      <a16:creationId xmlns:a16="http://schemas.microsoft.com/office/drawing/2014/main" id="{6F4185E6-38B2-D4D1-F4A7-5696B1C4AD44}"/>
                    </a:ext>
                  </a:extLst>
                </p14:cNvPr>
                <p14:cNvContentPartPr/>
                <p14:nvPr/>
              </p14:nvContentPartPr>
              <p14:xfrm>
                <a:off x="11097229" y="5191167"/>
                <a:ext cx="698760" cy="204840"/>
              </p14:xfrm>
            </p:contentPart>
          </mc:Choice>
          <mc:Fallback xmlns="">
            <p:pic>
              <p:nvPicPr>
                <p:cNvPr id="236" name="Ink 235">
                  <a:extLst>
                    <a:ext uri="{FF2B5EF4-FFF2-40B4-BE49-F238E27FC236}">
                      <a16:creationId xmlns:a16="http://schemas.microsoft.com/office/drawing/2014/main" id="{6F4185E6-38B2-D4D1-F4A7-5696B1C4AD44}"/>
                    </a:ext>
                  </a:extLst>
                </p:cNvPr>
                <p:cNvPicPr/>
                <p:nvPr/>
              </p:nvPicPr>
              <p:blipFill>
                <a:blip r:embed="rId162"/>
                <a:stretch>
                  <a:fillRect/>
                </a:stretch>
              </p:blipFill>
              <p:spPr>
                <a:xfrm>
                  <a:off x="11086789" y="5180727"/>
                  <a:ext cx="720000" cy="226080"/>
                </a:xfrm>
                <a:prstGeom prst="rect">
                  <a:avLst/>
                </a:prstGeom>
              </p:spPr>
            </p:pic>
          </mc:Fallback>
        </mc:AlternateContent>
      </p:grpSp>
      <p:grpSp>
        <p:nvGrpSpPr>
          <p:cNvPr id="252" name="Group 251">
            <a:extLst>
              <a:ext uri="{FF2B5EF4-FFF2-40B4-BE49-F238E27FC236}">
                <a16:creationId xmlns:a16="http://schemas.microsoft.com/office/drawing/2014/main" id="{9B2D5010-6459-3015-9368-6177941868D3}"/>
              </a:ext>
            </a:extLst>
          </p:cNvPr>
          <p:cNvGrpSpPr/>
          <p:nvPr/>
        </p:nvGrpSpPr>
        <p:grpSpPr>
          <a:xfrm>
            <a:off x="7431349" y="5164527"/>
            <a:ext cx="1945440" cy="1279080"/>
            <a:chOff x="7431349" y="5164527"/>
            <a:chExt cx="1945440" cy="1279080"/>
          </a:xfrm>
        </p:grpSpPr>
        <mc:AlternateContent xmlns:mc="http://schemas.openxmlformats.org/markup-compatibility/2006" xmlns:p14="http://schemas.microsoft.com/office/powerpoint/2010/main">
          <mc:Choice Requires="p14">
            <p:contentPart p14:bwMode="auto" r:id="rId163">
              <p14:nvContentPartPr>
                <p14:cNvPr id="239" name="Ink 238">
                  <a:extLst>
                    <a:ext uri="{FF2B5EF4-FFF2-40B4-BE49-F238E27FC236}">
                      <a16:creationId xmlns:a16="http://schemas.microsoft.com/office/drawing/2014/main" id="{D2B93352-3A96-EAF5-0E02-E1BE8A0F83C9}"/>
                    </a:ext>
                  </a:extLst>
                </p14:cNvPr>
                <p14:cNvContentPartPr/>
                <p14:nvPr/>
              </p14:nvContentPartPr>
              <p14:xfrm>
                <a:off x="7481389" y="5164527"/>
                <a:ext cx="50400" cy="204840"/>
              </p14:xfrm>
            </p:contentPart>
          </mc:Choice>
          <mc:Fallback xmlns="">
            <p:pic>
              <p:nvPicPr>
                <p:cNvPr id="239" name="Ink 238">
                  <a:extLst>
                    <a:ext uri="{FF2B5EF4-FFF2-40B4-BE49-F238E27FC236}">
                      <a16:creationId xmlns:a16="http://schemas.microsoft.com/office/drawing/2014/main" id="{D2B93352-3A96-EAF5-0E02-E1BE8A0F83C9}"/>
                    </a:ext>
                  </a:extLst>
                </p:cNvPr>
                <p:cNvPicPr/>
                <p:nvPr/>
              </p:nvPicPr>
              <p:blipFill>
                <a:blip r:embed="rId164"/>
                <a:stretch>
                  <a:fillRect/>
                </a:stretch>
              </p:blipFill>
              <p:spPr>
                <a:xfrm>
                  <a:off x="7466989" y="5150487"/>
                  <a:ext cx="78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40" name="Ink 239">
                  <a:extLst>
                    <a:ext uri="{FF2B5EF4-FFF2-40B4-BE49-F238E27FC236}">
                      <a16:creationId xmlns:a16="http://schemas.microsoft.com/office/drawing/2014/main" id="{FB84A2B7-9F55-63CA-C012-77239F099546}"/>
                    </a:ext>
                  </a:extLst>
                </p14:cNvPr>
                <p14:cNvContentPartPr/>
                <p14:nvPr/>
              </p14:nvContentPartPr>
              <p14:xfrm>
                <a:off x="7447909" y="5356047"/>
                <a:ext cx="75240" cy="517320"/>
              </p14:xfrm>
            </p:contentPart>
          </mc:Choice>
          <mc:Fallback xmlns="">
            <p:pic>
              <p:nvPicPr>
                <p:cNvPr id="240" name="Ink 239">
                  <a:extLst>
                    <a:ext uri="{FF2B5EF4-FFF2-40B4-BE49-F238E27FC236}">
                      <a16:creationId xmlns:a16="http://schemas.microsoft.com/office/drawing/2014/main" id="{FB84A2B7-9F55-63CA-C012-77239F099546}"/>
                    </a:ext>
                  </a:extLst>
                </p:cNvPr>
                <p:cNvPicPr/>
                <p:nvPr/>
              </p:nvPicPr>
              <p:blipFill>
                <a:blip r:embed="rId166"/>
                <a:stretch>
                  <a:fillRect/>
                </a:stretch>
              </p:blipFill>
              <p:spPr>
                <a:xfrm>
                  <a:off x="7433869" y="5341647"/>
                  <a:ext cx="10368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41" name="Ink 240">
                  <a:extLst>
                    <a:ext uri="{FF2B5EF4-FFF2-40B4-BE49-F238E27FC236}">
                      <a16:creationId xmlns:a16="http://schemas.microsoft.com/office/drawing/2014/main" id="{6EF96756-86D7-D6B3-53CD-017F36D520E2}"/>
                    </a:ext>
                  </a:extLst>
                </p14:cNvPr>
                <p14:cNvContentPartPr/>
                <p14:nvPr/>
              </p14:nvContentPartPr>
              <p14:xfrm>
                <a:off x="7431349" y="5744847"/>
                <a:ext cx="174960" cy="191160"/>
              </p14:xfrm>
            </p:contentPart>
          </mc:Choice>
          <mc:Fallback xmlns="">
            <p:pic>
              <p:nvPicPr>
                <p:cNvPr id="241" name="Ink 240">
                  <a:extLst>
                    <a:ext uri="{FF2B5EF4-FFF2-40B4-BE49-F238E27FC236}">
                      <a16:creationId xmlns:a16="http://schemas.microsoft.com/office/drawing/2014/main" id="{6EF96756-86D7-D6B3-53CD-017F36D520E2}"/>
                    </a:ext>
                  </a:extLst>
                </p:cNvPr>
                <p:cNvPicPr/>
                <p:nvPr/>
              </p:nvPicPr>
              <p:blipFill>
                <a:blip r:embed="rId168"/>
                <a:stretch>
                  <a:fillRect/>
                </a:stretch>
              </p:blipFill>
              <p:spPr>
                <a:xfrm>
                  <a:off x="7417309" y="5730807"/>
                  <a:ext cx="2034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2" name="Ink 241">
                  <a:extLst>
                    <a:ext uri="{FF2B5EF4-FFF2-40B4-BE49-F238E27FC236}">
                      <a16:creationId xmlns:a16="http://schemas.microsoft.com/office/drawing/2014/main" id="{EB6576D8-FB6D-2D33-F673-3E03FEDCF16B}"/>
                    </a:ext>
                  </a:extLst>
                </p14:cNvPr>
                <p14:cNvContentPartPr/>
                <p14:nvPr/>
              </p14:nvContentPartPr>
              <p14:xfrm>
                <a:off x="7672549" y="5790567"/>
                <a:ext cx="341280" cy="218160"/>
              </p14:xfrm>
            </p:contentPart>
          </mc:Choice>
          <mc:Fallback xmlns="">
            <p:pic>
              <p:nvPicPr>
                <p:cNvPr id="242" name="Ink 241">
                  <a:extLst>
                    <a:ext uri="{FF2B5EF4-FFF2-40B4-BE49-F238E27FC236}">
                      <a16:creationId xmlns:a16="http://schemas.microsoft.com/office/drawing/2014/main" id="{EB6576D8-FB6D-2D33-F673-3E03FEDCF16B}"/>
                    </a:ext>
                  </a:extLst>
                </p:cNvPr>
                <p:cNvPicPr/>
                <p:nvPr/>
              </p:nvPicPr>
              <p:blipFill>
                <a:blip r:embed="rId170"/>
                <a:stretch>
                  <a:fillRect/>
                </a:stretch>
              </p:blipFill>
              <p:spPr>
                <a:xfrm>
                  <a:off x="7661749" y="5780127"/>
                  <a:ext cx="362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3" name="Ink 242">
                  <a:extLst>
                    <a:ext uri="{FF2B5EF4-FFF2-40B4-BE49-F238E27FC236}">
                      <a16:creationId xmlns:a16="http://schemas.microsoft.com/office/drawing/2014/main" id="{8A43D67A-113E-DD5E-199D-8CC270477013}"/>
                    </a:ext>
                  </a:extLst>
                </p14:cNvPr>
                <p14:cNvContentPartPr/>
                <p14:nvPr/>
              </p14:nvContentPartPr>
              <p14:xfrm>
                <a:off x="8187709" y="5708847"/>
                <a:ext cx="133200" cy="220680"/>
              </p14:xfrm>
            </p:contentPart>
          </mc:Choice>
          <mc:Fallback xmlns="">
            <p:pic>
              <p:nvPicPr>
                <p:cNvPr id="243" name="Ink 242">
                  <a:extLst>
                    <a:ext uri="{FF2B5EF4-FFF2-40B4-BE49-F238E27FC236}">
                      <a16:creationId xmlns:a16="http://schemas.microsoft.com/office/drawing/2014/main" id="{8A43D67A-113E-DD5E-199D-8CC270477013}"/>
                    </a:ext>
                  </a:extLst>
                </p:cNvPr>
                <p:cNvPicPr/>
                <p:nvPr/>
              </p:nvPicPr>
              <p:blipFill>
                <a:blip r:embed="rId172"/>
                <a:stretch>
                  <a:fillRect/>
                </a:stretch>
              </p:blipFill>
              <p:spPr>
                <a:xfrm>
                  <a:off x="8177269" y="5698407"/>
                  <a:ext cx="154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4" name="Ink 243">
                  <a:extLst>
                    <a:ext uri="{FF2B5EF4-FFF2-40B4-BE49-F238E27FC236}">
                      <a16:creationId xmlns:a16="http://schemas.microsoft.com/office/drawing/2014/main" id="{716C95CE-9AF5-11CD-CA45-7638ADBE40A8}"/>
                    </a:ext>
                  </a:extLst>
                </p14:cNvPr>
                <p14:cNvContentPartPr/>
                <p14:nvPr/>
              </p14:nvContentPartPr>
              <p14:xfrm>
                <a:off x="8299669" y="5790567"/>
                <a:ext cx="171360" cy="106200"/>
              </p14:xfrm>
            </p:contentPart>
          </mc:Choice>
          <mc:Fallback xmlns="">
            <p:pic>
              <p:nvPicPr>
                <p:cNvPr id="244" name="Ink 243">
                  <a:extLst>
                    <a:ext uri="{FF2B5EF4-FFF2-40B4-BE49-F238E27FC236}">
                      <a16:creationId xmlns:a16="http://schemas.microsoft.com/office/drawing/2014/main" id="{716C95CE-9AF5-11CD-CA45-7638ADBE40A8}"/>
                    </a:ext>
                  </a:extLst>
                </p:cNvPr>
                <p:cNvPicPr/>
                <p:nvPr/>
              </p:nvPicPr>
              <p:blipFill>
                <a:blip r:embed="rId174"/>
                <a:stretch>
                  <a:fillRect/>
                </a:stretch>
              </p:blipFill>
              <p:spPr>
                <a:xfrm>
                  <a:off x="8288869" y="5780127"/>
                  <a:ext cx="192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5" name="Ink 244">
                  <a:extLst>
                    <a:ext uri="{FF2B5EF4-FFF2-40B4-BE49-F238E27FC236}">
                      <a16:creationId xmlns:a16="http://schemas.microsoft.com/office/drawing/2014/main" id="{1E6A90D3-E5A5-C89C-35F1-8A558DD8350B}"/>
                    </a:ext>
                  </a:extLst>
                </p14:cNvPr>
                <p14:cNvContentPartPr/>
                <p14:nvPr/>
              </p14:nvContentPartPr>
              <p14:xfrm>
                <a:off x="8453749" y="5698767"/>
                <a:ext cx="88200" cy="263880"/>
              </p14:xfrm>
            </p:contentPart>
          </mc:Choice>
          <mc:Fallback xmlns="">
            <p:pic>
              <p:nvPicPr>
                <p:cNvPr id="245" name="Ink 244">
                  <a:extLst>
                    <a:ext uri="{FF2B5EF4-FFF2-40B4-BE49-F238E27FC236}">
                      <a16:creationId xmlns:a16="http://schemas.microsoft.com/office/drawing/2014/main" id="{1E6A90D3-E5A5-C89C-35F1-8A558DD8350B}"/>
                    </a:ext>
                  </a:extLst>
                </p:cNvPr>
                <p:cNvPicPr/>
                <p:nvPr/>
              </p:nvPicPr>
              <p:blipFill>
                <a:blip r:embed="rId176"/>
                <a:stretch>
                  <a:fillRect/>
                </a:stretch>
              </p:blipFill>
              <p:spPr>
                <a:xfrm>
                  <a:off x="8443309" y="5687967"/>
                  <a:ext cx="1094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46" name="Ink 245">
                  <a:extLst>
                    <a:ext uri="{FF2B5EF4-FFF2-40B4-BE49-F238E27FC236}">
                      <a16:creationId xmlns:a16="http://schemas.microsoft.com/office/drawing/2014/main" id="{786F5B8D-880A-F936-23C6-A607B75D6C64}"/>
                    </a:ext>
                  </a:extLst>
                </p14:cNvPr>
                <p14:cNvContentPartPr/>
                <p14:nvPr/>
              </p14:nvContentPartPr>
              <p14:xfrm>
                <a:off x="8478949" y="5731527"/>
                <a:ext cx="316080" cy="138600"/>
              </p14:xfrm>
            </p:contentPart>
          </mc:Choice>
          <mc:Fallback xmlns="">
            <p:pic>
              <p:nvPicPr>
                <p:cNvPr id="246" name="Ink 245">
                  <a:extLst>
                    <a:ext uri="{FF2B5EF4-FFF2-40B4-BE49-F238E27FC236}">
                      <a16:creationId xmlns:a16="http://schemas.microsoft.com/office/drawing/2014/main" id="{786F5B8D-880A-F936-23C6-A607B75D6C64}"/>
                    </a:ext>
                  </a:extLst>
                </p:cNvPr>
                <p:cNvPicPr/>
                <p:nvPr/>
              </p:nvPicPr>
              <p:blipFill>
                <a:blip r:embed="rId178"/>
                <a:stretch>
                  <a:fillRect/>
                </a:stretch>
              </p:blipFill>
              <p:spPr>
                <a:xfrm>
                  <a:off x="8468149" y="5721087"/>
                  <a:ext cx="337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47" name="Ink 246">
                  <a:extLst>
                    <a:ext uri="{FF2B5EF4-FFF2-40B4-BE49-F238E27FC236}">
                      <a16:creationId xmlns:a16="http://schemas.microsoft.com/office/drawing/2014/main" id="{E25A9E68-9364-7CC4-BC5B-3F3603226C9F}"/>
                    </a:ext>
                  </a:extLst>
                </p14:cNvPr>
                <p14:cNvContentPartPr/>
                <p14:nvPr/>
              </p14:nvContentPartPr>
              <p14:xfrm>
                <a:off x="8536909" y="6004767"/>
                <a:ext cx="416160" cy="438840"/>
              </p14:xfrm>
            </p:contentPart>
          </mc:Choice>
          <mc:Fallback xmlns="">
            <p:pic>
              <p:nvPicPr>
                <p:cNvPr id="247" name="Ink 246">
                  <a:extLst>
                    <a:ext uri="{FF2B5EF4-FFF2-40B4-BE49-F238E27FC236}">
                      <a16:creationId xmlns:a16="http://schemas.microsoft.com/office/drawing/2014/main" id="{E25A9E68-9364-7CC4-BC5B-3F3603226C9F}"/>
                    </a:ext>
                  </a:extLst>
                </p:cNvPr>
                <p:cNvPicPr/>
                <p:nvPr/>
              </p:nvPicPr>
              <p:blipFill>
                <a:blip r:embed="rId180"/>
                <a:stretch>
                  <a:fillRect/>
                </a:stretch>
              </p:blipFill>
              <p:spPr>
                <a:xfrm>
                  <a:off x="8526469" y="5994327"/>
                  <a:ext cx="43740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48" name="Ink 247">
                  <a:extLst>
                    <a:ext uri="{FF2B5EF4-FFF2-40B4-BE49-F238E27FC236}">
                      <a16:creationId xmlns:a16="http://schemas.microsoft.com/office/drawing/2014/main" id="{8B81EB2F-BE1D-C489-CD0C-39F61D2B98EC}"/>
                    </a:ext>
                  </a:extLst>
                </p14:cNvPr>
                <p14:cNvContentPartPr/>
                <p14:nvPr/>
              </p14:nvContentPartPr>
              <p14:xfrm>
                <a:off x="8894389" y="5889927"/>
                <a:ext cx="50400" cy="33120"/>
              </p14:xfrm>
            </p:contentPart>
          </mc:Choice>
          <mc:Fallback xmlns="">
            <p:pic>
              <p:nvPicPr>
                <p:cNvPr id="248" name="Ink 247">
                  <a:extLst>
                    <a:ext uri="{FF2B5EF4-FFF2-40B4-BE49-F238E27FC236}">
                      <a16:creationId xmlns:a16="http://schemas.microsoft.com/office/drawing/2014/main" id="{8B81EB2F-BE1D-C489-CD0C-39F61D2B98EC}"/>
                    </a:ext>
                  </a:extLst>
                </p:cNvPr>
                <p:cNvPicPr/>
                <p:nvPr/>
              </p:nvPicPr>
              <p:blipFill>
                <a:blip r:embed="rId182"/>
                <a:stretch>
                  <a:fillRect/>
                </a:stretch>
              </p:blipFill>
              <p:spPr>
                <a:xfrm>
                  <a:off x="8883949" y="5879487"/>
                  <a:ext cx="716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9" name="Ink 248">
                  <a:extLst>
                    <a:ext uri="{FF2B5EF4-FFF2-40B4-BE49-F238E27FC236}">
                      <a16:creationId xmlns:a16="http://schemas.microsoft.com/office/drawing/2014/main" id="{5B6B02EA-FE3C-17CB-D02B-373DA17632D6}"/>
                    </a:ext>
                  </a:extLst>
                </p14:cNvPr>
                <p14:cNvContentPartPr/>
                <p14:nvPr/>
              </p14:nvContentPartPr>
              <p14:xfrm>
                <a:off x="8985829" y="5790207"/>
                <a:ext cx="299520" cy="357120"/>
              </p14:xfrm>
            </p:contentPart>
          </mc:Choice>
          <mc:Fallback xmlns="">
            <p:pic>
              <p:nvPicPr>
                <p:cNvPr id="249" name="Ink 248">
                  <a:extLst>
                    <a:ext uri="{FF2B5EF4-FFF2-40B4-BE49-F238E27FC236}">
                      <a16:creationId xmlns:a16="http://schemas.microsoft.com/office/drawing/2014/main" id="{5B6B02EA-FE3C-17CB-D02B-373DA17632D6}"/>
                    </a:ext>
                  </a:extLst>
                </p:cNvPr>
                <p:cNvPicPr/>
                <p:nvPr/>
              </p:nvPicPr>
              <p:blipFill>
                <a:blip r:embed="rId184"/>
                <a:stretch>
                  <a:fillRect/>
                </a:stretch>
              </p:blipFill>
              <p:spPr>
                <a:xfrm>
                  <a:off x="8975389" y="5779767"/>
                  <a:ext cx="3207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0" name="Ink 249">
                  <a:extLst>
                    <a:ext uri="{FF2B5EF4-FFF2-40B4-BE49-F238E27FC236}">
                      <a16:creationId xmlns:a16="http://schemas.microsoft.com/office/drawing/2014/main" id="{1CF5DCBD-7C83-24F8-0EB9-0A9B696491EE}"/>
                    </a:ext>
                  </a:extLst>
                </p14:cNvPr>
                <p14:cNvContentPartPr/>
                <p14:nvPr/>
              </p14:nvContentPartPr>
              <p14:xfrm>
                <a:off x="9160429" y="5863287"/>
                <a:ext cx="216360" cy="99360"/>
              </p14:xfrm>
            </p:contentPart>
          </mc:Choice>
          <mc:Fallback xmlns="">
            <p:pic>
              <p:nvPicPr>
                <p:cNvPr id="250" name="Ink 249">
                  <a:extLst>
                    <a:ext uri="{FF2B5EF4-FFF2-40B4-BE49-F238E27FC236}">
                      <a16:creationId xmlns:a16="http://schemas.microsoft.com/office/drawing/2014/main" id="{1CF5DCBD-7C83-24F8-0EB9-0A9B696491EE}"/>
                    </a:ext>
                  </a:extLst>
                </p:cNvPr>
                <p:cNvPicPr/>
                <p:nvPr/>
              </p:nvPicPr>
              <p:blipFill>
                <a:blip r:embed="rId186"/>
                <a:stretch>
                  <a:fillRect/>
                </a:stretch>
              </p:blipFill>
              <p:spPr>
                <a:xfrm>
                  <a:off x="9149989" y="5852847"/>
                  <a:ext cx="237600" cy="120600"/>
                </a:xfrm>
                <a:prstGeom prst="rect">
                  <a:avLst/>
                </a:prstGeom>
              </p:spPr>
            </p:pic>
          </mc:Fallback>
        </mc:AlternateContent>
      </p:grpSp>
    </p:spTree>
    <p:extLst>
      <p:ext uri="{BB962C8B-B14F-4D97-AF65-F5344CB8AC3E}">
        <p14:creationId xmlns:p14="http://schemas.microsoft.com/office/powerpoint/2010/main" val="4138793478"/>
      </p:ext>
    </p:extLst>
  </p:cSld>
  <p:clrMapOvr>
    <a:masterClrMapping/>
  </p:clrMapOvr>
  <mc:AlternateContent xmlns:mc="http://schemas.openxmlformats.org/markup-compatibility/2006" xmlns:p14="http://schemas.microsoft.com/office/powerpoint/2010/main">
    <mc:Choice Requires="p14">
      <p:transition spd="slow" p14:dur="2000" advTm="27739"/>
    </mc:Choice>
    <mc:Fallback xmlns="">
      <p:transition spd="slow" advTm="277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19624-A968-9637-49B1-DA0A437FC6D9}"/>
              </a:ext>
            </a:extLst>
          </p:cNvPr>
          <p:cNvPicPr>
            <a:picLocks noChangeAspect="1"/>
          </p:cNvPicPr>
          <p:nvPr/>
        </p:nvPicPr>
        <p:blipFill>
          <a:blip r:embed="rId3"/>
          <a:stretch>
            <a:fillRect/>
          </a:stretch>
        </p:blipFill>
        <p:spPr>
          <a:xfrm>
            <a:off x="2209800" y="1735236"/>
            <a:ext cx="7772400" cy="3387528"/>
          </a:xfrm>
          <a:prstGeom prst="rect">
            <a:avLst/>
          </a:prstGeom>
        </p:spPr>
      </p:pic>
      <p:grpSp>
        <p:nvGrpSpPr>
          <p:cNvPr id="46" name="Group 45">
            <a:extLst>
              <a:ext uri="{FF2B5EF4-FFF2-40B4-BE49-F238E27FC236}">
                <a16:creationId xmlns:a16="http://schemas.microsoft.com/office/drawing/2014/main" id="{1F411561-D050-EC9C-8F63-673AE94683D1}"/>
              </a:ext>
            </a:extLst>
          </p:cNvPr>
          <p:cNvGrpSpPr/>
          <p:nvPr/>
        </p:nvGrpSpPr>
        <p:grpSpPr>
          <a:xfrm>
            <a:off x="4709765" y="1009060"/>
            <a:ext cx="1527480" cy="462600"/>
            <a:chOff x="4709765" y="1009060"/>
            <a:chExt cx="1527480" cy="462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B8441E9-4259-ECCC-E312-33111808EBFE}"/>
                    </a:ext>
                  </a:extLst>
                </p14:cNvPr>
                <p14:cNvContentPartPr/>
                <p14:nvPr/>
              </p14:nvContentPartPr>
              <p14:xfrm>
                <a:off x="4709765" y="1193740"/>
                <a:ext cx="207360" cy="243720"/>
              </p14:xfrm>
            </p:contentPart>
          </mc:Choice>
          <mc:Fallback xmlns="">
            <p:pic>
              <p:nvPicPr>
                <p:cNvPr id="2" name="Ink 1">
                  <a:extLst>
                    <a:ext uri="{FF2B5EF4-FFF2-40B4-BE49-F238E27FC236}">
                      <a16:creationId xmlns:a16="http://schemas.microsoft.com/office/drawing/2014/main" id="{1B8441E9-4259-ECCC-E312-33111808EBFE}"/>
                    </a:ext>
                  </a:extLst>
                </p:cNvPr>
                <p:cNvPicPr/>
                <p:nvPr/>
              </p:nvPicPr>
              <p:blipFill>
                <a:blip r:embed="rId5"/>
                <a:stretch>
                  <a:fillRect/>
                </a:stretch>
              </p:blipFill>
              <p:spPr>
                <a:xfrm>
                  <a:off x="4699325" y="1182940"/>
                  <a:ext cx="2286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B694802-AA06-A91E-679D-3B712B439FAA}"/>
                    </a:ext>
                  </a:extLst>
                </p14:cNvPr>
                <p14:cNvContentPartPr/>
                <p14:nvPr/>
              </p14:nvContentPartPr>
              <p14:xfrm>
                <a:off x="4951325" y="1091500"/>
                <a:ext cx="120960" cy="332280"/>
              </p14:xfrm>
            </p:contentPart>
          </mc:Choice>
          <mc:Fallback xmlns="">
            <p:pic>
              <p:nvPicPr>
                <p:cNvPr id="3" name="Ink 2">
                  <a:extLst>
                    <a:ext uri="{FF2B5EF4-FFF2-40B4-BE49-F238E27FC236}">
                      <a16:creationId xmlns:a16="http://schemas.microsoft.com/office/drawing/2014/main" id="{DB694802-AA06-A91E-679D-3B712B439FAA}"/>
                    </a:ext>
                  </a:extLst>
                </p:cNvPr>
                <p:cNvPicPr/>
                <p:nvPr/>
              </p:nvPicPr>
              <p:blipFill>
                <a:blip r:embed="rId7"/>
                <a:stretch>
                  <a:fillRect/>
                </a:stretch>
              </p:blipFill>
              <p:spPr>
                <a:xfrm>
                  <a:off x="4940885" y="1080700"/>
                  <a:ext cx="1422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EE669AD-3664-E03B-9D7C-CEE2360A5053}"/>
                    </a:ext>
                  </a:extLst>
                </p14:cNvPr>
                <p14:cNvContentPartPr/>
                <p14:nvPr/>
              </p14:nvContentPartPr>
              <p14:xfrm>
                <a:off x="5080925" y="1084660"/>
                <a:ext cx="95400" cy="318600"/>
              </p14:xfrm>
            </p:contentPart>
          </mc:Choice>
          <mc:Fallback xmlns="">
            <p:pic>
              <p:nvPicPr>
                <p:cNvPr id="5" name="Ink 4">
                  <a:extLst>
                    <a:ext uri="{FF2B5EF4-FFF2-40B4-BE49-F238E27FC236}">
                      <a16:creationId xmlns:a16="http://schemas.microsoft.com/office/drawing/2014/main" id="{6EE669AD-3664-E03B-9D7C-CEE2360A5053}"/>
                    </a:ext>
                  </a:extLst>
                </p:cNvPr>
                <p:cNvPicPr/>
                <p:nvPr/>
              </p:nvPicPr>
              <p:blipFill>
                <a:blip r:embed="rId9"/>
                <a:stretch>
                  <a:fillRect/>
                </a:stretch>
              </p:blipFill>
              <p:spPr>
                <a:xfrm>
                  <a:off x="5070125" y="1073860"/>
                  <a:ext cx="1166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A060D21-5AC1-5921-C409-97E2E68144F3}"/>
                    </a:ext>
                  </a:extLst>
                </p14:cNvPr>
                <p14:cNvContentPartPr/>
                <p14:nvPr/>
              </p14:nvContentPartPr>
              <p14:xfrm>
                <a:off x="4942685" y="1275820"/>
                <a:ext cx="216000" cy="21240"/>
              </p14:xfrm>
            </p:contentPart>
          </mc:Choice>
          <mc:Fallback xmlns="">
            <p:pic>
              <p:nvPicPr>
                <p:cNvPr id="8" name="Ink 7">
                  <a:extLst>
                    <a:ext uri="{FF2B5EF4-FFF2-40B4-BE49-F238E27FC236}">
                      <a16:creationId xmlns:a16="http://schemas.microsoft.com/office/drawing/2014/main" id="{3A060D21-5AC1-5921-C409-97E2E68144F3}"/>
                    </a:ext>
                  </a:extLst>
                </p:cNvPr>
                <p:cNvPicPr/>
                <p:nvPr/>
              </p:nvPicPr>
              <p:blipFill>
                <a:blip r:embed="rId11"/>
                <a:stretch>
                  <a:fillRect/>
                </a:stretch>
              </p:blipFill>
              <p:spPr>
                <a:xfrm>
                  <a:off x="4932245" y="1265380"/>
                  <a:ext cx="23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48F34FF-6667-1BC5-1946-1D3CAF99FB20}"/>
                    </a:ext>
                  </a:extLst>
                </p14:cNvPr>
                <p14:cNvContentPartPr/>
                <p14:nvPr/>
              </p14:nvContentPartPr>
              <p14:xfrm>
                <a:off x="5218805" y="1275820"/>
                <a:ext cx="129600" cy="150840"/>
              </p14:xfrm>
            </p:contentPart>
          </mc:Choice>
          <mc:Fallback xmlns="">
            <p:pic>
              <p:nvPicPr>
                <p:cNvPr id="18" name="Ink 17">
                  <a:extLst>
                    <a:ext uri="{FF2B5EF4-FFF2-40B4-BE49-F238E27FC236}">
                      <a16:creationId xmlns:a16="http://schemas.microsoft.com/office/drawing/2014/main" id="{D48F34FF-6667-1BC5-1946-1D3CAF99FB20}"/>
                    </a:ext>
                  </a:extLst>
                </p:cNvPr>
                <p:cNvPicPr/>
                <p:nvPr/>
              </p:nvPicPr>
              <p:blipFill>
                <a:blip r:embed="rId13"/>
                <a:stretch>
                  <a:fillRect/>
                </a:stretch>
              </p:blipFill>
              <p:spPr>
                <a:xfrm>
                  <a:off x="5208005" y="1265380"/>
                  <a:ext cx="150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CF783EE3-3CF9-2348-FFE6-628C90971B4E}"/>
                    </a:ext>
                  </a:extLst>
                </p14:cNvPr>
                <p14:cNvContentPartPr/>
                <p14:nvPr/>
              </p14:nvContentPartPr>
              <p14:xfrm>
                <a:off x="5339405" y="1104820"/>
                <a:ext cx="26280" cy="34560"/>
              </p14:xfrm>
            </p:contentPart>
          </mc:Choice>
          <mc:Fallback xmlns="">
            <p:pic>
              <p:nvPicPr>
                <p:cNvPr id="23" name="Ink 22">
                  <a:extLst>
                    <a:ext uri="{FF2B5EF4-FFF2-40B4-BE49-F238E27FC236}">
                      <a16:creationId xmlns:a16="http://schemas.microsoft.com/office/drawing/2014/main" id="{CF783EE3-3CF9-2348-FFE6-628C90971B4E}"/>
                    </a:ext>
                  </a:extLst>
                </p:cNvPr>
                <p:cNvPicPr/>
                <p:nvPr/>
              </p:nvPicPr>
              <p:blipFill>
                <a:blip r:embed="rId15"/>
                <a:stretch>
                  <a:fillRect/>
                </a:stretch>
              </p:blipFill>
              <p:spPr>
                <a:xfrm>
                  <a:off x="5328965" y="1094380"/>
                  <a:ext cx="47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536273A-E266-D374-FE59-4CBF0C891D1A}"/>
                    </a:ext>
                  </a:extLst>
                </p14:cNvPr>
                <p14:cNvContentPartPr/>
                <p14:nvPr/>
              </p14:nvContentPartPr>
              <p14:xfrm>
                <a:off x="5408525" y="1104820"/>
                <a:ext cx="397080" cy="366840"/>
              </p14:xfrm>
            </p:contentPart>
          </mc:Choice>
          <mc:Fallback xmlns="">
            <p:pic>
              <p:nvPicPr>
                <p:cNvPr id="24" name="Ink 23">
                  <a:extLst>
                    <a:ext uri="{FF2B5EF4-FFF2-40B4-BE49-F238E27FC236}">
                      <a16:creationId xmlns:a16="http://schemas.microsoft.com/office/drawing/2014/main" id="{2536273A-E266-D374-FE59-4CBF0C891D1A}"/>
                    </a:ext>
                  </a:extLst>
                </p:cNvPr>
                <p:cNvPicPr/>
                <p:nvPr/>
              </p:nvPicPr>
              <p:blipFill>
                <a:blip r:embed="rId17"/>
                <a:stretch>
                  <a:fillRect/>
                </a:stretch>
              </p:blipFill>
              <p:spPr>
                <a:xfrm>
                  <a:off x="5398085" y="1094380"/>
                  <a:ext cx="4183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73A6F317-C259-646C-FB58-1AF165B07C92}"/>
                    </a:ext>
                  </a:extLst>
                </p14:cNvPr>
                <p14:cNvContentPartPr/>
                <p14:nvPr/>
              </p14:nvContentPartPr>
              <p14:xfrm>
                <a:off x="5771045" y="1009060"/>
                <a:ext cx="362520" cy="462600"/>
              </p14:xfrm>
            </p:contentPart>
          </mc:Choice>
          <mc:Fallback xmlns="">
            <p:pic>
              <p:nvPicPr>
                <p:cNvPr id="27" name="Ink 26">
                  <a:extLst>
                    <a:ext uri="{FF2B5EF4-FFF2-40B4-BE49-F238E27FC236}">
                      <a16:creationId xmlns:a16="http://schemas.microsoft.com/office/drawing/2014/main" id="{73A6F317-C259-646C-FB58-1AF165B07C92}"/>
                    </a:ext>
                  </a:extLst>
                </p:cNvPr>
                <p:cNvPicPr/>
                <p:nvPr/>
              </p:nvPicPr>
              <p:blipFill>
                <a:blip r:embed="rId19"/>
                <a:stretch>
                  <a:fillRect/>
                </a:stretch>
              </p:blipFill>
              <p:spPr>
                <a:xfrm>
                  <a:off x="5760245" y="998620"/>
                  <a:ext cx="38376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5F26E10D-6011-E5F7-F7F8-16211AFDE76A}"/>
                    </a:ext>
                  </a:extLst>
                </p14:cNvPr>
                <p14:cNvContentPartPr/>
                <p14:nvPr/>
              </p14:nvContentPartPr>
              <p14:xfrm>
                <a:off x="6159125" y="1193740"/>
                <a:ext cx="78120" cy="212400"/>
              </p14:xfrm>
            </p:contentPart>
          </mc:Choice>
          <mc:Fallback xmlns="">
            <p:pic>
              <p:nvPicPr>
                <p:cNvPr id="31" name="Ink 30">
                  <a:extLst>
                    <a:ext uri="{FF2B5EF4-FFF2-40B4-BE49-F238E27FC236}">
                      <a16:creationId xmlns:a16="http://schemas.microsoft.com/office/drawing/2014/main" id="{5F26E10D-6011-E5F7-F7F8-16211AFDE76A}"/>
                    </a:ext>
                  </a:extLst>
                </p:cNvPr>
                <p:cNvPicPr/>
                <p:nvPr/>
              </p:nvPicPr>
              <p:blipFill>
                <a:blip r:embed="rId21"/>
                <a:stretch>
                  <a:fillRect/>
                </a:stretch>
              </p:blipFill>
              <p:spPr>
                <a:xfrm>
                  <a:off x="6148325" y="1182940"/>
                  <a:ext cx="99360" cy="233640"/>
                </a:xfrm>
                <a:prstGeom prst="rect">
                  <a:avLst/>
                </a:prstGeom>
              </p:spPr>
            </p:pic>
          </mc:Fallback>
        </mc:AlternateContent>
      </p:grpSp>
      <p:grpSp>
        <p:nvGrpSpPr>
          <p:cNvPr id="85" name="Group 84">
            <a:extLst>
              <a:ext uri="{FF2B5EF4-FFF2-40B4-BE49-F238E27FC236}">
                <a16:creationId xmlns:a16="http://schemas.microsoft.com/office/drawing/2014/main" id="{6EB063D1-5C07-8E04-9647-E4FF28688CF9}"/>
              </a:ext>
            </a:extLst>
          </p:cNvPr>
          <p:cNvGrpSpPr/>
          <p:nvPr/>
        </p:nvGrpSpPr>
        <p:grpSpPr>
          <a:xfrm>
            <a:off x="6901085" y="379780"/>
            <a:ext cx="4995000" cy="2326680"/>
            <a:chOff x="6901085" y="379780"/>
            <a:chExt cx="4995000" cy="2326680"/>
          </a:xfrm>
        </p:grpSpPr>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ECC51B5E-677F-8136-816C-BEA105AD63D4}"/>
                    </a:ext>
                  </a:extLst>
                </p14:cNvPr>
                <p14:cNvContentPartPr/>
                <p14:nvPr/>
              </p14:nvContentPartPr>
              <p14:xfrm>
                <a:off x="6901085" y="578140"/>
                <a:ext cx="1604880" cy="930600"/>
              </p14:xfrm>
            </p:contentPart>
          </mc:Choice>
          <mc:Fallback xmlns="">
            <p:pic>
              <p:nvPicPr>
                <p:cNvPr id="48" name="Ink 47">
                  <a:extLst>
                    <a:ext uri="{FF2B5EF4-FFF2-40B4-BE49-F238E27FC236}">
                      <a16:creationId xmlns:a16="http://schemas.microsoft.com/office/drawing/2014/main" id="{ECC51B5E-677F-8136-816C-BEA105AD63D4}"/>
                    </a:ext>
                  </a:extLst>
                </p:cNvPr>
                <p:cNvPicPr/>
                <p:nvPr/>
              </p:nvPicPr>
              <p:blipFill>
                <a:blip r:embed="rId23"/>
                <a:stretch>
                  <a:fillRect/>
                </a:stretch>
              </p:blipFill>
              <p:spPr>
                <a:xfrm>
                  <a:off x="6890285" y="567340"/>
                  <a:ext cx="162612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2A34F3A4-8932-2358-6D98-947848BD8D77}"/>
                    </a:ext>
                  </a:extLst>
                </p14:cNvPr>
                <p14:cNvContentPartPr/>
                <p14:nvPr/>
              </p14:nvContentPartPr>
              <p14:xfrm>
                <a:off x="8384645" y="547180"/>
                <a:ext cx="492120" cy="181800"/>
              </p14:xfrm>
            </p:contentPart>
          </mc:Choice>
          <mc:Fallback xmlns="">
            <p:pic>
              <p:nvPicPr>
                <p:cNvPr id="49" name="Ink 48">
                  <a:extLst>
                    <a:ext uri="{FF2B5EF4-FFF2-40B4-BE49-F238E27FC236}">
                      <a16:creationId xmlns:a16="http://schemas.microsoft.com/office/drawing/2014/main" id="{2A34F3A4-8932-2358-6D98-947848BD8D77}"/>
                    </a:ext>
                  </a:extLst>
                </p:cNvPr>
                <p:cNvPicPr/>
                <p:nvPr/>
              </p:nvPicPr>
              <p:blipFill>
                <a:blip r:embed="rId25"/>
                <a:stretch>
                  <a:fillRect/>
                </a:stretch>
              </p:blipFill>
              <p:spPr>
                <a:xfrm>
                  <a:off x="8374205" y="536380"/>
                  <a:ext cx="513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Ink 49">
                  <a:extLst>
                    <a:ext uri="{FF2B5EF4-FFF2-40B4-BE49-F238E27FC236}">
                      <a16:creationId xmlns:a16="http://schemas.microsoft.com/office/drawing/2014/main" id="{EFE4F6D7-6C17-AA5A-5687-3F0CB5E517CD}"/>
                    </a:ext>
                  </a:extLst>
                </p14:cNvPr>
                <p14:cNvContentPartPr/>
                <p14:nvPr/>
              </p14:nvContentPartPr>
              <p14:xfrm>
                <a:off x="9022925" y="426940"/>
                <a:ext cx="276480" cy="425520"/>
              </p14:xfrm>
            </p:contentPart>
          </mc:Choice>
          <mc:Fallback xmlns="">
            <p:pic>
              <p:nvPicPr>
                <p:cNvPr id="50" name="Ink 49">
                  <a:extLst>
                    <a:ext uri="{FF2B5EF4-FFF2-40B4-BE49-F238E27FC236}">
                      <a16:creationId xmlns:a16="http://schemas.microsoft.com/office/drawing/2014/main" id="{EFE4F6D7-6C17-AA5A-5687-3F0CB5E517CD}"/>
                    </a:ext>
                  </a:extLst>
                </p:cNvPr>
                <p:cNvPicPr/>
                <p:nvPr/>
              </p:nvPicPr>
              <p:blipFill>
                <a:blip r:embed="rId27"/>
                <a:stretch>
                  <a:fillRect/>
                </a:stretch>
              </p:blipFill>
              <p:spPr>
                <a:xfrm>
                  <a:off x="9012485" y="416140"/>
                  <a:ext cx="2977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37D122C6-CE4B-3EAE-0A39-CA004514B23E}"/>
                    </a:ext>
                  </a:extLst>
                </p14:cNvPr>
                <p14:cNvContentPartPr/>
                <p14:nvPr/>
              </p14:nvContentPartPr>
              <p14:xfrm>
                <a:off x="9204365" y="632860"/>
                <a:ext cx="172800" cy="96120"/>
              </p14:xfrm>
            </p:contentPart>
          </mc:Choice>
          <mc:Fallback xmlns="">
            <p:pic>
              <p:nvPicPr>
                <p:cNvPr id="51" name="Ink 50">
                  <a:extLst>
                    <a:ext uri="{FF2B5EF4-FFF2-40B4-BE49-F238E27FC236}">
                      <a16:creationId xmlns:a16="http://schemas.microsoft.com/office/drawing/2014/main" id="{37D122C6-CE4B-3EAE-0A39-CA004514B23E}"/>
                    </a:ext>
                  </a:extLst>
                </p:cNvPr>
                <p:cNvPicPr/>
                <p:nvPr/>
              </p:nvPicPr>
              <p:blipFill>
                <a:blip r:embed="rId29"/>
                <a:stretch>
                  <a:fillRect/>
                </a:stretch>
              </p:blipFill>
              <p:spPr>
                <a:xfrm>
                  <a:off x="9193565" y="622060"/>
                  <a:ext cx="194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56B14BB7-1FB7-9D44-26B2-0E6F66DCEC96}"/>
                    </a:ext>
                  </a:extLst>
                </p14:cNvPr>
                <p14:cNvContentPartPr/>
                <p14:nvPr/>
              </p14:nvContentPartPr>
              <p14:xfrm>
                <a:off x="9592445" y="379780"/>
                <a:ext cx="34920" cy="356040"/>
              </p14:xfrm>
            </p:contentPart>
          </mc:Choice>
          <mc:Fallback xmlns="">
            <p:pic>
              <p:nvPicPr>
                <p:cNvPr id="52" name="Ink 51">
                  <a:extLst>
                    <a:ext uri="{FF2B5EF4-FFF2-40B4-BE49-F238E27FC236}">
                      <a16:creationId xmlns:a16="http://schemas.microsoft.com/office/drawing/2014/main" id="{56B14BB7-1FB7-9D44-26B2-0E6F66DCEC96}"/>
                    </a:ext>
                  </a:extLst>
                </p:cNvPr>
                <p:cNvPicPr/>
                <p:nvPr/>
              </p:nvPicPr>
              <p:blipFill>
                <a:blip r:embed="rId31"/>
                <a:stretch>
                  <a:fillRect/>
                </a:stretch>
              </p:blipFill>
              <p:spPr>
                <a:xfrm>
                  <a:off x="9581645" y="369340"/>
                  <a:ext cx="561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C5F0FFB4-E0A6-E909-AB0A-6537F93DCACD}"/>
                    </a:ext>
                  </a:extLst>
                </p14:cNvPr>
                <p14:cNvContentPartPr/>
                <p14:nvPr/>
              </p14:nvContentPartPr>
              <p14:xfrm>
                <a:off x="9549245" y="523420"/>
                <a:ext cx="104040" cy="61920"/>
              </p14:xfrm>
            </p:contentPart>
          </mc:Choice>
          <mc:Fallback xmlns="">
            <p:pic>
              <p:nvPicPr>
                <p:cNvPr id="53" name="Ink 52">
                  <a:extLst>
                    <a:ext uri="{FF2B5EF4-FFF2-40B4-BE49-F238E27FC236}">
                      <a16:creationId xmlns:a16="http://schemas.microsoft.com/office/drawing/2014/main" id="{C5F0FFB4-E0A6-E909-AB0A-6537F93DCACD}"/>
                    </a:ext>
                  </a:extLst>
                </p:cNvPr>
                <p:cNvPicPr/>
                <p:nvPr/>
              </p:nvPicPr>
              <p:blipFill>
                <a:blip r:embed="rId33"/>
                <a:stretch>
                  <a:fillRect/>
                </a:stretch>
              </p:blipFill>
              <p:spPr>
                <a:xfrm>
                  <a:off x="9538805" y="512980"/>
                  <a:ext cx="1252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024CEC99-D99C-970B-8C4E-E4BBCA34F645}"/>
                    </a:ext>
                  </a:extLst>
                </p14:cNvPr>
                <p14:cNvContentPartPr/>
                <p14:nvPr/>
              </p14:nvContentPartPr>
              <p14:xfrm>
                <a:off x="9781805" y="427660"/>
                <a:ext cx="337320" cy="261000"/>
              </p14:xfrm>
            </p:contentPart>
          </mc:Choice>
          <mc:Fallback xmlns="">
            <p:pic>
              <p:nvPicPr>
                <p:cNvPr id="54" name="Ink 53">
                  <a:extLst>
                    <a:ext uri="{FF2B5EF4-FFF2-40B4-BE49-F238E27FC236}">
                      <a16:creationId xmlns:a16="http://schemas.microsoft.com/office/drawing/2014/main" id="{024CEC99-D99C-970B-8C4E-E4BBCA34F645}"/>
                    </a:ext>
                  </a:extLst>
                </p:cNvPr>
                <p:cNvPicPr/>
                <p:nvPr/>
              </p:nvPicPr>
              <p:blipFill>
                <a:blip r:embed="rId35"/>
                <a:stretch>
                  <a:fillRect/>
                </a:stretch>
              </p:blipFill>
              <p:spPr>
                <a:xfrm>
                  <a:off x="9771005" y="417220"/>
                  <a:ext cx="358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0DB8AF69-A318-BA2A-8F49-45275ECE09C5}"/>
                    </a:ext>
                  </a:extLst>
                </p14:cNvPr>
                <p14:cNvContentPartPr/>
                <p14:nvPr/>
              </p14:nvContentPartPr>
              <p14:xfrm>
                <a:off x="8954165" y="871540"/>
                <a:ext cx="526680" cy="374400"/>
              </p14:xfrm>
            </p:contentPart>
          </mc:Choice>
          <mc:Fallback xmlns="">
            <p:pic>
              <p:nvPicPr>
                <p:cNvPr id="55" name="Ink 54">
                  <a:extLst>
                    <a:ext uri="{FF2B5EF4-FFF2-40B4-BE49-F238E27FC236}">
                      <a16:creationId xmlns:a16="http://schemas.microsoft.com/office/drawing/2014/main" id="{0DB8AF69-A318-BA2A-8F49-45275ECE09C5}"/>
                    </a:ext>
                  </a:extLst>
                </p:cNvPr>
                <p:cNvPicPr/>
                <p:nvPr/>
              </p:nvPicPr>
              <p:blipFill>
                <a:blip r:embed="rId37"/>
                <a:stretch>
                  <a:fillRect/>
                </a:stretch>
              </p:blipFill>
              <p:spPr>
                <a:xfrm>
                  <a:off x="8943365" y="860740"/>
                  <a:ext cx="5479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Ink 55">
                  <a:extLst>
                    <a:ext uri="{FF2B5EF4-FFF2-40B4-BE49-F238E27FC236}">
                      <a16:creationId xmlns:a16="http://schemas.microsoft.com/office/drawing/2014/main" id="{4F462480-5AC3-C48C-2228-E0E37AC27987}"/>
                    </a:ext>
                  </a:extLst>
                </p14:cNvPr>
                <p14:cNvContentPartPr/>
                <p14:nvPr/>
              </p14:nvContentPartPr>
              <p14:xfrm>
                <a:off x="9575165" y="953620"/>
                <a:ext cx="207360" cy="192600"/>
              </p14:xfrm>
            </p:contentPart>
          </mc:Choice>
          <mc:Fallback xmlns="">
            <p:pic>
              <p:nvPicPr>
                <p:cNvPr id="56" name="Ink 55">
                  <a:extLst>
                    <a:ext uri="{FF2B5EF4-FFF2-40B4-BE49-F238E27FC236}">
                      <a16:creationId xmlns:a16="http://schemas.microsoft.com/office/drawing/2014/main" id="{4F462480-5AC3-C48C-2228-E0E37AC27987}"/>
                    </a:ext>
                  </a:extLst>
                </p:cNvPr>
                <p:cNvPicPr/>
                <p:nvPr/>
              </p:nvPicPr>
              <p:blipFill>
                <a:blip r:embed="rId39"/>
                <a:stretch>
                  <a:fillRect/>
                </a:stretch>
              </p:blipFill>
              <p:spPr>
                <a:xfrm>
                  <a:off x="9564365" y="942820"/>
                  <a:ext cx="2286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B6C8008-1A53-99A3-11AA-F3EEA742F074}"/>
                    </a:ext>
                  </a:extLst>
                </p14:cNvPr>
                <p14:cNvContentPartPr/>
                <p14:nvPr/>
              </p14:nvContentPartPr>
              <p14:xfrm>
                <a:off x="9859925" y="896020"/>
                <a:ext cx="52200" cy="209160"/>
              </p14:xfrm>
            </p:contentPart>
          </mc:Choice>
          <mc:Fallback xmlns="">
            <p:pic>
              <p:nvPicPr>
                <p:cNvPr id="57" name="Ink 56">
                  <a:extLst>
                    <a:ext uri="{FF2B5EF4-FFF2-40B4-BE49-F238E27FC236}">
                      <a16:creationId xmlns:a16="http://schemas.microsoft.com/office/drawing/2014/main" id="{8B6C8008-1A53-99A3-11AA-F3EEA742F074}"/>
                    </a:ext>
                  </a:extLst>
                </p:cNvPr>
                <p:cNvPicPr/>
                <p:nvPr/>
              </p:nvPicPr>
              <p:blipFill>
                <a:blip r:embed="rId41"/>
                <a:stretch>
                  <a:fillRect/>
                </a:stretch>
              </p:blipFill>
              <p:spPr>
                <a:xfrm>
                  <a:off x="9849125" y="885580"/>
                  <a:ext cx="73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Ink 57">
                  <a:extLst>
                    <a:ext uri="{FF2B5EF4-FFF2-40B4-BE49-F238E27FC236}">
                      <a16:creationId xmlns:a16="http://schemas.microsoft.com/office/drawing/2014/main" id="{1A8A27D3-9B70-A997-C527-A6A267073D7A}"/>
                    </a:ext>
                  </a:extLst>
                </p14:cNvPr>
                <p14:cNvContentPartPr/>
                <p14:nvPr/>
              </p14:nvContentPartPr>
              <p14:xfrm>
                <a:off x="9868565" y="896020"/>
                <a:ext cx="216000" cy="188640"/>
              </p14:xfrm>
            </p:contentPart>
          </mc:Choice>
          <mc:Fallback xmlns="">
            <p:pic>
              <p:nvPicPr>
                <p:cNvPr id="58" name="Ink 57">
                  <a:extLst>
                    <a:ext uri="{FF2B5EF4-FFF2-40B4-BE49-F238E27FC236}">
                      <a16:creationId xmlns:a16="http://schemas.microsoft.com/office/drawing/2014/main" id="{1A8A27D3-9B70-A997-C527-A6A267073D7A}"/>
                    </a:ext>
                  </a:extLst>
                </p:cNvPr>
                <p:cNvPicPr/>
                <p:nvPr/>
              </p:nvPicPr>
              <p:blipFill>
                <a:blip r:embed="rId43"/>
                <a:stretch>
                  <a:fillRect/>
                </a:stretch>
              </p:blipFill>
              <p:spPr>
                <a:xfrm>
                  <a:off x="9857765" y="885580"/>
                  <a:ext cx="237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F148D1C8-E513-37BD-1C48-B490843B8E3C}"/>
                    </a:ext>
                  </a:extLst>
                </p14:cNvPr>
                <p14:cNvContentPartPr/>
                <p14:nvPr/>
              </p14:nvContentPartPr>
              <p14:xfrm>
                <a:off x="10144325" y="838420"/>
                <a:ext cx="95400" cy="198360"/>
              </p14:xfrm>
            </p:contentPart>
          </mc:Choice>
          <mc:Fallback xmlns="">
            <p:pic>
              <p:nvPicPr>
                <p:cNvPr id="59" name="Ink 58">
                  <a:extLst>
                    <a:ext uri="{FF2B5EF4-FFF2-40B4-BE49-F238E27FC236}">
                      <a16:creationId xmlns:a16="http://schemas.microsoft.com/office/drawing/2014/main" id="{F148D1C8-E513-37BD-1C48-B490843B8E3C}"/>
                    </a:ext>
                  </a:extLst>
                </p:cNvPr>
                <p:cNvPicPr/>
                <p:nvPr/>
              </p:nvPicPr>
              <p:blipFill>
                <a:blip r:embed="rId45"/>
                <a:stretch>
                  <a:fillRect/>
                </a:stretch>
              </p:blipFill>
              <p:spPr>
                <a:xfrm>
                  <a:off x="10133885" y="827620"/>
                  <a:ext cx="116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1">
                  <a:extLst>
                    <a:ext uri="{FF2B5EF4-FFF2-40B4-BE49-F238E27FC236}">
                      <a16:creationId xmlns:a16="http://schemas.microsoft.com/office/drawing/2014/main" id="{4036383D-C683-52A2-89D2-42ECCC40D557}"/>
                    </a:ext>
                  </a:extLst>
                </p14:cNvPr>
                <p14:cNvContentPartPr/>
                <p14:nvPr/>
              </p14:nvContentPartPr>
              <p14:xfrm>
                <a:off x="9842645" y="1221100"/>
                <a:ext cx="86760" cy="308160"/>
              </p14:xfrm>
            </p:contentPart>
          </mc:Choice>
          <mc:Fallback xmlns="">
            <p:pic>
              <p:nvPicPr>
                <p:cNvPr id="62" name="Ink 61">
                  <a:extLst>
                    <a:ext uri="{FF2B5EF4-FFF2-40B4-BE49-F238E27FC236}">
                      <a16:creationId xmlns:a16="http://schemas.microsoft.com/office/drawing/2014/main" id="{4036383D-C683-52A2-89D2-42ECCC40D557}"/>
                    </a:ext>
                  </a:extLst>
                </p:cNvPr>
                <p:cNvPicPr/>
                <p:nvPr/>
              </p:nvPicPr>
              <p:blipFill>
                <a:blip r:embed="rId47"/>
                <a:stretch>
                  <a:fillRect/>
                </a:stretch>
              </p:blipFill>
              <p:spPr>
                <a:xfrm>
                  <a:off x="9831845" y="1210660"/>
                  <a:ext cx="1080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2">
                  <a:extLst>
                    <a:ext uri="{FF2B5EF4-FFF2-40B4-BE49-F238E27FC236}">
                      <a16:creationId xmlns:a16="http://schemas.microsoft.com/office/drawing/2014/main" id="{2268AED0-CF34-D247-65D5-FE4EA135F0E8}"/>
                    </a:ext>
                  </a:extLst>
                </p14:cNvPr>
                <p14:cNvContentPartPr/>
                <p14:nvPr/>
              </p14:nvContentPartPr>
              <p14:xfrm>
                <a:off x="10041005" y="1248460"/>
                <a:ext cx="207360" cy="157680"/>
              </p14:xfrm>
            </p:contentPart>
          </mc:Choice>
          <mc:Fallback xmlns="">
            <p:pic>
              <p:nvPicPr>
                <p:cNvPr id="63" name="Ink 62">
                  <a:extLst>
                    <a:ext uri="{FF2B5EF4-FFF2-40B4-BE49-F238E27FC236}">
                      <a16:creationId xmlns:a16="http://schemas.microsoft.com/office/drawing/2014/main" id="{2268AED0-CF34-D247-65D5-FE4EA135F0E8}"/>
                    </a:ext>
                  </a:extLst>
                </p:cNvPr>
                <p:cNvPicPr/>
                <p:nvPr/>
              </p:nvPicPr>
              <p:blipFill>
                <a:blip r:embed="rId49"/>
                <a:stretch>
                  <a:fillRect/>
                </a:stretch>
              </p:blipFill>
              <p:spPr>
                <a:xfrm>
                  <a:off x="10030205" y="1238020"/>
                  <a:ext cx="228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3">
                  <a:extLst>
                    <a:ext uri="{FF2B5EF4-FFF2-40B4-BE49-F238E27FC236}">
                      <a16:creationId xmlns:a16="http://schemas.microsoft.com/office/drawing/2014/main" id="{E356A48A-A4C7-4680-E33C-33EBDC743FD0}"/>
                    </a:ext>
                  </a:extLst>
                </p14:cNvPr>
                <p14:cNvContentPartPr/>
                <p14:nvPr/>
              </p14:nvContentPartPr>
              <p14:xfrm>
                <a:off x="10334405" y="1100860"/>
                <a:ext cx="104040" cy="298440"/>
              </p14:xfrm>
            </p:contentPart>
          </mc:Choice>
          <mc:Fallback xmlns="">
            <p:pic>
              <p:nvPicPr>
                <p:cNvPr id="64" name="Ink 63">
                  <a:extLst>
                    <a:ext uri="{FF2B5EF4-FFF2-40B4-BE49-F238E27FC236}">
                      <a16:creationId xmlns:a16="http://schemas.microsoft.com/office/drawing/2014/main" id="{E356A48A-A4C7-4680-E33C-33EBDC743FD0}"/>
                    </a:ext>
                  </a:extLst>
                </p:cNvPr>
                <p:cNvPicPr/>
                <p:nvPr/>
              </p:nvPicPr>
              <p:blipFill>
                <a:blip r:embed="rId51"/>
                <a:stretch>
                  <a:fillRect/>
                </a:stretch>
              </p:blipFill>
              <p:spPr>
                <a:xfrm>
                  <a:off x="10323605" y="1090420"/>
                  <a:ext cx="125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64">
                  <a:extLst>
                    <a:ext uri="{FF2B5EF4-FFF2-40B4-BE49-F238E27FC236}">
                      <a16:creationId xmlns:a16="http://schemas.microsoft.com/office/drawing/2014/main" id="{91A87921-E0FF-2D66-006C-705201E38EAC}"/>
                    </a:ext>
                  </a:extLst>
                </p14:cNvPr>
                <p14:cNvContentPartPr/>
                <p14:nvPr/>
              </p14:nvContentPartPr>
              <p14:xfrm>
                <a:off x="10446365" y="1050460"/>
                <a:ext cx="95400" cy="321840"/>
              </p14:xfrm>
            </p:contentPart>
          </mc:Choice>
          <mc:Fallback xmlns="">
            <p:pic>
              <p:nvPicPr>
                <p:cNvPr id="65" name="Ink 64">
                  <a:extLst>
                    <a:ext uri="{FF2B5EF4-FFF2-40B4-BE49-F238E27FC236}">
                      <a16:creationId xmlns:a16="http://schemas.microsoft.com/office/drawing/2014/main" id="{91A87921-E0FF-2D66-006C-705201E38EAC}"/>
                    </a:ext>
                  </a:extLst>
                </p:cNvPr>
                <p:cNvPicPr/>
                <p:nvPr/>
              </p:nvPicPr>
              <p:blipFill>
                <a:blip r:embed="rId53"/>
                <a:stretch>
                  <a:fillRect/>
                </a:stretch>
              </p:blipFill>
              <p:spPr>
                <a:xfrm>
                  <a:off x="10435925" y="1039660"/>
                  <a:ext cx="116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243C6075-F427-184F-ECCD-EE6356A7744F}"/>
                    </a:ext>
                  </a:extLst>
                </p14:cNvPr>
                <p14:cNvContentPartPr/>
                <p14:nvPr/>
              </p14:nvContentPartPr>
              <p14:xfrm>
                <a:off x="10385885" y="1121740"/>
                <a:ext cx="440280" cy="189360"/>
              </p14:xfrm>
            </p:contentPart>
          </mc:Choice>
          <mc:Fallback xmlns="">
            <p:pic>
              <p:nvPicPr>
                <p:cNvPr id="66" name="Ink 65">
                  <a:extLst>
                    <a:ext uri="{FF2B5EF4-FFF2-40B4-BE49-F238E27FC236}">
                      <a16:creationId xmlns:a16="http://schemas.microsoft.com/office/drawing/2014/main" id="{243C6075-F427-184F-ECCD-EE6356A7744F}"/>
                    </a:ext>
                  </a:extLst>
                </p:cNvPr>
                <p:cNvPicPr/>
                <p:nvPr/>
              </p:nvPicPr>
              <p:blipFill>
                <a:blip r:embed="rId55"/>
                <a:stretch>
                  <a:fillRect/>
                </a:stretch>
              </p:blipFill>
              <p:spPr>
                <a:xfrm>
                  <a:off x="10375445" y="1110940"/>
                  <a:ext cx="461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7" name="Ink 66">
                  <a:extLst>
                    <a:ext uri="{FF2B5EF4-FFF2-40B4-BE49-F238E27FC236}">
                      <a16:creationId xmlns:a16="http://schemas.microsoft.com/office/drawing/2014/main" id="{1E3FC9BF-E979-F054-1C6A-37C25938209C}"/>
                    </a:ext>
                  </a:extLst>
                </p14:cNvPr>
                <p14:cNvContentPartPr/>
                <p14:nvPr/>
              </p14:nvContentPartPr>
              <p14:xfrm>
                <a:off x="10903565" y="865420"/>
                <a:ext cx="500760" cy="349560"/>
              </p14:xfrm>
            </p:contentPart>
          </mc:Choice>
          <mc:Fallback xmlns="">
            <p:pic>
              <p:nvPicPr>
                <p:cNvPr id="67" name="Ink 66">
                  <a:extLst>
                    <a:ext uri="{FF2B5EF4-FFF2-40B4-BE49-F238E27FC236}">
                      <a16:creationId xmlns:a16="http://schemas.microsoft.com/office/drawing/2014/main" id="{1E3FC9BF-E979-F054-1C6A-37C25938209C}"/>
                    </a:ext>
                  </a:extLst>
                </p:cNvPr>
                <p:cNvPicPr/>
                <p:nvPr/>
              </p:nvPicPr>
              <p:blipFill>
                <a:blip r:embed="rId57"/>
                <a:stretch>
                  <a:fillRect/>
                </a:stretch>
              </p:blipFill>
              <p:spPr>
                <a:xfrm>
                  <a:off x="10893125" y="854620"/>
                  <a:ext cx="522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8" name="Ink 67">
                  <a:extLst>
                    <a:ext uri="{FF2B5EF4-FFF2-40B4-BE49-F238E27FC236}">
                      <a16:creationId xmlns:a16="http://schemas.microsoft.com/office/drawing/2014/main" id="{0B0E5149-CE15-1238-6DA9-2EA67404487A}"/>
                    </a:ext>
                  </a:extLst>
                </p14:cNvPr>
                <p14:cNvContentPartPr/>
                <p14:nvPr/>
              </p14:nvContentPartPr>
              <p14:xfrm>
                <a:off x="11438525" y="667420"/>
                <a:ext cx="61560" cy="400680"/>
              </p14:xfrm>
            </p:contentPart>
          </mc:Choice>
          <mc:Fallback xmlns="">
            <p:pic>
              <p:nvPicPr>
                <p:cNvPr id="68" name="Ink 67">
                  <a:extLst>
                    <a:ext uri="{FF2B5EF4-FFF2-40B4-BE49-F238E27FC236}">
                      <a16:creationId xmlns:a16="http://schemas.microsoft.com/office/drawing/2014/main" id="{0B0E5149-CE15-1238-6DA9-2EA67404487A}"/>
                    </a:ext>
                  </a:extLst>
                </p:cNvPr>
                <p:cNvPicPr/>
                <p:nvPr/>
              </p:nvPicPr>
              <p:blipFill>
                <a:blip r:embed="rId59"/>
                <a:stretch>
                  <a:fillRect/>
                </a:stretch>
              </p:blipFill>
              <p:spPr>
                <a:xfrm>
                  <a:off x="11427725" y="656620"/>
                  <a:ext cx="828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79A4587A-41AB-2FAD-9509-228BF732B3D2}"/>
                    </a:ext>
                  </a:extLst>
                </p14:cNvPr>
                <p14:cNvContentPartPr/>
                <p14:nvPr/>
              </p14:nvContentPartPr>
              <p14:xfrm>
                <a:off x="11464445" y="807100"/>
                <a:ext cx="194760" cy="202680"/>
              </p14:xfrm>
            </p:contentPart>
          </mc:Choice>
          <mc:Fallback xmlns="">
            <p:pic>
              <p:nvPicPr>
                <p:cNvPr id="69" name="Ink 68">
                  <a:extLst>
                    <a:ext uri="{FF2B5EF4-FFF2-40B4-BE49-F238E27FC236}">
                      <a16:creationId xmlns:a16="http://schemas.microsoft.com/office/drawing/2014/main" id="{79A4587A-41AB-2FAD-9509-228BF732B3D2}"/>
                    </a:ext>
                  </a:extLst>
                </p:cNvPr>
                <p:cNvPicPr/>
                <p:nvPr/>
              </p:nvPicPr>
              <p:blipFill>
                <a:blip r:embed="rId61"/>
                <a:stretch>
                  <a:fillRect/>
                </a:stretch>
              </p:blipFill>
              <p:spPr>
                <a:xfrm>
                  <a:off x="11453645" y="796300"/>
                  <a:ext cx="216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id="{2EFCB78D-92D8-8468-A6A1-74E6D9B11FC8}"/>
                    </a:ext>
                  </a:extLst>
                </p14:cNvPr>
                <p14:cNvContentPartPr/>
                <p14:nvPr/>
              </p14:nvContentPartPr>
              <p14:xfrm>
                <a:off x="11731925" y="776500"/>
                <a:ext cx="43560" cy="206280"/>
              </p14:xfrm>
            </p:contentPart>
          </mc:Choice>
          <mc:Fallback xmlns="">
            <p:pic>
              <p:nvPicPr>
                <p:cNvPr id="70" name="Ink 69">
                  <a:extLst>
                    <a:ext uri="{FF2B5EF4-FFF2-40B4-BE49-F238E27FC236}">
                      <a16:creationId xmlns:a16="http://schemas.microsoft.com/office/drawing/2014/main" id="{2EFCB78D-92D8-8468-A6A1-74E6D9B11FC8}"/>
                    </a:ext>
                  </a:extLst>
                </p:cNvPr>
                <p:cNvPicPr/>
                <p:nvPr/>
              </p:nvPicPr>
              <p:blipFill>
                <a:blip r:embed="rId63"/>
                <a:stretch>
                  <a:fillRect/>
                </a:stretch>
              </p:blipFill>
              <p:spPr>
                <a:xfrm>
                  <a:off x="11721125" y="766060"/>
                  <a:ext cx="64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7B2A2341-F615-57CC-F61D-B3FE33A5B309}"/>
                    </a:ext>
                  </a:extLst>
                </p14:cNvPr>
                <p14:cNvContentPartPr/>
                <p14:nvPr/>
              </p14:nvContentPartPr>
              <p14:xfrm>
                <a:off x="11774765" y="461860"/>
                <a:ext cx="121320" cy="561240"/>
              </p14:xfrm>
            </p:contentPart>
          </mc:Choice>
          <mc:Fallback xmlns="">
            <p:pic>
              <p:nvPicPr>
                <p:cNvPr id="71" name="Ink 70">
                  <a:extLst>
                    <a:ext uri="{FF2B5EF4-FFF2-40B4-BE49-F238E27FC236}">
                      <a16:creationId xmlns:a16="http://schemas.microsoft.com/office/drawing/2014/main" id="{7B2A2341-F615-57CC-F61D-B3FE33A5B309}"/>
                    </a:ext>
                  </a:extLst>
                </p:cNvPr>
                <p:cNvPicPr/>
                <p:nvPr/>
              </p:nvPicPr>
              <p:blipFill>
                <a:blip r:embed="rId65"/>
                <a:stretch>
                  <a:fillRect/>
                </a:stretch>
              </p:blipFill>
              <p:spPr>
                <a:xfrm>
                  <a:off x="11764325" y="451060"/>
                  <a:ext cx="1425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93AA7539-C208-5351-8238-82E3B3828400}"/>
                    </a:ext>
                  </a:extLst>
                </p14:cNvPr>
                <p14:cNvContentPartPr/>
                <p14:nvPr/>
              </p14:nvContentPartPr>
              <p14:xfrm>
                <a:off x="10178885" y="1754620"/>
                <a:ext cx="34920" cy="178560"/>
              </p14:xfrm>
            </p:contentPart>
          </mc:Choice>
          <mc:Fallback xmlns="">
            <p:pic>
              <p:nvPicPr>
                <p:cNvPr id="74" name="Ink 73">
                  <a:extLst>
                    <a:ext uri="{FF2B5EF4-FFF2-40B4-BE49-F238E27FC236}">
                      <a16:creationId xmlns:a16="http://schemas.microsoft.com/office/drawing/2014/main" id="{93AA7539-C208-5351-8238-82E3B3828400}"/>
                    </a:ext>
                  </a:extLst>
                </p:cNvPr>
                <p:cNvPicPr/>
                <p:nvPr/>
              </p:nvPicPr>
              <p:blipFill>
                <a:blip r:embed="rId67"/>
                <a:stretch>
                  <a:fillRect/>
                </a:stretch>
              </p:blipFill>
              <p:spPr>
                <a:xfrm>
                  <a:off x="10168445" y="1744180"/>
                  <a:ext cx="56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86E48929-9A42-18E5-C6EB-AD4A66EFAB11}"/>
                    </a:ext>
                  </a:extLst>
                </p14:cNvPr>
                <p14:cNvContentPartPr/>
                <p14:nvPr/>
              </p14:nvContentPartPr>
              <p14:xfrm>
                <a:off x="10170245" y="1720420"/>
                <a:ext cx="43560" cy="34560"/>
              </p14:xfrm>
            </p:contentPart>
          </mc:Choice>
          <mc:Fallback xmlns="">
            <p:pic>
              <p:nvPicPr>
                <p:cNvPr id="75" name="Ink 74">
                  <a:extLst>
                    <a:ext uri="{FF2B5EF4-FFF2-40B4-BE49-F238E27FC236}">
                      <a16:creationId xmlns:a16="http://schemas.microsoft.com/office/drawing/2014/main" id="{86E48929-9A42-18E5-C6EB-AD4A66EFAB11}"/>
                    </a:ext>
                  </a:extLst>
                </p:cNvPr>
                <p:cNvPicPr/>
                <p:nvPr/>
              </p:nvPicPr>
              <p:blipFill>
                <a:blip r:embed="rId69"/>
                <a:stretch>
                  <a:fillRect/>
                </a:stretch>
              </p:blipFill>
              <p:spPr>
                <a:xfrm>
                  <a:off x="10159805" y="1709980"/>
                  <a:ext cx="64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316655B1-774F-2025-08A2-547CED80FF44}"/>
                    </a:ext>
                  </a:extLst>
                </p14:cNvPr>
                <p14:cNvContentPartPr/>
                <p14:nvPr/>
              </p14:nvContentPartPr>
              <p14:xfrm>
                <a:off x="10377245" y="1638340"/>
                <a:ext cx="104040" cy="281160"/>
              </p14:xfrm>
            </p:contentPart>
          </mc:Choice>
          <mc:Fallback xmlns="">
            <p:pic>
              <p:nvPicPr>
                <p:cNvPr id="76" name="Ink 75">
                  <a:extLst>
                    <a:ext uri="{FF2B5EF4-FFF2-40B4-BE49-F238E27FC236}">
                      <a16:creationId xmlns:a16="http://schemas.microsoft.com/office/drawing/2014/main" id="{316655B1-774F-2025-08A2-547CED80FF44}"/>
                    </a:ext>
                  </a:extLst>
                </p:cNvPr>
                <p:cNvPicPr/>
                <p:nvPr/>
              </p:nvPicPr>
              <p:blipFill>
                <a:blip r:embed="rId71"/>
                <a:stretch>
                  <a:fillRect/>
                </a:stretch>
              </p:blipFill>
              <p:spPr>
                <a:xfrm>
                  <a:off x="10366805" y="1627900"/>
                  <a:ext cx="1252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ED7B35A2-0642-605D-AD6C-8FADBFF0C0B8}"/>
                    </a:ext>
                  </a:extLst>
                </p14:cNvPr>
                <p14:cNvContentPartPr/>
                <p14:nvPr/>
              </p14:nvContentPartPr>
              <p14:xfrm>
                <a:off x="10808885" y="1447180"/>
                <a:ext cx="129600" cy="376560"/>
              </p14:xfrm>
            </p:contentPart>
          </mc:Choice>
          <mc:Fallback xmlns="">
            <p:pic>
              <p:nvPicPr>
                <p:cNvPr id="77" name="Ink 76">
                  <a:extLst>
                    <a:ext uri="{FF2B5EF4-FFF2-40B4-BE49-F238E27FC236}">
                      <a16:creationId xmlns:a16="http://schemas.microsoft.com/office/drawing/2014/main" id="{ED7B35A2-0642-605D-AD6C-8FADBFF0C0B8}"/>
                    </a:ext>
                  </a:extLst>
                </p:cNvPr>
                <p:cNvPicPr/>
                <p:nvPr/>
              </p:nvPicPr>
              <p:blipFill>
                <a:blip r:embed="rId73"/>
                <a:stretch>
                  <a:fillRect/>
                </a:stretch>
              </p:blipFill>
              <p:spPr>
                <a:xfrm>
                  <a:off x="10798085" y="1436380"/>
                  <a:ext cx="1508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515ADC94-38E8-B81C-08EC-F15A6A4AE035}"/>
                    </a:ext>
                  </a:extLst>
                </p14:cNvPr>
                <p14:cNvContentPartPr/>
                <p14:nvPr/>
              </p14:nvContentPartPr>
              <p14:xfrm>
                <a:off x="10869005" y="1556260"/>
                <a:ext cx="172800" cy="102960"/>
              </p14:xfrm>
            </p:contentPart>
          </mc:Choice>
          <mc:Fallback xmlns="">
            <p:pic>
              <p:nvPicPr>
                <p:cNvPr id="78" name="Ink 77">
                  <a:extLst>
                    <a:ext uri="{FF2B5EF4-FFF2-40B4-BE49-F238E27FC236}">
                      <a16:creationId xmlns:a16="http://schemas.microsoft.com/office/drawing/2014/main" id="{515ADC94-38E8-B81C-08EC-F15A6A4AE035}"/>
                    </a:ext>
                  </a:extLst>
                </p:cNvPr>
                <p:cNvPicPr/>
                <p:nvPr/>
              </p:nvPicPr>
              <p:blipFill>
                <a:blip r:embed="rId75"/>
                <a:stretch>
                  <a:fillRect/>
                </a:stretch>
              </p:blipFill>
              <p:spPr>
                <a:xfrm>
                  <a:off x="10858565" y="1545460"/>
                  <a:ext cx="1940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Ink 78">
                  <a:extLst>
                    <a:ext uri="{FF2B5EF4-FFF2-40B4-BE49-F238E27FC236}">
                      <a16:creationId xmlns:a16="http://schemas.microsoft.com/office/drawing/2014/main" id="{2003B538-B0C6-5A7E-69CD-119710245443}"/>
                    </a:ext>
                  </a:extLst>
                </p14:cNvPr>
                <p14:cNvContentPartPr/>
                <p14:nvPr/>
              </p14:nvContentPartPr>
              <p14:xfrm>
                <a:off x="11058725" y="1447180"/>
                <a:ext cx="414360" cy="308160"/>
              </p14:xfrm>
            </p:contentPart>
          </mc:Choice>
          <mc:Fallback xmlns="">
            <p:pic>
              <p:nvPicPr>
                <p:cNvPr id="79" name="Ink 78">
                  <a:extLst>
                    <a:ext uri="{FF2B5EF4-FFF2-40B4-BE49-F238E27FC236}">
                      <a16:creationId xmlns:a16="http://schemas.microsoft.com/office/drawing/2014/main" id="{2003B538-B0C6-5A7E-69CD-119710245443}"/>
                    </a:ext>
                  </a:extLst>
                </p:cNvPr>
                <p:cNvPicPr/>
                <p:nvPr/>
              </p:nvPicPr>
              <p:blipFill>
                <a:blip r:embed="rId77"/>
                <a:stretch>
                  <a:fillRect/>
                </a:stretch>
              </p:blipFill>
              <p:spPr>
                <a:xfrm>
                  <a:off x="11048285" y="1436380"/>
                  <a:ext cx="4356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90F4E214-CC9F-9DEC-91B2-CEAD74CABF69}"/>
                    </a:ext>
                  </a:extLst>
                </p14:cNvPr>
                <p14:cNvContentPartPr/>
                <p14:nvPr/>
              </p14:nvContentPartPr>
              <p14:xfrm>
                <a:off x="10230725" y="2308660"/>
                <a:ext cx="69480" cy="369720"/>
              </p14:xfrm>
            </p:contentPart>
          </mc:Choice>
          <mc:Fallback xmlns="">
            <p:pic>
              <p:nvPicPr>
                <p:cNvPr id="80" name="Ink 79">
                  <a:extLst>
                    <a:ext uri="{FF2B5EF4-FFF2-40B4-BE49-F238E27FC236}">
                      <a16:creationId xmlns:a16="http://schemas.microsoft.com/office/drawing/2014/main" id="{90F4E214-CC9F-9DEC-91B2-CEAD74CABF69}"/>
                    </a:ext>
                  </a:extLst>
                </p:cNvPr>
                <p:cNvPicPr/>
                <p:nvPr/>
              </p:nvPicPr>
              <p:blipFill>
                <a:blip r:embed="rId79"/>
                <a:stretch>
                  <a:fillRect/>
                </a:stretch>
              </p:blipFill>
              <p:spPr>
                <a:xfrm>
                  <a:off x="10220285" y="2298220"/>
                  <a:ext cx="907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D896756D-0682-1042-3646-FFA9B00F8721}"/>
                    </a:ext>
                  </a:extLst>
                </p14:cNvPr>
                <p14:cNvContentPartPr/>
                <p14:nvPr/>
              </p14:nvContentPartPr>
              <p14:xfrm>
                <a:off x="10222085" y="2383900"/>
                <a:ext cx="569880" cy="219600"/>
              </p14:xfrm>
            </p:contentPart>
          </mc:Choice>
          <mc:Fallback xmlns="">
            <p:pic>
              <p:nvPicPr>
                <p:cNvPr id="81" name="Ink 80">
                  <a:extLst>
                    <a:ext uri="{FF2B5EF4-FFF2-40B4-BE49-F238E27FC236}">
                      <a16:creationId xmlns:a16="http://schemas.microsoft.com/office/drawing/2014/main" id="{D896756D-0682-1042-3646-FFA9B00F8721}"/>
                    </a:ext>
                  </a:extLst>
                </p:cNvPr>
                <p:cNvPicPr/>
                <p:nvPr/>
              </p:nvPicPr>
              <p:blipFill>
                <a:blip r:embed="rId81"/>
                <a:stretch>
                  <a:fillRect/>
                </a:stretch>
              </p:blipFill>
              <p:spPr>
                <a:xfrm>
                  <a:off x="10211645" y="2373100"/>
                  <a:ext cx="591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FEA7ACBB-D9B5-52E4-74E3-89062E7979EA}"/>
                    </a:ext>
                  </a:extLst>
                </p14:cNvPr>
                <p14:cNvContentPartPr/>
                <p14:nvPr/>
              </p14:nvContentPartPr>
              <p14:xfrm>
                <a:off x="10776485" y="1949380"/>
                <a:ext cx="532800" cy="757080"/>
              </p14:xfrm>
            </p:contentPart>
          </mc:Choice>
          <mc:Fallback xmlns="">
            <p:pic>
              <p:nvPicPr>
                <p:cNvPr id="82" name="Ink 81">
                  <a:extLst>
                    <a:ext uri="{FF2B5EF4-FFF2-40B4-BE49-F238E27FC236}">
                      <a16:creationId xmlns:a16="http://schemas.microsoft.com/office/drawing/2014/main" id="{FEA7ACBB-D9B5-52E4-74E3-89062E7979EA}"/>
                    </a:ext>
                  </a:extLst>
                </p:cNvPr>
                <p:cNvPicPr/>
                <p:nvPr/>
              </p:nvPicPr>
              <p:blipFill>
                <a:blip r:embed="rId83"/>
                <a:stretch>
                  <a:fillRect/>
                </a:stretch>
              </p:blipFill>
              <p:spPr>
                <a:xfrm>
                  <a:off x="10766045" y="1938580"/>
                  <a:ext cx="55404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Ink 82">
                  <a:extLst>
                    <a:ext uri="{FF2B5EF4-FFF2-40B4-BE49-F238E27FC236}">
                      <a16:creationId xmlns:a16="http://schemas.microsoft.com/office/drawing/2014/main" id="{6D33136D-E74B-401F-4F9F-FB59C1DF091B}"/>
                    </a:ext>
                  </a:extLst>
                </p14:cNvPr>
                <p14:cNvContentPartPr/>
                <p14:nvPr/>
              </p14:nvContentPartPr>
              <p14:xfrm>
                <a:off x="11171045" y="2028580"/>
                <a:ext cx="267840" cy="137160"/>
              </p14:xfrm>
            </p:contentPart>
          </mc:Choice>
          <mc:Fallback xmlns="">
            <p:pic>
              <p:nvPicPr>
                <p:cNvPr id="83" name="Ink 82">
                  <a:extLst>
                    <a:ext uri="{FF2B5EF4-FFF2-40B4-BE49-F238E27FC236}">
                      <a16:creationId xmlns:a16="http://schemas.microsoft.com/office/drawing/2014/main" id="{6D33136D-E74B-401F-4F9F-FB59C1DF091B}"/>
                    </a:ext>
                  </a:extLst>
                </p:cNvPr>
                <p:cNvPicPr/>
                <p:nvPr/>
              </p:nvPicPr>
              <p:blipFill>
                <a:blip r:embed="rId85"/>
                <a:stretch>
                  <a:fillRect/>
                </a:stretch>
              </p:blipFill>
              <p:spPr>
                <a:xfrm>
                  <a:off x="11160245" y="2017780"/>
                  <a:ext cx="289080" cy="158400"/>
                </a:xfrm>
                <a:prstGeom prst="rect">
                  <a:avLst/>
                </a:prstGeom>
              </p:spPr>
            </p:pic>
          </mc:Fallback>
        </mc:AlternateContent>
      </p:grpSp>
    </p:spTree>
    <p:extLst>
      <p:ext uri="{BB962C8B-B14F-4D97-AF65-F5344CB8AC3E}">
        <p14:creationId xmlns:p14="http://schemas.microsoft.com/office/powerpoint/2010/main" val="84716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523B04-C8ED-6E2D-6CF4-069A634D5B4F}"/>
              </a:ext>
            </a:extLst>
          </p:cNvPr>
          <p:cNvPicPr>
            <a:picLocks noChangeAspect="1"/>
          </p:cNvPicPr>
          <p:nvPr/>
        </p:nvPicPr>
        <p:blipFill>
          <a:blip r:embed="rId3"/>
          <a:stretch>
            <a:fillRect/>
          </a:stretch>
        </p:blipFill>
        <p:spPr>
          <a:xfrm>
            <a:off x="3388374" y="0"/>
            <a:ext cx="5415251" cy="6858000"/>
          </a:xfrm>
          <a:prstGeom prst="rect">
            <a:avLst/>
          </a:prstGeom>
        </p:spPr>
      </p:pic>
    </p:spTree>
    <p:extLst>
      <p:ext uri="{BB962C8B-B14F-4D97-AF65-F5344CB8AC3E}">
        <p14:creationId xmlns:p14="http://schemas.microsoft.com/office/powerpoint/2010/main" val="337819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FAB267-4A15-FAC2-F0B3-25CB30AE33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1561" y="1149284"/>
            <a:ext cx="3958866" cy="3104499"/>
          </a:xfrm>
          <a:prstGeom prst="rect">
            <a:avLst/>
          </a:prstGeom>
          <a:noFill/>
          <a:ln>
            <a:noFill/>
          </a:ln>
        </p:spPr>
      </p:pic>
      <p:pic>
        <p:nvPicPr>
          <p:cNvPr id="5" name="Picture 4">
            <a:extLst>
              <a:ext uri="{FF2B5EF4-FFF2-40B4-BE49-F238E27FC236}">
                <a16:creationId xmlns:a16="http://schemas.microsoft.com/office/drawing/2014/main" id="{59CAB15E-40D6-62A5-2FCE-14725FB541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1573" y="813342"/>
            <a:ext cx="4385775" cy="3440441"/>
          </a:xfrm>
          <a:prstGeom prst="rect">
            <a:avLst/>
          </a:prstGeom>
          <a:noFill/>
          <a:ln>
            <a:noFill/>
          </a:ln>
        </p:spPr>
      </p:pic>
      <p:grpSp>
        <p:nvGrpSpPr>
          <p:cNvPr id="14" name="Group 13">
            <a:extLst>
              <a:ext uri="{FF2B5EF4-FFF2-40B4-BE49-F238E27FC236}">
                <a16:creationId xmlns:a16="http://schemas.microsoft.com/office/drawing/2014/main" id="{DBEF6BDC-A824-D9B5-CBC8-01346D82446B}"/>
              </a:ext>
            </a:extLst>
          </p:cNvPr>
          <p:cNvGrpSpPr/>
          <p:nvPr/>
        </p:nvGrpSpPr>
        <p:grpSpPr>
          <a:xfrm>
            <a:off x="4545965" y="489580"/>
            <a:ext cx="181440" cy="366840"/>
            <a:chOff x="4545965" y="489580"/>
            <a:chExt cx="181440" cy="36684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14671BB-E6DE-7017-13C6-928D66C39CCD}"/>
                    </a:ext>
                  </a:extLst>
                </p14:cNvPr>
                <p14:cNvContentPartPr/>
                <p14:nvPr/>
              </p14:nvContentPartPr>
              <p14:xfrm>
                <a:off x="4580525" y="489580"/>
                <a:ext cx="112680" cy="366840"/>
              </p14:xfrm>
            </p:contentPart>
          </mc:Choice>
          <mc:Fallback xmlns="">
            <p:pic>
              <p:nvPicPr>
                <p:cNvPr id="2" name="Ink 1">
                  <a:extLst>
                    <a:ext uri="{FF2B5EF4-FFF2-40B4-BE49-F238E27FC236}">
                      <a16:creationId xmlns:a16="http://schemas.microsoft.com/office/drawing/2014/main" id="{114671BB-E6DE-7017-13C6-928D66C39CCD}"/>
                    </a:ext>
                  </a:extLst>
                </p:cNvPr>
                <p:cNvPicPr/>
                <p:nvPr/>
              </p:nvPicPr>
              <p:blipFill>
                <a:blip r:embed="rId6"/>
                <a:stretch>
                  <a:fillRect/>
                </a:stretch>
              </p:blipFill>
              <p:spPr>
                <a:xfrm>
                  <a:off x="4565045" y="474100"/>
                  <a:ext cx="142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8D82D13-8482-1DCF-81C3-37364983FF80}"/>
                    </a:ext>
                  </a:extLst>
                </p14:cNvPr>
                <p14:cNvContentPartPr/>
                <p14:nvPr/>
              </p14:nvContentPartPr>
              <p14:xfrm>
                <a:off x="4545965" y="708100"/>
                <a:ext cx="181440" cy="137880"/>
              </p14:xfrm>
            </p:contentPart>
          </mc:Choice>
          <mc:Fallback xmlns="">
            <p:pic>
              <p:nvPicPr>
                <p:cNvPr id="3" name="Ink 2">
                  <a:extLst>
                    <a:ext uri="{FF2B5EF4-FFF2-40B4-BE49-F238E27FC236}">
                      <a16:creationId xmlns:a16="http://schemas.microsoft.com/office/drawing/2014/main" id="{C8D82D13-8482-1DCF-81C3-37364983FF80}"/>
                    </a:ext>
                  </a:extLst>
                </p:cNvPr>
                <p:cNvPicPr/>
                <p:nvPr/>
              </p:nvPicPr>
              <p:blipFill>
                <a:blip r:embed="rId8"/>
                <a:stretch>
                  <a:fillRect/>
                </a:stretch>
              </p:blipFill>
              <p:spPr>
                <a:xfrm>
                  <a:off x="4530845" y="692980"/>
                  <a:ext cx="21204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F2B16267-B51E-83FF-54CF-2B775CDA3524}"/>
                  </a:ext>
                </a:extLst>
              </p14:cNvPr>
              <p14:cNvContentPartPr/>
              <p14:nvPr/>
            </p14:nvContentPartPr>
            <p14:xfrm>
              <a:off x="4023605" y="523420"/>
              <a:ext cx="212040" cy="424440"/>
            </p14:xfrm>
          </p:contentPart>
        </mc:Choice>
        <mc:Fallback xmlns="">
          <p:pic>
            <p:nvPicPr>
              <p:cNvPr id="15" name="Ink 14">
                <a:extLst>
                  <a:ext uri="{FF2B5EF4-FFF2-40B4-BE49-F238E27FC236}">
                    <a16:creationId xmlns:a16="http://schemas.microsoft.com/office/drawing/2014/main" id="{F2B16267-B51E-83FF-54CF-2B775CDA3524}"/>
                  </a:ext>
                </a:extLst>
              </p:cNvPr>
              <p:cNvPicPr/>
              <p:nvPr/>
            </p:nvPicPr>
            <p:blipFill>
              <a:blip r:embed="rId10"/>
              <a:stretch>
                <a:fillRect/>
              </a:stretch>
            </p:blipFill>
            <p:spPr>
              <a:xfrm>
                <a:off x="4008485" y="508300"/>
                <a:ext cx="2426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B89E366-09D8-2BB7-0E28-A1D80FCFF809}"/>
                  </a:ext>
                </a:extLst>
              </p14:cNvPr>
              <p14:cNvContentPartPr/>
              <p14:nvPr/>
            </p14:nvContentPartPr>
            <p14:xfrm>
              <a:off x="3605645" y="776500"/>
              <a:ext cx="172800" cy="455400"/>
            </p14:xfrm>
          </p:contentPart>
        </mc:Choice>
        <mc:Fallback xmlns="">
          <p:pic>
            <p:nvPicPr>
              <p:cNvPr id="18" name="Ink 17">
                <a:extLst>
                  <a:ext uri="{FF2B5EF4-FFF2-40B4-BE49-F238E27FC236}">
                    <a16:creationId xmlns:a16="http://schemas.microsoft.com/office/drawing/2014/main" id="{0B89E366-09D8-2BB7-0E28-A1D80FCFF809}"/>
                  </a:ext>
                </a:extLst>
              </p:cNvPr>
              <p:cNvPicPr/>
              <p:nvPr/>
            </p:nvPicPr>
            <p:blipFill>
              <a:blip r:embed="rId12"/>
              <a:stretch>
                <a:fillRect/>
              </a:stretch>
            </p:blipFill>
            <p:spPr>
              <a:xfrm>
                <a:off x="3590525" y="761380"/>
                <a:ext cx="203400" cy="486000"/>
              </a:xfrm>
              <a:prstGeom prst="rect">
                <a:avLst/>
              </a:prstGeom>
            </p:spPr>
          </p:pic>
        </mc:Fallback>
      </mc:AlternateContent>
      <p:grpSp>
        <p:nvGrpSpPr>
          <p:cNvPr id="44" name="Group 43">
            <a:extLst>
              <a:ext uri="{FF2B5EF4-FFF2-40B4-BE49-F238E27FC236}">
                <a16:creationId xmlns:a16="http://schemas.microsoft.com/office/drawing/2014/main" id="{D29126AE-4A52-1EE1-24E5-A9F5E040236D}"/>
              </a:ext>
            </a:extLst>
          </p:cNvPr>
          <p:cNvGrpSpPr/>
          <p:nvPr/>
        </p:nvGrpSpPr>
        <p:grpSpPr>
          <a:xfrm>
            <a:off x="2725805" y="1326940"/>
            <a:ext cx="276120" cy="565200"/>
            <a:chOff x="2725805" y="1326940"/>
            <a:chExt cx="276120" cy="565200"/>
          </a:xfrm>
        </p:grpSpPr>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1A5124D9-70E6-9AEC-DD24-C3EB3F87389A}"/>
                    </a:ext>
                  </a:extLst>
                </p14:cNvPr>
                <p14:cNvContentPartPr/>
                <p14:nvPr/>
              </p14:nvContentPartPr>
              <p14:xfrm>
                <a:off x="2725805" y="1768300"/>
                <a:ext cx="17640" cy="75240"/>
              </p14:xfrm>
            </p:contentPart>
          </mc:Choice>
          <mc:Fallback xmlns="">
            <p:pic>
              <p:nvPicPr>
                <p:cNvPr id="28" name="Ink 27">
                  <a:extLst>
                    <a:ext uri="{FF2B5EF4-FFF2-40B4-BE49-F238E27FC236}">
                      <a16:creationId xmlns:a16="http://schemas.microsoft.com/office/drawing/2014/main" id="{1A5124D9-70E6-9AEC-DD24-C3EB3F87389A}"/>
                    </a:ext>
                  </a:extLst>
                </p:cNvPr>
                <p:cNvPicPr/>
                <p:nvPr/>
              </p:nvPicPr>
              <p:blipFill>
                <a:blip r:embed="rId14"/>
                <a:stretch>
                  <a:fillRect/>
                </a:stretch>
              </p:blipFill>
              <p:spPr>
                <a:xfrm>
                  <a:off x="2710685" y="1753180"/>
                  <a:ext cx="482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5328157C-80C1-E6D4-1BCB-F6D14BF3A755}"/>
                    </a:ext>
                  </a:extLst>
                </p14:cNvPr>
                <p14:cNvContentPartPr/>
                <p14:nvPr/>
              </p14:nvContentPartPr>
              <p14:xfrm>
                <a:off x="2846405" y="1326940"/>
                <a:ext cx="155520" cy="558000"/>
              </p14:xfrm>
            </p:contentPart>
          </mc:Choice>
          <mc:Fallback xmlns="">
            <p:pic>
              <p:nvPicPr>
                <p:cNvPr id="29" name="Ink 28">
                  <a:extLst>
                    <a:ext uri="{FF2B5EF4-FFF2-40B4-BE49-F238E27FC236}">
                      <a16:creationId xmlns:a16="http://schemas.microsoft.com/office/drawing/2014/main" id="{5328157C-80C1-E6D4-1BCB-F6D14BF3A755}"/>
                    </a:ext>
                  </a:extLst>
                </p:cNvPr>
                <p:cNvPicPr/>
                <p:nvPr/>
              </p:nvPicPr>
              <p:blipFill>
                <a:blip r:embed="rId16"/>
                <a:stretch>
                  <a:fillRect/>
                </a:stretch>
              </p:blipFill>
              <p:spPr>
                <a:xfrm>
                  <a:off x="2831285" y="1311460"/>
                  <a:ext cx="18612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4FB8FD85-2456-C8A0-A66A-CEF6618D0DDD}"/>
                    </a:ext>
                  </a:extLst>
                </p14:cNvPr>
                <p14:cNvContentPartPr/>
                <p14:nvPr/>
              </p14:nvContentPartPr>
              <p14:xfrm>
                <a:off x="2812205" y="1740940"/>
                <a:ext cx="155520" cy="151200"/>
              </p14:xfrm>
            </p:contentPart>
          </mc:Choice>
          <mc:Fallback xmlns="">
            <p:pic>
              <p:nvPicPr>
                <p:cNvPr id="39" name="Ink 38">
                  <a:extLst>
                    <a:ext uri="{FF2B5EF4-FFF2-40B4-BE49-F238E27FC236}">
                      <a16:creationId xmlns:a16="http://schemas.microsoft.com/office/drawing/2014/main" id="{4FB8FD85-2456-C8A0-A66A-CEF6618D0DDD}"/>
                    </a:ext>
                  </a:extLst>
                </p:cNvPr>
                <p:cNvPicPr/>
                <p:nvPr/>
              </p:nvPicPr>
              <p:blipFill>
                <a:blip r:embed="rId18"/>
                <a:stretch>
                  <a:fillRect/>
                </a:stretch>
              </p:blipFill>
              <p:spPr>
                <a:xfrm>
                  <a:off x="2796725" y="1725820"/>
                  <a:ext cx="186120" cy="181440"/>
                </a:xfrm>
                <a:prstGeom prst="rect">
                  <a:avLst/>
                </a:prstGeom>
              </p:spPr>
            </p:pic>
          </mc:Fallback>
        </mc:AlternateContent>
      </p:grpSp>
      <p:grpSp>
        <p:nvGrpSpPr>
          <p:cNvPr id="76" name="Group 75">
            <a:extLst>
              <a:ext uri="{FF2B5EF4-FFF2-40B4-BE49-F238E27FC236}">
                <a16:creationId xmlns:a16="http://schemas.microsoft.com/office/drawing/2014/main" id="{A961C61F-74D9-71E4-6A5C-30D89A7B77F1}"/>
              </a:ext>
            </a:extLst>
          </p:cNvPr>
          <p:cNvGrpSpPr/>
          <p:nvPr/>
        </p:nvGrpSpPr>
        <p:grpSpPr>
          <a:xfrm>
            <a:off x="10144325" y="3006700"/>
            <a:ext cx="233280" cy="304920"/>
            <a:chOff x="10144325" y="3006700"/>
            <a:chExt cx="233280" cy="304920"/>
          </a:xfrm>
        </p:grpSpPr>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00E6288D-CED3-17B7-B6F6-A076082427CB}"/>
                    </a:ext>
                  </a:extLst>
                </p14:cNvPr>
                <p14:cNvContentPartPr/>
                <p14:nvPr/>
              </p14:nvContentPartPr>
              <p14:xfrm>
                <a:off x="10144325" y="3102460"/>
                <a:ext cx="9000" cy="123480"/>
              </p14:xfrm>
            </p:contentPart>
          </mc:Choice>
          <mc:Fallback xmlns="">
            <p:pic>
              <p:nvPicPr>
                <p:cNvPr id="62" name="Ink 61">
                  <a:extLst>
                    <a:ext uri="{FF2B5EF4-FFF2-40B4-BE49-F238E27FC236}">
                      <a16:creationId xmlns:a16="http://schemas.microsoft.com/office/drawing/2014/main" id="{00E6288D-CED3-17B7-B6F6-A076082427CB}"/>
                    </a:ext>
                  </a:extLst>
                </p:cNvPr>
                <p:cNvPicPr/>
                <p:nvPr/>
              </p:nvPicPr>
              <p:blipFill>
                <a:blip r:embed="rId20"/>
                <a:stretch>
                  <a:fillRect/>
                </a:stretch>
              </p:blipFill>
              <p:spPr>
                <a:xfrm>
                  <a:off x="10129205" y="3086980"/>
                  <a:ext cx="39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B669370D-A7FC-7683-98A2-33BB654110AC}"/>
                    </a:ext>
                  </a:extLst>
                </p14:cNvPr>
                <p14:cNvContentPartPr/>
                <p14:nvPr/>
              </p14:nvContentPartPr>
              <p14:xfrm>
                <a:off x="10144325" y="3006700"/>
                <a:ext cx="233280" cy="294480"/>
              </p14:xfrm>
            </p:contentPart>
          </mc:Choice>
          <mc:Fallback xmlns="">
            <p:pic>
              <p:nvPicPr>
                <p:cNvPr id="69" name="Ink 68">
                  <a:extLst>
                    <a:ext uri="{FF2B5EF4-FFF2-40B4-BE49-F238E27FC236}">
                      <a16:creationId xmlns:a16="http://schemas.microsoft.com/office/drawing/2014/main" id="{B669370D-A7FC-7683-98A2-33BB654110AC}"/>
                    </a:ext>
                  </a:extLst>
                </p:cNvPr>
                <p:cNvPicPr/>
                <p:nvPr/>
              </p:nvPicPr>
              <p:blipFill>
                <a:blip r:embed="rId22"/>
                <a:stretch>
                  <a:fillRect/>
                </a:stretch>
              </p:blipFill>
              <p:spPr>
                <a:xfrm>
                  <a:off x="10129205" y="2991220"/>
                  <a:ext cx="26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E9F60E2B-5CD6-6399-034E-53AFCF58A7DA}"/>
                    </a:ext>
                  </a:extLst>
                </p14:cNvPr>
                <p14:cNvContentPartPr/>
                <p14:nvPr/>
              </p14:nvContentPartPr>
              <p14:xfrm>
                <a:off x="10230725" y="3034060"/>
                <a:ext cx="120960" cy="277560"/>
              </p14:xfrm>
            </p:contentPart>
          </mc:Choice>
          <mc:Fallback xmlns="">
            <p:pic>
              <p:nvPicPr>
                <p:cNvPr id="73" name="Ink 72">
                  <a:extLst>
                    <a:ext uri="{FF2B5EF4-FFF2-40B4-BE49-F238E27FC236}">
                      <a16:creationId xmlns:a16="http://schemas.microsoft.com/office/drawing/2014/main" id="{E9F60E2B-5CD6-6399-034E-53AFCF58A7DA}"/>
                    </a:ext>
                  </a:extLst>
                </p:cNvPr>
                <p:cNvPicPr/>
                <p:nvPr/>
              </p:nvPicPr>
              <p:blipFill>
                <a:blip r:embed="rId24"/>
                <a:stretch>
                  <a:fillRect/>
                </a:stretch>
              </p:blipFill>
              <p:spPr>
                <a:xfrm>
                  <a:off x="10215605" y="3018940"/>
                  <a:ext cx="151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4" name="Ink 73">
                  <a:extLst>
                    <a:ext uri="{FF2B5EF4-FFF2-40B4-BE49-F238E27FC236}">
                      <a16:creationId xmlns:a16="http://schemas.microsoft.com/office/drawing/2014/main" id="{95B77DDB-E12E-EB46-1F45-7C090BFA2735}"/>
                    </a:ext>
                  </a:extLst>
                </p14:cNvPr>
                <p14:cNvContentPartPr/>
                <p14:nvPr/>
              </p14:nvContentPartPr>
              <p14:xfrm>
                <a:off x="10239365" y="3163660"/>
                <a:ext cx="112680" cy="41400"/>
              </p14:xfrm>
            </p:contentPart>
          </mc:Choice>
          <mc:Fallback xmlns="">
            <p:pic>
              <p:nvPicPr>
                <p:cNvPr id="74" name="Ink 73">
                  <a:extLst>
                    <a:ext uri="{FF2B5EF4-FFF2-40B4-BE49-F238E27FC236}">
                      <a16:creationId xmlns:a16="http://schemas.microsoft.com/office/drawing/2014/main" id="{95B77DDB-E12E-EB46-1F45-7C090BFA2735}"/>
                    </a:ext>
                  </a:extLst>
                </p:cNvPr>
                <p:cNvPicPr/>
                <p:nvPr/>
              </p:nvPicPr>
              <p:blipFill>
                <a:blip r:embed="rId26"/>
                <a:stretch>
                  <a:fillRect/>
                </a:stretch>
              </p:blipFill>
              <p:spPr>
                <a:xfrm>
                  <a:off x="10224245" y="3148540"/>
                  <a:ext cx="142920" cy="72000"/>
                </a:xfrm>
                <a:prstGeom prst="rect">
                  <a:avLst/>
                </a:prstGeom>
              </p:spPr>
            </p:pic>
          </mc:Fallback>
        </mc:AlternateContent>
      </p:grpSp>
      <p:grpSp>
        <p:nvGrpSpPr>
          <p:cNvPr id="80" name="Group 79">
            <a:extLst>
              <a:ext uri="{FF2B5EF4-FFF2-40B4-BE49-F238E27FC236}">
                <a16:creationId xmlns:a16="http://schemas.microsoft.com/office/drawing/2014/main" id="{A2083785-3361-C1AD-ABFC-336483D9CF47}"/>
              </a:ext>
            </a:extLst>
          </p:cNvPr>
          <p:cNvGrpSpPr/>
          <p:nvPr/>
        </p:nvGrpSpPr>
        <p:grpSpPr>
          <a:xfrm>
            <a:off x="9178445" y="4196860"/>
            <a:ext cx="293760" cy="356040"/>
            <a:chOff x="9178445" y="4196860"/>
            <a:chExt cx="293760" cy="356040"/>
          </a:xfrm>
        </p:grpSpPr>
        <mc:AlternateContent xmlns:mc="http://schemas.openxmlformats.org/markup-compatibility/2006" xmlns:p14="http://schemas.microsoft.com/office/powerpoint/2010/main">
          <mc:Choice Requires="p14">
            <p:contentPart p14:bwMode="auto" r:id="rId27">
              <p14:nvContentPartPr>
                <p14:cNvPr id="77" name="Ink 76">
                  <a:extLst>
                    <a:ext uri="{FF2B5EF4-FFF2-40B4-BE49-F238E27FC236}">
                      <a16:creationId xmlns:a16="http://schemas.microsoft.com/office/drawing/2014/main" id="{3B746C35-43C6-F012-37C0-C4E0B82BC0E3}"/>
                    </a:ext>
                  </a:extLst>
                </p14:cNvPr>
                <p14:cNvContentPartPr/>
                <p14:nvPr/>
              </p14:nvContentPartPr>
              <p14:xfrm>
                <a:off x="9178445" y="4196860"/>
                <a:ext cx="293760" cy="356040"/>
              </p14:xfrm>
            </p:contentPart>
          </mc:Choice>
          <mc:Fallback xmlns="">
            <p:pic>
              <p:nvPicPr>
                <p:cNvPr id="77" name="Ink 76">
                  <a:extLst>
                    <a:ext uri="{FF2B5EF4-FFF2-40B4-BE49-F238E27FC236}">
                      <a16:creationId xmlns:a16="http://schemas.microsoft.com/office/drawing/2014/main" id="{3B746C35-43C6-F012-37C0-C4E0B82BC0E3}"/>
                    </a:ext>
                  </a:extLst>
                </p:cNvPr>
                <p:cNvPicPr/>
                <p:nvPr/>
              </p:nvPicPr>
              <p:blipFill>
                <a:blip r:embed="rId28"/>
                <a:stretch>
                  <a:fillRect/>
                </a:stretch>
              </p:blipFill>
              <p:spPr>
                <a:xfrm>
                  <a:off x="9162965" y="4181380"/>
                  <a:ext cx="3240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8" name="Ink 77">
                  <a:extLst>
                    <a:ext uri="{FF2B5EF4-FFF2-40B4-BE49-F238E27FC236}">
                      <a16:creationId xmlns:a16="http://schemas.microsoft.com/office/drawing/2014/main" id="{41534936-1FED-C3DE-C60D-22AEA2EE68A3}"/>
                    </a:ext>
                  </a:extLst>
                </p14:cNvPr>
                <p14:cNvContentPartPr/>
                <p14:nvPr/>
              </p14:nvContentPartPr>
              <p14:xfrm>
                <a:off x="9273125" y="4254460"/>
                <a:ext cx="86760" cy="202680"/>
              </p14:xfrm>
            </p:contentPart>
          </mc:Choice>
          <mc:Fallback xmlns="">
            <p:pic>
              <p:nvPicPr>
                <p:cNvPr id="78" name="Ink 77">
                  <a:extLst>
                    <a:ext uri="{FF2B5EF4-FFF2-40B4-BE49-F238E27FC236}">
                      <a16:creationId xmlns:a16="http://schemas.microsoft.com/office/drawing/2014/main" id="{41534936-1FED-C3DE-C60D-22AEA2EE68A3}"/>
                    </a:ext>
                  </a:extLst>
                </p:cNvPr>
                <p:cNvPicPr/>
                <p:nvPr/>
              </p:nvPicPr>
              <p:blipFill>
                <a:blip r:embed="rId30"/>
                <a:stretch>
                  <a:fillRect/>
                </a:stretch>
              </p:blipFill>
              <p:spPr>
                <a:xfrm>
                  <a:off x="9258005" y="4239340"/>
                  <a:ext cx="117000" cy="23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81" name="Ink 80">
                <a:extLst>
                  <a:ext uri="{FF2B5EF4-FFF2-40B4-BE49-F238E27FC236}">
                    <a16:creationId xmlns:a16="http://schemas.microsoft.com/office/drawing/2014/main" id="{C1EC7FAF-9E21-99C4-70D6-DA73CC88DA88}"/>
                  </a:ext>
                </a:extLst>
              </p14:cNvPr>
              <p14:cNvContentPartPr/>
              <p14:nvPr/>
            </p14:nvContentPartPr>
            <p14:xfrm>
              <a:off x="10049645" y="3772420"/>
              <a:ext cx="216000" cy="226080"/>
            </p14:xfrm>
          </p:contentPart>
        </mc:Choice>
        <mc:Fallback xmlns="">
          <p:pic>
            <p:nvPicPr>
              <p:cNvPr id="81" name="Ink 80">
                <a:extLst>
                  <a:ext uri="{FF2B5EF4-FFF2-40B4-BE49-F238E27FC236}">
                    <a16:creationId xmlns:a16="http://schemas.microsoft.com/office/drawing/2014/main" id="{C1EC7FAF-9E21-99C4-70D6-DA73CC88DA88}"/>
                  </a:ext>
                </a:extLst>
              </p:cNvPr>
              <p:cNvPicPr/>
              <p:nvPr/>
            </p:nvPicPr>
            <p:blipFill>
              <a:blip r:embed="rId32"/>
              <a:stretch>
                <a:fillRect/>
              </a:stretch>
            </p:blipFill>
            <p:spPr>
              <a:xfrm>
                <a:off x="10034525" y="3757300"/>
                <a:ext cx="246600" cy="256680"/>
              </a:xfrm>
              <a:prstGeom prst="rect">
                <a:avLst/>
              </a:prstGeom>
            </p:spPr>
          </p:pic>
        </mc:Fallback>
      </mc:AlternateContent>
      <p:grpSp>
        <p:nvGrpSpPr>
          <p:cNvPr id="132" name="Group 131">
            <a:extLst>
              <a:ext uri="{FF2B5EF4-FFF2-40B4-BE49-F238E27FC236}">
                <a16:creationId xmlns:a16="http://schemas.microsoft.com/office/drawing/2014/main" id="{9335E942-2A63-BB94-6AD4-3F6EBE380C6A}"/>
              </a:ext>
            </a:extLst>
          </p:cNvPr>
          <p:cNvGrpSpPr/>
          <p:nvPr/>
        </p:nvGrpSpPr>
        <p:grpSpPr>
          <a:xfrm>
            <a:off x="10075565" y="3642460"/>
            <a:ext cx="2096280" cy="2569680"/>
            <a:chOff x="10075565" y="3642460"/>
            <a:chExt cx="2096280" cy="2569680"/>
          </a:xfrm>
        </p:grpSpPr>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3151F5BF-2D12-D328-E776-D5A1D761FF1D}"/>
                    </a:ext>
                  </a:extLst>
                </p14:cNvPr>
                <p14:cNvContentPartPr/>
                <p14:nvPr/>
              </p14:nvContentPartPr>
              <p14:xfrm>
                <a:off x="10075565" y="4477300"/>
                <a:ext cx="95400" cy="177840"/>
              </p14:xfrm>
            </p:contentPart>
          </mc:Choice>
          <mc:Fallback xmlns="">
            <p:pic>
              <p:nvPicPr>
                <p:cNvPr id="57" name="Ink 56">
                  <a:extLst>
                    <a:ext uri="{FF2B5EF4-FFF2-40B4-BE49-F238E27FC236}">
                      <a16:creationId xmlns:a16="http://schemas.microsoft.com/office/drawing/2014/main" id="{3151F5BF-2D12-D328-E776-D5A1D761FF1D}"/>
                    </a:ext>
                  </a:extLst>
                </p:cNvPr>
                <p:cNvPicPr/>
                <p:nvPr/>
              </p:nvPicPr>
              <p:blipFill>
                <a:blip r:embed="rId34"/>
                <a:stretch>
                  <a:fillRect/>
                </a:stretch>
              </p:blipFill>
              <p:spPr>
                <a:xfrm>
                  <a:off x="10060085" y="4462180"/>
                  <a:ext cx="12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981B94AA-4169-B4D9-C45E-E419BB0E8EB8}"/>
                    </a:ext>
                  </a:extLst>
                </p14:cNvPr>
                <p14:cNvContentPartPr/>
                <p14:nvPr/>
              </p14:nvContentPartPr>
              <p14:xfrm>
                <a:off x="10541405" y="3768820"/>
                <a:ext cx="138240" cy="195480"/>
              </p14:xfrm>
            </p:contentPart>
          </mc:Choice>
          <mc:Fallback xmlns="">
            <p:pic>
              <p:nvPicPr>
                <p:cNvPr id="48" name="Ink 47">
                  <a:extLst>
                    <a:ext uri="{FF2B5EF4-FFF2-40B4-BE49-F238E27FC236}">
                      <a16:creationId xmlns:a16="http://schemas.microsoft.com/office/drawing/2014/main" id="{981B94AA-4169-B4D9-C45E-E419BB0E8EB8}"/>
                    </a:ext>
                  </a:extLst>
                </p:cNvPr>
                <p:cNvPicPr/>
                <p:nvPr/>
              </p:nvPicPr>
              <p:blipFill>
                <a:blip r:embed="rId36"/>
                <a:stretch>
                  <a:fillRect/>
                </a:stretch>
              </p:blipFill>
              <p:spPr>
                <a:xfrm>
                  <a:off x="10525925" y="3753700"/>
                  <a:ext cx="168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A2AF7EDE-DF7F-A7E4-9DC1-C0F28CF1D068}"/>
                    </a:ext>
                  </a:extLst>
                </p14:cNvPr>
                <p14:cNvContentPartPr/>
                <p14:nvPr/>
              </p14:nvContentPartPr>
              <p14:xfrm>
                <a:off x="10325765" y="4128460"/>
                <a:ext cx="172800" cy="198360"/>
              </p14:xfrm>
            </p:contentPart>
          </mc:Choice>
          <mc:Fallback xmlns="">
            <p:pic>
              <p:nvPicPr>
                <p:cNvPr id="53" name="Ink 52">
                  <a:extLst>
                    <a:ext uri="{FF2B5EF4-FFF2-40B4-BE49-F238E27FC236}">
                      <a16:creationId xmlns:a16="http://schemas.microsoft.com/office/drawing/2014/main" id="{A2AF7EDE-DF7F-A7E4-9DC1-C0F28CF1D068}"/>
                    </a:ext>
                  </a:extLst>
                </p:cNvPr>
                <p:cNvPicPr/>
                <p:nvPr/>
              </p:nvPicPr>
              <p:blipFill>
                <a:blip r:embed="rId38"/>
                <a:stretch>
                  <a:fillRect/>
                </a:stretch>
              </p:blipFill>
              <p:spPr>
                <a:xfrm>
                  <a:off x="10310285" y="4113340"/>
                  <a:ext cx="203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6BE09855-4AAD-4118-655A-7DC5FE587B60}"/>
                    </a:ext>
                  </a:extLst>
                </p14:cNvPr>
                <p14:cNvContentPartPr/>
                <p14:nvPr/>
              </p14:nvContentPartPr>
              <p14:xfrm>
                <a:off x="10256645" y="3916420"/>
                <a:ext cx="914760" cy="387000"/>
              </p14:xfrm>
            </p:contentPart>
          </mc:Choice>
          <mc:Fallback xmlns="">
            <p:pic>
              <p:nvPicPr>
                <p:cNvPr id="82" name="Ink 81">
                  <a:extLst>
                    <a:ext uri="{FF2B5EF4-FFF2-40B4-BE49-F238E27FC236}">
                      <a16:creationId xmlns:a16="http://schemas.microsoft.com/office/drawing/2014/main" id="{6BE09855-4AAD-4118-655A-7DC5FE587B60}"/>
                    </a:ext>
                  </a:extLst>
                </p:cNvPr>
                <p:cNvPicPr/>
                <p:nvPr/>
              </p:nvPicPr>
              <p:blipFill>
                <a:blip r:embed="rId40"/>
                <a:stretch>
                  <a:fillRect/>
                </a:stretch>
              </p:blipFill>
              <p:spPr>
                <a:xfrm>
                  <a:off x="10241525" y="3901300"/>
                  <a:ext cx="9453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3" name="Ink 82">
                  <a:extLst>
                    <a:ext uri="{FF2B5EF4-FFF2-40B4-BE49-F238E27FC236}">
                      <a16:creationId xmlns:a16="http://schemas.microsoft.com/office/drawing/2014/main" id="{803A9610-8A4A-1F65-D85F-DB0BD78C844A}"/>
                    </a:ext>
                  </a:extLst>
                </p14:cNvPr>
                <p14:cNvContentPartPr/>
                <p14:nvPr/>
              </p14:nvContentPartPr>
              <p14:xfrm>
                <a:off x="11205605" y="3922900"/>
                <a:ext cx="17640" cy="123840"/>
              </p14:xfrm>
            </p:contentPart>
          </mc:Choice>
          <mc:Fallback xmlns="">
            <p:pic>
              <p:nvPicPr>
                <p:cNvPr id="83" name="Ink 82">
                  <a:extLst>
                    <a:ext uri="{FF2B5EF4-FFF2-40B4-BE49-F238E27FC236}">
                      <a16:creationId xmlns:a16="http://schemas.microsoft.com/office/drawing/2014/main" id="{803A9610-8A4A-1F65-D85F-DB0BD78C844A}"/>
                    </a:ext>
                  </a:extLst>
                </p:cNvPr>
                <p:cNvPicPr/>
                <p:nvPr/>
              </p:nvPicPr>
              <p:blipFill>
                <a:blip r:embed="rId42"/>
                <a:stretch>
                  <a:fillRect/>
                </a:stretch>
              </p:blipFill>
              <p:spPr>
                <a:xfrm>
                  <a:off x="11190125" y="3907780"/>
                  <a:ext cx="48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4" name="Ink 83">
                  <a:extLst>
                    <a:ext uri="{FF2B5EF4-FFF2-40B4-BE49-F238E27FC236}">
                      <a16:creationId xmlns:a16="http://schemas.microsoft.com/office/drawing/2014/main" id="{802913C0-AE4F-1E71-17FD-9B5050B3039E}"/>
                    </a:ext>
                  </a:extLst>
                </p14:cNvPr>
                <p14:cNvContentPartPr/>
                <p14:nvPr/>
              </p14:nvContentPartPr>
              <p14:xfrm>
                <a:off x="11205605" y="3868540"/>
                <a:ext cx="17640" cy="7200"/>
              </p14:xfrm>
            </p:contentPart>
          </mc:Choice>
          <mc:Fallback xmlns="">
            <p:pic>
              <p:nvPicPr>
                <p:cNvPr id="84" name="Ink 83">
                  <a:extLst>
                    <a:ext uri="{FF2B5EF4-FFF2-40B4-BE49-F238E27FC236}">
                      <a16:creationId xmlns:a16="http://schemas.microsoft.com/office/drawing/2014/main" id="{802913C0-AE4F-1E71-17FD-9B5050B3039E}"/>
                    </a:ext>
                  </a:extLst>
                </p:cNvPr>
                <p:cNvPicPr/>
                <p:nvPr/>
              </p:nvPicPr>
              <p:blipFill>
                <a:blip r:embed="rId44"/>
                <a:stretch>
                  <a:fillRect/>
                </a:stretch>
              </p:blipFill>
              <p:spPr>
                <a:xfrm>
                  <a:off x="11190125" y="3853060"/>
                  <a:ext cx="48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64130C61-6AFB-A9A4-E356-A75971DF7A57}"/>
                    </a:ext>
                  </a:extLst>
                </p14:cNvPr>
                <p14:cNvContentPartPr/>
                <p14:nvPr/>
              </p14:nvContentPartPr>
              <p14:xfrm>
                <a:off x="11300285" y="3806620"/>
                <a:ext cx="34920" cy="301680"/>
              </p14:xfrm>
            </p:contentPart>
          </mc:Choice>
          <mc:Fallback xmlns="">
            <p:pic>
              <p:nvPicPr>
                <p:cNvPr id="85" name="Ink 84">
                  <a:extLst>
                    <a:ext uri="{FF2B5EF4-FFF2-40B4-BE49-F238E27FC236}">
                      <a16:creationId xmlns:a16="http://schemas.microsoft.com/office/drawing/2014/main" id="{64130C61-6AFB-A9A4-E356-A75971DF7A57}"/>
                    </a:ext>
                  </a:extLst>
                </p:cNvPr>
                <p:cNvPicPr/>
                <p:nvPr/>
              </p:nvPicPr>
              <p:blipFill>
                <a:blip r:embed="rId46"/>
                <a:stretch>
                  <a:fillRect/>
                </a:stretch>
              </p:blipFill>
              <p:spPr>
                <a:xfrm>
                  <a:off x="11285165" y="3791500"/>
                  <a:ext cx="655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6" name="Ink 85">
                  <a:extLst>
                    <a:ext uri="{FF2B5EF4-FFF2-40B4-BE49-F238E27FC236}">
                      <a16:creationId xmlns:a16="http://schemas.microsoft.com/office/drawing/2014/main" id="{E8F7ECB8-FD3D-1D8D-9995-2F34EC5EF932}"/>
                    </a:ext>
                  </a:extLst>
                </p14:cNvPr>
                <p14:cNvContentPartPr/>
                <p14:nvPr/>
              </p14:nvContentPartPr>
              <p14:xfrm>
                <a:off x="11291645" y="3922900"/>
                <a:ext cx="104040" cy="68760"/>
              </p14:xfrm>
            </p:contentPart>
          </mc:Choice>
          <mc:Fallback xmlns="">
            <p:pic>
              <p:nvPicPr>
                <p:cNvPr id="86" name="Ink 85">
                  <a:extLst>
                    <a:ext uri="{FF2B5EF4-FFF2-40B4-BE49-F238E27FC236}">
                      <a16:creationId xmlns:a16="http://schemas.microsoft.com/office/drawing/2014/main" id="{E8F7ECB8-FD3D-1D8D-9995-2F34EC5EF932}"/>
                    </a:ext>
                  </a:extLst>
                </p:cNvPr>
                <p:cNvPicPr/>
                <p:nvPr/>
              </p:nvPicPr>
              <p:blipFill>
                <a:blip r:embed="rId48"/>
                <a:stretch>
                  <a:fillRect/>
                </a:stretch>
              </p:blipFill>
              <p:spPr>
                <a:xfrm>
                  <a:off x="11276525" y="3907780"/>
                  <a:ext cx="134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7" name="Ink 86">
                  <a:extLst>
                    <a:ext uri="{FF2B5EF4-FFF2-40B4-BE49-F238E27FC236}">
                      <a16:creationId xmlns:a16="http://schemas.microsoft.com/office/drawing/2014/main" id="{554F239A-008C-B8AB-8591-48EC664D1035}"/>
                    </a:ext>
                  </a:extLst>
                </p14:cNvPr>
                <p14:cNvContentPartPr/>
                <p14:nvPr/>
              </p14:nvContentPartPr>
              <p14:xfrm>
                <a:off x="11499005" y="3697540"/>
                <a:ext cx="35280" cy="246240"/>
              </p14:xfrm>
            </p:contentPart>
          </mc:Choice>
          <mc:Fallback xmlns="">
            <p:pic>
              <p:nvPicPr>
                <p:cNvPr id="87" name="Ink 86">
                  <a:extLst>
                    <a:ext uri="{FF2B5EF4-FFF2-40B4-BE49-F238E27FC236}">
                      <a16:creationId xmlns:a16="http://schemas.microsoft.com/office/drawing/2014/main" id="{554F239A-008C-B8AB-8591-48EC664D1035}"/>
                    </a:ext>
                  </a:extLst>
                </p:cNvPr>
                <p:cNvPicPr/>
                <p:nvPr/>
              </p:nvPicPr>
              <p:blipFill>
                <a:blip r:embed="rId50"/>
                <a:stretch>
                  <a:fillRect/>
                </a:stretch>
              </p:blipFill>
              <p:spPr>
                <a:xfrm>
                  <a:off x="11483525" y="3682060"/>
                  <a:ext cx="658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8" name="Ink 87">
                  <a:extLst>
                    <a:ext uri="{FF2B5EF4-FFF2-40B4-BE49-F238E27FC236}">
                      <a16:creationId xmlns:a16="http://schemas.microsoft.com/office/drawing/2014/main" id="{605AF4ED-594C-D88C-1105-5A117D97F988}"/>
                    </a:ext>
                  </a:extLst>
                </p14:cNvPr>
                <p14:cNvContentPartPr/>
                <p14:nvPr/>
              </p14:nvContentPartPr>
              <p14:xfrm>
                <a:off x="11515925" y="3758740"/>
                <a:ext cx="120960" cy="55080"/>
              </p14:xfrm>
            </p:contentPart>
          </mc:Choice>
          <mc:Fallback xmlns="">
            <p:pic>
              <p:nvPicPr>
                <p:cNvPr id="88" name="Ink 87">
                  <a:extLst>
                    <a:ext uri="{FF2B5EF4-FFF2-40B4-BE49-F238E27FC236}">
                      <a16:creationId xmlns:a16="http://schemas.microsoft.com/office/drawing/2014/main" id="{605AF4ED-594C-D88C-1105-5A117D97F988}"/>
                    </a:ext>
                  </a:extLst>
                </p:cNvPr>
                <p:cNvPicPr/>
                <p:nvPr/>
              </p:nvPicPr>
              <p:blipFill>
                <a:blip r:embed="rId52"/>
                <a:stretch>
                  <a:fillRect/>
                </a:stretch>
              </p:blipFill>
              <p:spPr>
                <a:xfrm>
                  <a:off x="11500805" y="3743620"/>
                  <a:ext cx="151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9" name="Ink 88">
                  <a:extLst>
                    <a:ext uri="{FF2B5EF4-FFF2-40B4-BE49-F238E27FC236}">
                      <a16:creationId xmlns:a16="http://schemas.microsoft.com/office/drawing/2014/main" id="{C8B30691-B7D1-543B-A3E8-E8FDBA7C0635}"/>
                    </a:ext>
                  </a:extLst>
                </p14:cNvPr>
                <p14:cNvContentPartPr/>
                <p14:nvPr/>
              </p14:nvContentPartPr>
              <p14:xfrm>
                <a:off x="11680085" y="3642460"/>
                <a:ext cx="250560" cy="191880"/>
              </p14:xfrm>
            </p:contentPart>
          </mc:Choice>
          <mc:Fallback xmlns="">
            <p:pic>
              <p:nvPicPr>
                <p:cNvPr id="89" name="Ink 88">
                  <a:extLst>
                    <a:ext uri="{FF2B5EF4-FFF2-40B4-BE49-F238E27FC236}">
                      <a16:creationId xmlns:a16="http://schemas.microsoft.com/office/drawing/2014/main" id="{C8B30691-B7D1-543B-A3E8-E8FDBA7C0635}"/>
                    </a:ext>
                  </a:extLst>
                </p:cNvPr>
                <p:cNvPicPr/>
                <p:nvPr/>
              </p:nvPicPr>
              <p:blipFill>
                <a:blip r:embed="rId54"/>
                <a:stretch>
                  <a:fillRect/>
                </a:stretch>
              </p:blipFill>
              <p:spPr>
                <a:xfrm>
                  <a:off x="11664605" y="3627340"/>
                  <a:ext cx="281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2" name="Ink 91">
                  <a:extLst>
                    <a:ext uri="{FF2B5EF4-FFF2-40B4-BE49-F238E27FC236}">
                      <a16:creationId xmlns:a16="http://schemas.microsoft.com/office/drawing/2014/main" id="{209D4227-EEB0-3480-0A23-B393487A0278}"/>
                    </a:ext>
                  </a:extLst>
                </p14:cNvPr>
                <p14:cNvContentPartPr/>
                <p14:nvPr/>
              </p14:nvContentPartPr>
              <p14:xfrm>
                <a:off x="11403965" y="4145020"/>
                <a:ext cx="311040" cy="339120"/>
              </p14:xfrm>
            </p:contentPart>
          </mc:Choice>
          <mc:Fallback xmlns="">
            <p:pic>
              <p:nvPicPr>
                <p:cNvPr id="92" name="Ink 91">
                  <a:extLst>
                    <a:ext uri="{FF2B5EF4-FFF2-40B4-BE49-F238E27FC236}">
                      <a16:creationId xmlns:a16="http://schemas.microsoft.com/office/drawing/2014/main" id="{209D4227-EEB0-3480-0A23-B393487A0278}"/>
                    </a:ext>
                  </a:extLst>
                </p:cNvPr>
                <p:cNvPicPr/>
                <p:nvPr/>
              </p:nvPicPr>
              <p:blipFill>
                <a:blip r:embed="rId56"/>
                <a:stretch>
                  <a:fillRect/>
                </a:stretch>
              </p:blipFill>
              <p:spPr>
                <a:xfrm>
                  <a:off x="11388845" y="4129900"/>
                  <a:ext cx="3412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1FB25DA3-245A-716B-8661-E61095C40098}"/>
                    </a:ext>
                  </a:extLst>
                </p14:cNvPr>
                <p14:cNvContentPartPr/>
                <p14:nvPr/>
              </p14:nvContentPartPr>
              <p14:xfrm>
                <a:off x="11706005" y="4032700"/>
                <a:ext cx="9000" cy="41400"/>
              </p14:xfrm>
            </p:contentPart>
          </mc:Choice>
          <mc:Fallback xmlns="">
            <p:pic>
              <p:nvPicPr>
                <p:cNvPr id="93" name="Ink 92">
                  <a:extLst>
                    <a:ext uri="{FF2B5EF4-FFF2-40B4-BE49-F238E27FC236}">
                      <a16:creationId xmlns:a16="http://schemas.microsoft.com/office/drawing/2014/main" id="{1FB25DA3-245A-716B-8661-E61095C40098}"/>
                    </a:ext>
                  </a:extLst>
                </p:cNvPr>
                <p:cNvPicPr/>
                <p:nvPr/>
              </p:nvPicPr>
              <p:blipFill>
                <a:blip r:embed="rId58"/>
                <a:stretch>
                  <a:fillRect/>
                </a:stretch>
              </p:blipFill>
              <p:spPr>
                <a:xfrm>
                  <a:off x="11690525" y="4017580"/>
                  <a:ext cx="39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C136BA90-62CB-6361-5B65-04D0CBF1F3E3}"/>
                    </a:ext>
                  </a:extLst>
                </p14:cNvPr>
                <p14:cNvContentPartPr/>
                <p14:nvPr/>
              </p14:nvContentPartPr>
              <p14:xfrm>
                <a:off x="11766125" y="4080580"/>
                <a:ext cx="112680" cy="96120"/>
              </p14:xfrm>
            </p:contentPart>
          </mc:Choice>
          <mc:Fallback xmlns="">
            <p:pic>
              <p:nvPicPr>
                <p:cNvPr id="94" name="Ink 93">
                  <a:extLst>
                    <a:ext uri="{FF2B5EF4-FFF2-40B4-BE49-F238E27FC236}">
                      <a16:creationId xmlns:a16="http://schemas.microsoft.com/office/drawing/2014/main" id="{C136BA90-62CB-6361-5B65-04D0CBF1F3E3}"/>
                    </a:ext>
                  </a:extLst>
                </p:cNvPr>
                <p:cNvPicPr/>
                <p:nvPr/>
              </p:nvPicPr>
              <p:blipFill>
                <a:blip r:embed="rId60"/>
                <a:stretch>
                  <a:fillRect/>
                </a:stretch>
              </p:blipFill>
              <p:spPr>
                <a:xfrm>
                  <a:off x="11751005" y="4065100"/>
                  <a:ext cx="1429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5" name="Ink 94">
                  <a:extLst>
                    <a:ext uri="{FF2B5EF4-FFF2-40B4-BE49-F238E27FC236}">
                      <a16:creationId xmlns:a16="http://schemas.microsoft.com/office/drawing/2014/main" id="{C4527A3B-E565-31D4-F835-CB02DDC58EDC}"/>
                    </a:ext>
                  </a:extLst>
                </p14:cNvPr>
                <p14:cNvContentPartPr/>
                <p14:nvPr/>
              </p14:nvContentPartPr>
              <p14:xfrm>
                <a:off x="11015885" y="4791940"/>
                <a:ext cx="43560" cy="164880"/>
              </p14:xfrm>
            </p:contentPart>
          </mc:Choice>
          <mc:Fallback xmlns="">
            <p:pic>
              <p:nvPicPr>
                <p:cNvPr id="95" name="Ink 94">
                  <a:extLst>
                    <a:ext uri="{FF2B5EF4-FFF2-40B4-BE49-F238E27FC236}">
                      <a16:creationId xmlns:a16="http://schemas.microsoft.com/office/drawing/2014/main" id="{C4527A3B-E565-31D4-F835-CB02DDC58EDC}"/>
                    </a:ext>
                  </a:extLst>
                </p:cNvPr>
                <p:cNvPicPr/>
                <p:nvPr/>
              </p:nvPicPr>
              <p:blipFill>
                <a:blip r:embed="rId62"/>
                <a:stretch>
                  <a:fillRect/>
                </a:stretch>
              </p:blipFill>
              <p:spPr>
                <a:xfrm>
                  <a:off x="11000405" y="4776460"/>
                  <a:ext cx="741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6" name="Ink 95">
                  <a:extLst>
                    <a:ext uri="{FF2B5EF4-FFF2-40B4-BE49-F238E27FC236}">
                      <a16:creationId xmlns:a16="http://schemas.microsoft.com/office/drawing/2014/main" id="{93EA5D67-04AE-6787-5E8D-FA90B6994EE1}"/>
                    </a:ext>
                  </a:extLst>
                </p14:cNvPr>
                <p14:cNvContentPartPr/>
                <p14:nvPr/>
              </p14:nvContentPartPr>
              <p14:xfrm>
                <a:off x="10998605" y="4689340"/>
                <a:ext cx="34920" cy="20520"/>
              </p14:xfrm>
            </p:contentPart>
          </mc:Choice>
          <mc:Fallback xmlns="">
            <p:pic>
              <p:nvPicPr>
                <p:cNvPr id="96" name="Ink 95">
                  <a:extLst>
                    <a:ext uri="{FF2B5EF4-FFF2-40B4-BE49-F238E27FC236}">
                      <a16:creationId xmlns:a16="http://schemas.microsoft.com/office/drawing/2014/main" id="{93EA5D67-04AE-6787-5E8D-FA90B6994EE1}"/>
                    </a:ext>
                  </a:extLst>
                </p:cNvPr>
                <p:cNvPicPr/>
                <p:nvPr/>
              </p:nvPicPr>
              <p:blipFill>
                <a:blip r:embed="rId64"/>
                <a:stretch>
                  <a:fillRect/>
                </a:stretch>
              </p:blipFill>
              <p:spPr>
                <a:xfrm>
                  <a:off x="10983125" y="4674220"/>
                  <a:ext cx="65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7" name="Ink 96">
                  <a:extLst>
                    <a:ext uri="{FF2B5EF4-FFF2-40B4-BE49-F238E27FC236}">
                      <a16:creationId xmlns:a16="http://schemas.microsoft.com/office/drawing/2014/main" id="{B204E019-DF8C-47D1-FAF4-3A50AFB8C08E}"/>
                    </a:ext>
                  </a:extLst>
                </p14:cNvPr>
                <p14:cNvContentPartPr/>
                <p14:nvPr/>
              </p14:nvContentPartPr>
              <p14:xfrm>
                <a:off x="11140445" y="4703020"/>
                <a:ext cx="91440" cy="233280"/>
              </p14:xfrm>
            </p:contentPart>
          </mc:Choice>
          <mc:Fallback xmlns="">
            <p:pic>
              <p:nvPicPr>
                <p:cNvPr id="97" name="Ink 96">
                  <a:extLst>
                    <a:ext uri="{FF2B5EF4-FFF2-40B4-BE49-F238E27FC236}">
                      <a16:creationId xmlns:a16="http://schemas.microsoft.com/office/drawing/2014/main" id="{B204E019-DF8C-47D1-FAF4-3A50AFB8C08E}"/>
                    </a:ext>
                  </a:extLst>
                </p:cNvPr>
                <p:cNvPicPr/>
                <p:nvPr/>
              </p:nvPicPr>
              <p:blipFill>
                <a:blip r:embed="rId66"/>
                <a:stretch>
                  <a:fillRect/>
                </a:stretch>
              </p:blipFill>
              <p:spPr>
                <a:xfrm>
                  <a:off x="11124965" y="4687540"/>
                  <a:ext cx="1220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8" name="Ink 97">
                  <a:extLst>
                    <a:ext uri="{FF2B5EF4-FFF2-40B4-BE49-F238E27FC236}">
                      <a16:creationId xmlns:a16="http://schemas.microsoft.com/office/drawing/2014/main" id="{E0A10D01-28BF-9EEA-7A6B-6A8B58C465C7}"/>
                    </a:ext>
                  </a:extLst>
                </p14:cNvPr>
                <p14:cNvContentPartPr/>
                <p14:nvPr/>
              </p14:nvContentPartPr>
              <p14:xfrm>
                <a:off x="11464445" y="4559380"/>
                <a:ext cx="138240" cy="287640"/>
              </p14:xfrm>
            </p:contentPart>
          </mc:Choice>
          <mc:Fallback xmlns="">
            <p:pic>
              <p:nvPicPr>
                <p:cNvPr id="98" name="Ink 97">
                  <a:extLst>
                    <a:ext uri="{FF2B5EF4-FFF2-40B4-BE49-F238E27FC236}">
                      <a16:creationId xmlns:a16="http://schemas.microsoft.com/office/drawing/2014/main" id="{E0A10D01-28BF-9EEA-7A6B-6A8B58C465C7}"/>
                    </a:ext>
                  </a:extLst>
                </p:cNvPr>
                <p:cNvPicPr/>
                <p:nvPr/>
              </p:nvPicPr>
              <p:blipFill>
                <a:blip r:embed="rId68"/>
                <a:stretch>
                  <a:fillRect/>
                </a:stretch>
              </p:blipFill>
              <p:spPr>
                <a:xfrm>
                  <a:off x="11448965" y="4543900"/>
                  <a:ext cx="1688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9" name="Ink 98">
                  <a:extLst>
                    <a:ext uri="{FF2B5EF4-FFF2-40B4-BE49-F238E27FC236}">
                      <a16:creationId xmlns:a16="http://schemas.microsoft.com/office/drawing/2014/main" id="{2DC664CD-1A3D-BA75-E395-DD23443C10B5}"/>
                    </a:ext>
                  </a:extLst>
                </p14:cNvPr>
                <p14:cNvContentPartPr/>
                <p14:nvPr/>
              </p14:nvContentPartPr>
              <p14:xfrm>
                <a:off x="11464445" y="4716340"/>
                <a:ext cx="172800" cy="61920"/>
              </p14:xfrm>
            </p:contentPart>
          </mc:Choice>
          <mc:Fallback xmlns="">
            <p:pic>
              <p:nvPicPr>
                <p:cNvPr id="99" name="Ink 98">
                  <a:extLst>
                    <a:ext uri="{FF2B5EF4-FFF2-40B4-BE49-F238E27FC236}">
                      <a16:creationId xmlns:a16="http://schemas.microsoft.com/office/drawing/2014/main" id="{2DC664CD-1A3D-BA75-E395-DD23443C10B5}"/>
                    </a:ext>
                  </a:extLst>
                </p:cNvPr>
                <p:cNvPicPr/>
                <p:nvPr/>
              </p:nvPicPr>
              <p:blipFill>
                <a:blip r:embed="rId70"/>
                <a:stretch>
                  <a:fillRect/>
                </a:stretch>
              </p:blipFill>
              <p:spPr>
                <a:xfrm>
                  <a:off x="11448965" y="4701220"/>
                  <a:ext cx="203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0" name="Ink 99">
                  <a:extLst>
                    <a:ext uri="{FF2B5EF4-FFF2-40B4-BE49-F238E27FC236}">
                      <a16:creationId xmlns:a16="http://schemas.microsoft.com/office/drawing/2014/main" id="{5E2D23A3-710D-30BA-9274-AEB4F6FA8532}"/>
                    </a:ext>
                  </a:extLst>
                </p14:cNvPr>
                <p14:cNvContentPartPr/>
                <p14:nvPr/>
              </p14:nvContentPartPr>
              <p14:xfrm>
                <a:off x="11731925" y="4675660"/>
                <a:ext cx="9000" cy="226440"/>
              </p14:xfrm>
            </p:contentPart>
          </mc:Choice>
          <mc:Fallback xmlns="">
            <p:pic>
              <p:nvPicPr>
                <p:cNvPr id="100" name="Ink 99">
                  <a:extLst>
                    <a:ext uri="{FF2B5EF4-FFF2-40B4-BE49-F238E27FC236}">
                      <a16:creationId xmlns:a16="http://schemas.microsoft.com/office/drawing/2014/main" id="{5E2D23A3-710D-30BA-9274-AEB4F6FA8532}"/>
                    </a:ext>
                  </a:extLst>
                </p:cNvPr>
                <p:cNvPicPr/>
                <p:nvPr/>
              </p:nvPicPr>
              <p:blipFill>
                <a:blip r:embed="rId72"/>
                <a:stretch>
                  <a:fillRect/>
                </a:stretch>
              </p:blipFill>
              <p:spPr>
                <a:xfrm>
                  <a:off x="11716445" y="4660180"/>
                  <a:ext cx="39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3" name="Ink 102">
                  <a:extLst>
                    <a:ext uri="{FF2B5EF4-FFF2-40B4-BE49-F238E27FC236}">
                      <a16:creationId xmlns:a16="http://schemas.microsoft.com/office/drawing/2014/main" id="{9ACE8C04-EE1D-55F6-396A-590EF4B8B110}"/>
                    </a:ext>
                  </a:extLst>
                </p14:cNvPr>
                <p14:cNvContentPartPr/>
                <p14:nvPr/>
              </p14:nvContentPartPr>
              <p14:xfrm>
                <a:off x="10851725" y="5318620"/>
                <a:ext cx="198720" cy="212760"/>
              </p14:xfrm>
            </p:contentPart>
          </mc:Choice>
          <mc:Fallback xmlns="">
            <p:pic>
              <p:nvPicPr>
                <p:cNvPr id="103" name="Ink 102">
                  <a:extLst>
                    <a:ext uri="{FF2B5EF4-FFF2-40B4-BE49-F238E27FC236}">
                      <a16:creationId xmlns:a16="http://schemas.microsoft.com/office/drawing/2014/main" id="{9ACE8C04-EE1D-55F6-396A-590EF4B8B110}"/>
                    </a:ext>
                  </a:extLst>
                </p:cNvPr>
                <p:cNvPicPr/>
                <p:nvPr/>
              </p:nvPicPr>
              <p:blipFill>
                <a:blip r:embed="rId74"/>
                <a:stretch>
                  <a:fillRect/>
                </a:stretch>
              </p:blipFill>
              <p:spPr>
                <a:xfrm>
                  <a:off x="10836605" y="5303500"/>
                  <a:ext cx="229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4" name="Ink 103">
                  <a:extLst>
                    <a:ext uri="{FF2B5EF4-FFF2-40B4-BE49-F238E27FC236}">
                      <a16:creationId xmlns:a16="http://schemas.microsoft.com/office/drawing/2014/main" id="{BD19286A-C223-D7A3-ACBD-01A4F78E2687}"/>
                    </a:ext>
                  </a:extLst>
                </p14:cNvPr>
                <p14:cNvContentPartPr/>
                <p14:nvPr/>
              </p14:nvContentPartPr>
              <p14:xfrm>
                <a:off x="10972685" y="5215660"/>
                <a:ext cx="86760" cy="301680"/>
              </p14:xfrm>
            </p:contentPart>
          </mc:Choice>
          <mc:Fallback xmlns="">
            <p:pic>
              <p:nvPicPr>
                <p:cNvPr id="104" name="Ink 103">
                  <a:extLst>
                    <a:ext uri="{FF2B5EF4-FFF2-40B4-BE49-F238E27FC236}">
                      <a16:creationId xmlns:a16="http://schemas.microsoft.com/office/drawing/2014/main" id="{BD19286A-C223-D7A3-ACBD-01A4F78E2687}"/>
                    </a:ext>
                  </a:extLst>
                </p:cNvPr>
                <p:cNvPicPr/>
                <p:nvPr/>
              </p:nvPicPr>
              <p:blipFill>
                <a:blip r:embed="rId76"/>
                <a:stretch>
                  <a:fillRect/>
                </a:stretch>
              </p:blipFill>
              <p:spPr>
                <a:xfrm>
                  <a:off x="10957205" y="5200540"/>
                  <a:ext cx="1170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5" name="Ink 104">
                  <a:extLst>
                    <a:ext uri="{FF2B5EF4-FFF2-40B4-BE49-F238E27FC236}">
                      <a16:creationId xmlns:a16="http://schemas.microsoft.com/office/drawing/2014/main" id="{AFD021AA-B141-AD4D-0AB5-3261E8F6ABA7}"/>
                    </a:ext>
                  </a:extLst>
                </p14:cNvPr>
                <p14:cNvContentPartPr/>
                <p14:nvPr/>
              </p14:nvContentPartPr>
              <p14:xfrm>
                <a:off x="11101925" y="5345620"/>
                <a:ext cx="95400" cy="123840"/>
              </p14:xfrm>
            </p:contentPart>
          </mc:Choice>
          <mc:Fallback xmlns="">
            <p:pic>
              <p:nvPicPr>
                <p:cNvPr id="105" name="Ink 104">
                  <a:extLst>
                    <a:ext uri="{FF2B5EF4-FFF2-40B4-BE49-F238E27FC236}">
                      <a16:creationId xmlns:a16="http://schemas.microsoft.com/office/drawing/2014/main" id="{AFD021AA-B141-AD4D-0AB5-3261E8F6ABA7}"/>
                    </a:ext>
                  </a:extLst>
                </p:cNvPr>
                <p:cNvPicPr/>
                <p:nvPr/>
              </p:nvPicPr>
              <p:blipFill>
                <a:blip r:embed="rId78"/>
                <a:stretch>
                  <a:fillRect/>
                </a:stretch>
              </p:blipFill>
              <p:spPr>
                <a:xfrm>
                  <a:off x="11086805" y="5330500"/>
                  <a:ext cx="1256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6" name="Ink 105">
                  <a:extLst>
                    <a:ext uri="{FF2B5EF4-FFF2-40B4-BE49-F238E27FC236}">
                      <a16:creationId xmlns:a16="http://schemas.microsoft.com/office/drawing/2014/main" id="{BB15A8B5-81DA-3283-2D99-7042D0DFB21A}"/>
                    </a:ext>
                  </a:extLst>
                </p14:cNvPr>
                <p14:cNvContentPartPr/>
                <p14:nvPr/>
              </p14:nvContentPartPr>
              <p14:xfrm>
                <a:off x="11205605" y="5257060"/>
                <a:ext cx="104040" cy="175320"/>
              </p14:xfrm>
            </p:contentPart>
          </mc:Choice>
          <mc:Fallback xmlns="">
            <p:pic>
              <p:nvPicPr>
                <p:cNvPr id="106" name="Ink 105">
                  <a:extLst>
                    <a:ext uri="{FF2B5EF4-FFF2-40B4-BE49-F238E27FC236}">
                      <a16:creationId xmlns:a16="http://schemas.microsoft.com/office/drawing/2014/main" id="{BB15A8B5-81DA-3283-2D99-7042D0DFB21A}"/>
                    </a:ext>
                  </a:extLst>
                </p:cNvPr>
                <p:cNvPicPr/>
                <p:nvPr/>
              </p:nvPicPr>
              <p:blipFill>
                <a:blip r:embed="rId80"/>
                <a:stretch>
                  <a:fillRect/>
                </a:stretch>
              </p:blipFill>
              <p:spPr>
                <a:xfrm>
                  <a:off x="11190125" y="5241940"/>
                  <a:ext cx="1342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7" name="Ink 106">
                  <a:extLst>
                    <a:ext uri="{FF2B5EF4-FFF2-40B4-BE49-F238E27FC236}">
                      <a16:creationId xmlns:a16="http://schemas.microsoft.com/office/drawing/2014/main" id="{6F3F224A-28AD-5786-9E1E-8ECA7EEB5810}"/>
                    </a:ext>
                  </a:extLst>
                </p14:cNvPr>
                <p14:cNvContentPartPr/>
                <p14:nvPr/>
              </p14:nvContentPartPr>
              <p14:xfrm>
                <a:off x="11334845" y="5263900"/>
                <a:ext cx="138240" cy="164520"/>
              </p14:xfrm>
            </p:contentPart>
          </mc:Choice>
          <mc:Fallback xmlns="">
            <p:pic>
              <p:nvPicPr>
                <p:cNvPr id="107" name="Ink 106">
                  <a:extLst>
                    <a:ext uri="{FF2B5EF4-FFF2-40B4-BE49-F238E27FC236}">
                      <a16:creationId xmlns:a16="http://schemas.microsoft.com/office/drawing/2014/main" id="{6F3F224A-28AD-5786-9E1E-8ECA7EEB5810}"/>
                    </a:ext>
                  </a:extLst>
                </p:cNvPr>
                <p:cNvPicPr/>
                <p:nvPr/>
              </p:nvPicPr>
              <p:blipFill>
                <a:blip r:embed="rId82"/>
                <a:stretch>
                  <a:fillRect/>
                </a:stretch>
              </p:blipFill>
              <p:spPr>
                <a:xfrm>
                  <a:off x="11319725" y="5248420"/>
                  <a:ext cx="1688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8" name="Ink 107">
                  <a:extLst>
                    <a:ext uri="{FF2B5EF4-FFF2-40B4-BE49-F238E27FC236}">
                      <a16:creationId xmlns:a16="http://schemas.microsoft.com/office/drawing/2014/main" id="{0F7289B3-3276-7B3D-92B4-D81D1963F43D}"/>
                    </a:ext>
                  </a:extLst>
                </p14:cNvPr>
                <p14:cNvContentPartPr/>
                <p14:nvPr/>
              </p14:nvContentPartPr>
              <p14:xfrm>
                <a:off x="11438525" y="5168140"/>
                <a:ext cx="26280" cy="13680"/>
              </p14:xfrm>
            </p:contentPart>
          </mc:Choice>
          <mc:Fallback xmlns="">
            <p:pic>
              <p:nvPicPr>
                <p:cNvPr id="108" name="Ink 107">
                  <a:extLst>
                    <a:ext uri="{FF2B5EF4-FFF2-40B4-BE49-F238E27FC236}">
                      <a16:creationId xmlns:a16="http://schemas.microsoft.com/office/drawing/2014/main" id="{0F7289B3-3276-7B3D-92B4-D81D1963F43D}"/>
                    </a:ext>
                  </a:extLst>
                </p:cNvPr>
                <p:cNvPicPr/>
                <p:nvPr/>
              </p:nvPicPr>
              <p:blipFill>
                <a:blip r:embed="rId84"/>
                <a:stretch>
                  <a:fillRect/>
                </a:stretch>
              </p:blipFill>
              <p:spPr>
                <a:xfrm>
                  <a:off x="11423045" y="5153020"/>
                  <a:ext cx="56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9" name="Ink 108">
                  <a:extLst>
                    <a:ext uri="{FF2B5EF4-FFF2-40B4-BE49-F238E27FC236}">
                      <a16:creationId xmlns:a16="http://schemas.microsoft.com/office/drawing/2014/main" id="{27F81636-1ACD-2DC3-9630-5B5DDBD276A1}"/>
                    </a:ext>
                  </a:extLst>
                </p14:cNvPr>
                <p14:cNvContentPartPr/>
                <p14:nvPr/>
              </p14:nvContentPartPr>
              <p14:xfrm>
                <a:off x="11502605" y="5147620"/>
                <a:ext cx="65520" cy="370080"/>
              </p14:xfrm>
            </p:contentPart>
          </mc:Choice>
          <mc:Fallback xmlns="">
            <p:pic>
              <p:nvPicPr>
                <p:cNvPr id="109" name="Ink 108">
                  <a:extLst>
                    <a:ext uri="{FF2B5EF4-FFF2-40B4-BE49-F238E27FC236}">
                      <a16:creationId xmlns:a16="http://schemas.microsoft.com/office/drawing/2014/main" id="{27F81636-1ACD-2DC3-9630-5B5DDBD276A1}"/>
                    </a:ext>
                  </a:extLst>
                </p:cNvPr>
                <p:cNvPicPr/>
                <p:nvPr/>
              </p:nvPicPr>
              <p:blipFill>
                <a:blip r:embed="rId86"/>
                <a:stretch>
                  <a:fillRect/>
                </a:stretch>
              </p:blipFill>
              <p:spPr>
                <a:xfrm>
                  <a:off x="11487485" y="5132140"/>
                  <a:ext cx="961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0" name="Ink 109">
                  <a:extLst>
                    <a:ext uri="{FF2B5EF4-FFF2-40B4-BE49-F238E27FC236}">
                      <a16:creationId xmlns:a16="http://schemas.microsoft.com/office/drawing/2014/main" id="{F18085E5-9BB0-B5F1-233E-CF26643CBD9B}"/>
                    </a:ext>
                  </a:extLst>
                </p14:cNvPr>
                <p14:cNvContentPartPr/>
                <p14:nvPr/>
              </p14:nvContentPartPr>
              <p14:xfrm>
                <a:off x="11541845" y="5243380"/>
                <a:ext cx="138240" cy="102600"/>
              </p14:xfrm>
            </p:contentPart>
          </mc:Choice>
          <mc:Fallback xmlns="">
            <p:pic>
              <p:nvPicPr>
                <p:cNvPr id="110" name="Ink 109">
                  <a:extLst>
                    <a:ext uri="{FF2B5EF4-FFF2-40B4-BE49-F238E27FC236}">
                      <a16:creationId xmlns:a16="http://schemas.microsoft.com/office/drawing/2014/main" id="{F18085E5-9BB0-B5F1-233E-CF26643CBD9B}"/>
                    </a:ext>
                  </a:extLst>
                </p:cNvPr>
                <p:cNvPicPr/>
                <p:nvPr/>
              </p:nvPicPr>
              <p:blipFill>
                <a:blip r:embed="rId88"/>
                <a:stretch>
                  <a:fillRect/>
                </a:stretch>
              </p:blipFill>
              <p:spPr>
                <a:xfrm>
                  <a:off x="11526725" y="5228260"/>
                  <a:ext cx="168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1" name="Ink 110">
                  <a:extLst>
                    <a:ext uri="{FF2B5EF4-FFF2-40B4-BE49-F238E27FC236}">
                      <a16:creationId xmlns:a16="http://schemas.microsoft.com/office/drawing/2014/main" id="{88D81EF3-647B-3275-B4FF-B0F63D0343AE}"/>
                    </a:ext>
                  </a:extLst>
                </p14:cNvPr>
                <p14:cNvContentPartPr/>
                <p14:nvPr/>
              </p14:nvContentPartPr>
              <p14:xfrm>
                <a:off x="11654165" y="5127100"/>
                <a:ext cx="9000" cy="6840"/>
              </p14:xfrm>
            </p:contentPart>
          </mc:Choice>
          <mc:Fallback xmlns="">
            <p:pic>
              <p:nvPicPr>
                <p:cNvPr id="111" name="Ink 110">
                  <a:extLst>
                    <a:ext uri="{FF2B5EF4-FFF2-40B4-BE49-F238E27FC236}">
                      <a16:creationId xmlns:a16="http://schemas.microsoft.com/office/drawing/2014/main" id="{88D81EF3-647B-3275-B4FF-B0F63D0343AE}"/>
                    </a:ext>
                  </a:extLst>
                </p:cNvPr>
                <p:cNvPicPr/>
                <p:nvPr/>
              </p:nvPicPr>
              <p:blipFill>
                <a:blip r:embed="rId90"/>
                <a:stretch>
                  <a:fillRect/>
                </a:stretch>
              </p:blipFill>
              <p:spPr>
                <a:xfrm>
                  <a:off x="11638685" y="5111980"/>
                  <a:ext cx="39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2" name="Ink 111">
                  <a:extLst>
                    <a:ext uri="{FF2B5EF4-FFF2-40B4-BE49-F238E27FC236}">
                      <a16:creationId xmlns:a16="http://schemas.microsoft.com/office/drawing/2014/main" id="{F78405A3-BF00-F72A-7B5D-6008ED845874}"/>
                    </a:ext>
                  </a:extLst>
                </p14:cNvPr>
                <p14:cNvContentPartPr/>
                <p14:nvPr/>
              </p14:nvContentPartPr>
              <p14:xfrm>
                <a:off x="11706005" y="5154460"/>
                <a:ext cx="120960" cy="140760"/>
              </p14:xfrm>
            </p:contentPart>
          </mc:Choice>
          <mc:Fallback xmlns="">
            <p:pic>
              <p:nvPicPr>
                <p:cNvPr id="112" name="Ink 111">
                  <a:extLst>
                    <a:ext uri="{FF2B5EF4-FFF2-40B4-BE49-F238E27FC236}">
                      <a16:creationId xmlns:a16="http://schemas.microsoft.com/office/drawing/2014/main" id="{F78405A3-BF00-F72A-7B5D-6008ED845874}"/>
                    </a:ext>
                  </a:extLst>
                </p:cNvPr>
                <p:cNvPicPr/>
                <p:nvPr/>
              </p:nvPicPr>
              <p:blipFill>
                <a:blip r:embed="rId92"/>
                <a:stretch>
                  <a:fillRect/>
                </a:stretch>
              </p:blipFill>
              <p:spPr>
                <a:xfrm>
                  <a:off x="11690525" y="5138980"/>
                  <a:ext cx="151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3" name="Ink 112">
                  <a:extLst>
                    <a:ext uri="{FF2B5EF4-FFF2-40B4-BE49-F238E27FC236}">
                      <a16:creationId xmlns:a16="http://schemas.microsoft.com/office/drawing/2014/main" id="{787550B6-3A9A-70EF-FF91-0C6AD52FBA73}"/>
                    </a:ext>
                  </a:extLst>
                </p14:cNvPr>
                <p14:cNvContentPartPr/>
                <p14:nvPr/>
              </p14:nvContentPartPr>
              <p14:xfrm>
                <a:off x="11861165" y="5045020"/>
                <a:ext cx="86760" cy="191880"/>
              </p14:xfrm>
            </p:contentPart>
          </mc:Choice>
          <mc:Fallback xmlns="">
            <p:pic>
              <p:nvPicPr>
                <p:cNvPr id="113" name="Ink 112">
                  <a:extLst>
                    <a:ext uri="{FF2B5EF4-FFF2-40B4-BE49-F238E27FC236}">
                      <a16:creationId xmlns:a16="http://schemas.microsoft.com/office/drawing/2014/main" id="{787550B6-3A9A-70EF-FF91-0C6AD52FBA73}"/>
                    </a:ext>
                  </a:extLst>
                </p:cNvPr>
                <p:cNvPicPr/>
                <p:nvPr/>
              </p:nvPicPr>
              <p:blipFill>
                <a:blip r:embed="rId94"/>
                <a:stretch>
                  <a:fillRect/>
                </a:stretch>
              </p:blipFill>
              <p:spPr>
                <a:xfrm>
                  <a:off x="11846045" y="5029540"/>
                  <a:ext cx="117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4" name="Ink 113">
                  <a:extLst>
                    <a:ext uri="{FF2B5EF4-FFF2-40B4-BE49-F238E27FC236}">
                      <a16:creationId xmlns:a16="http://schemas.microsoft.com/office/drawing/2014/main" id="{A8C95CA3-3B22-50DC-A2A7-423DABD5C5D5}"/>
                    </a:ext>
                  </a:extLst>
                </p14:cNvPr>
                <p14:cNvContentPartPr/>
                <p14:nvPr/>
              </p14:nvContentPartPr>
              <p14:xfrm>
                <a:off x="12033605" y="4853500"/>
                <a:ext cx="112680" cy="277560"/>
              </p14:xfrm>
            </p:contentPart>
          </mc:Choice>
          <mc:Fallback xmlns="">
            <p:pic>
              <p:nvPicPr>
                <p:cNvPr id="114" name="Ink 113">
                  <a:extLst>
                    <a:ext uri="{FF2B5EF4-FFF2-40B4-BE49-F238E27FC236}">
                      <a16:creationId xmlns:a16="http://schemas.microsoft.com/office/drawing/2014/main" id="{A8C95CA3-3B22-50DC-A2A7-423DABD5C5D5}"/>
                    </a:ext>
                  </a:extLst>
                </p:cNvPr>
                <p:cNvPicPr/>
                <p:nvPr/>
              </p:nvPicPr>
              <p:blipFill>
                <a:blip r:embed="rId96"/>
                <a:stretch>
                  <a:fillRect/>
                </a:stretch>
              </p:blipFill>
              <p:spPr>
                <a:xfrm>
                  <a:off x="12018485" y="4838380"/>
                  <a:ext cx="1429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5" name="Ink 114">
                  <a:extLst>
                    <a:ext uri="{FF2B5EF4-FFF2-40B4-BE49-F238E27FC236}">
                      <a16:creationId xmlns:a16="http://schemas.microsoft.com/office/drawing/2014/main" id="{DF6EBB96-9252-3837-4212-872C34684910}"/>
                    </a:ext>
                  </a:extLst>
                </p14:cNvPr>
                <p14:cNvContentPartPr/>
                <p14:nvPr/>
              </p14:nvContentPartPr>
              <p14:xfrm>
                <a:off x="10748405" y="5749540"/>
                <a:ext cx="259200" cy="198720"/>
              </p14:xfrm>
            </p:contentPart>
          </mc:Choice>
          <mc:Fallback xmlns="">
            <p:pic>
              <p:nvPicPr>
                <p:cNvPr id="115" name="Ink 114">
                  <a:extLst>
                    <a:ext uri="{FF2B5EF4-FFF2-40B4-BE49-F238E27FC236}">
                      <a16:creationId xmlns:a16="http://schemas.microsoft.com/office/drawing/2014/main" id="{DF6EBB96-9252-3837-4212-872C34684910}"/>
                    </a:ext>
                  </a:extLst>
                </p:cNvPr>
                <p:cNvPicPr/>
                <p:nvPr/>
              </p:nvPicPr>
              <p:blipFill>
                <a:blip r:embed="rId98"/>
                <a:stretch>
                  <a:fillRect/>
                </a:stretch>
              </p:blipFill>
              <p:spPr>
                <a:xfrm>
                  <a:off x="10732925" y="5734060"/>
                  <a:ext cx="289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6" name="Ink 115">
                  <a:extLst>
                    <a:ext uri="{FF2B5EF4-FFF2-40B4-BE49-F238E27FC236}">
                      <a16:creationId xmlns:a16="http://schemas.microsoft.com/office/drawing/2014/main" id="{C5F49E3D-F0B4-1377-E994-FEECC69604E0}"/>
                    </a:ext>
                  </a:extLst>
                </p14:cNvPr>
                <p14:cNvContentPartPr/>
                <p14:nvPr/>
              </p14:nvContentPartPr>
              <p14:xfrm>
                <a:off x="11033165" y="5756380"/>
                <a:ext cx="267840" cy="133920"/>
              </p14:xfrm>
            </p:contentPart>
          </mc:Choice>
          <mc:Fallback xmlns="">
            <p:pic>
              <p:nvPicPr>
                <p:cNvPr id="116" name="Ink 115">
                  <a:extLst>
                    <a:ext uri="{FF2B5EF4-FFF2-40B4-BE49-F238E27FC236}">
                      <a16:creationId xmlns:a16="http://schemas.microsoft.com/office/drawing/2014/main" id="{C5F49E3D-F0B4-1377-E994-FEECC69604E0}"/>
                    </a:ext>
                  </a:extLst>
                </p:cNvPr>
                <p:cNvPicPr/>
                <p:nvPr/>
              </p:nvPicPr>
              <p:blipFill>
                <a:blip r:embed="rId100"/>
                <a:stretch>
                  <a:fillRect/>
                </a:stretch>
              </p:blipFill>
              <p:spPr>
                <a:xfrm>
                  <a:off x="11017685" y="5740900"/>
                  <a:ext cx="2984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7" name="Ink 116">
                  <a:extLst>
                    <a:ext uri="{FF2B5EF4-FFF2-40B4-BE49-F238E27FC236}">
                      <a16:creationId xmlns:a16="http://schemas.microsoft.com/office/drawing/2014/main" id="{27B4D653-3463-62E8-6F56-AC3CC018C4F5}"/>
                    </a:ext>
                  </a:extLst>
                </p14:cNvPr>
                <p14:cNvContentPartPr/>
                <p14:nvPr/>
              </p14:nvContentPartPr>
              <p14:xfrm>
                <a:off x="11291645" y="5592220"/>
                <a:ext cx="86760" cy="260280"/>
              </p14:xfrm>
            </p:contentPart>
          </mc:Choice>
          <mc:Fallback xmlns="">
            <p:pic>
              <p:nvPicPr>
                <p:cNvPr id="117" name="Ink 116">
                  <a:extLst>
                    <a:ext uri="{FF2B5EF4-FFF2-40B4-BE49-F238E27FC236}">
                      <a16:creationId xmlns:a16="http://schemas.microsoft.com/office/drawing/2014/main" id="{27B4D653-3463-62E8-6F56-AC3CC018C4F5}"/>
                    </a:ext>
                  </a:extLst>
                </p:cNvPr>
                <p:cNvPicPr/>
                <p:nvPr/>
              </p:nvPicPr>
              <p:blipFill>
                <a:blip r:embed="rId102"/>
                <a:stretch>
                  <a:fillRect/>
                </a:stretch>
              </p:blipFill>
              <p:spPr>
                <a:xfrm>
                  <a:off x="11276525" y="5577100"/>
                  <a:ext cx="1170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8" name="Ink 117">
                  <a:extLst>
                    <a:ext uri="{FF2B5EF4-FFF2-40B4-BE49-F238E27FC236}">
                      <a16:creationId xmlns:a16="http://schemas.microsoft.com/office/drawing/2014/main" id="{8B7DE0A4-4208-EA54-8C00-B46FA5DCECEB}"/>
                    </a:ext>
                  </a:extLst>
                </p14:cNvPr>
                <p14:cNvContentPartPr/>
                <p14:nvPr/>
              </p14:nvContentPartPr>
              <p14:xfrm>
                <a:off x="11425205" y="5537500"/>
                <a:ext cx="74520" cy="315720"/>
              </p14:xfrm>
            </p:contentPart>
          </mc:Choice>
          <mc:Fallback xmlns="">
            <p:pic>
              <p:nvPicPr>
                <p:cNvPr id="118" name="Ink 117">
                  <a:extLst>
                    <a:ext uri="{FF2B5EF4-FFF2-40B4-BE49-F238E27FC236}">
                      <a16:creationId xmlns:a16="http://schemas.microsoft.com/office/drawing/2014/main" id="{8B7DE0A4-4208-EA54-8C00-B46FA5DCECEB}"/>
                    </a:ext>
                  </a:extLst>
                </p:cNvPr>
                <p:cNvPicPr/>
                <p:nvPr/>
              </p:nvPicPr>
              <p:blipFill>
                <a:blip r:embed="rId104"/>
                <a:stretch>
                  <a:fillRect/>
                </a:stretch>
              </p:blipFill>
              <p:spPr>
                <a:xfrm>
                  <a:off x="11409725" y="5522020"/>
                  <a:ext cx="1051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9" name="Ink 118">
                  <a:extLst>
                    <a:ext uri="{FF2B5EF4-FFF2-40B4-BE49-F238E27FC236}">
                      <a16:creationId xmlns:a16="http://schemas.microsoft.com/office/drawing/2014/main" id="{65B77AF4-EF93-72E6-2E8C-0299883F418E}"/>
                    </a:ext>
                  </a:extLst>
                </p14:cNvPr>
                <p14:cNvContentPartPr/>
                <p14:nvPr/>
              </p14:nvContentPartPr>
              <p14:xfrm>
                <a:off x="11671445" y="5626420"/>
                <a:ext cx="172800" cy="191880"/>
              </p14:xfrm>
            </p:contentPart>
          </mc:Choice>
          <mc:Fallback xmlns="">
            <p:pic>
              <p:nvPicPr>
                <p:cNvPr id="119" name="Ink 118">
                  <a:extLst>
                    <a:ext uri="{FF2B5EF4-FFF2-40B4-BE49-F238E27FC236}">
                      <a16:creationId xmlns:a16="http://schemas.microsoft.com/office/drawing/2014/main" id="{65B77AF4-EF93-72E6-2E8C-0299883F418E}"/>
                    </a:ext>
                  </a:extLst>
                </p:cNvPr>
                <p:cNvPicPr/>
                <p:nvPr/>
              </p:nvPicPr>
              <p:blipFill>
                <a:blip r:embed="rId106"/>
                <a:stretch>
                  <a:fillRect/>
                </a:stretch>
              </p:blipFill>
              <p:spPr>
                <a:xfrm>
                  <a:off x="11655965" y="5610940"/>
                  <a:ext cx="203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0" name="Ink 119">
                  <a:extLst>
                    <a:ext uri="{FF2B5EF4-FFF2-40B4-BE49-F238E27FC236}">
                      <a16:creationId xmlns:a16="http://schemas.microsoft.com/office/drawing/2014/main" id="{DD8C773B-5B7E-76C0-0D53-A3A9FC8FA8B5}"/>
                    </a:ext>
                  </a:extLst>
                </p14:cNvPr>
                <p14:cNvContentPartPr/>
                <p14:nvPr/>
              </p14:nvContentPartPr>
              <p14:xfrm>
                <a:off x="11835245" y="5605900"/>
                <a:ext cx="104040" cy="102960"/>
              </p14:xfrm>
            </p:contentPart>
          </mc:Choice>
          <mc:Fallback xmlns="">
            <p:pic>
              <p:nvPicPr>
                <p:cNvPr id="120" name="Ink 119">
                  <a:extLst>
                    <a:ext uri="{FF2B5EF4-FFF2-40B4-BE49-F238E27FC236}">
                      <a16:creationId xmlns:a16="http://schemas.microsoft.com/office/drawing/2014/main" id="{DD8C773B-5B7E-76C0-0D53-A3A9FC8FA8B5}"/>
                    </a:ext>
                  </a:extLst>
                </p:cNvPr>
                <p:cNvPicPr/>
                <p:nvPr/>
              </p:nvPicPr>
              <p:blipFill>
                <a:blip r:embed="rId108"/>
                <a:stretch>
                  <a:fillRect/>
                </a:stretch>
              </p:blipFill>
              <p:spPr>
                <a:xfrm>
                  <a:off x="11820125" y="5590420"/>
                  <a:ext cx="134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1" name="Ink 120">
                  <a:extLst>
                    <a:ext uri="{FF2B5EF4-FFF2-40B4-BE49-F238E27FC236}">
                      <a16:creationId xmlns:a16="http://schemas.microsoft.com/office/drawing/2014/main" id="{7AD94754-1721-927F-E94E-29B36EE9A428}"/>
                    </a:ext>
                  </a:extLst>
                </p14:cNvPr>
                <p14:cNvContentPartPr/>
                <p14:nvPr/>
              </p14:nvContentPartPr>
              <p14:xfrm>
                <a:off x="11930285" y="5455420"/>
                <a:ext cx="34920" cy="236520"/>
              </p14:xfrm>
            </p:contentPart>
          </mc:Choice>
          <mc:Fallback xmlns="">
            <p:pic>
              <p:nvPicPr>
                <p:cNvPr id="121" name="Ink 120">
                  <a:extLst>
                    <a:ext uri="{FF2B5EF4-FFF2-40B4-BE49-F238E27FC236}">
                      <a16:creationId xmlns:a16="http://schemas.microsoft.com/office/drawing/2014/main" id="{7AD94754-1721-927F-E94E-29B36EE9A428}"/>
                    </a:ext>
                  </a:extLst>
                </p:cNvPr>
                <p:cNvPicPr/>
                <p:nvPr/>
              </p:nvPicPr>
              <p:blipFill>
                <a:blip r:embed="rId110"/>
                <a:stretch>
                  <a:fillRect/>
                </a:stretch>
              </p:blipFill>
              <p:spPr>
                <a:xfrm>
                  <a:off x="11914805" y="5440300"/>
                  <a:ext cx="65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2" name="Ink 121">
                  <a:extLst>
                    <a:ext uri="{FF2B5EF4-FFF2-40B4-BE49-F238E27FC236}">
                      <a16:creationId xmlns:a16="http://schemas.microsoft.com/office/drawing/2014/main" id="{0E90E15C-59FD-EADB-2F2C-00EE5262098F}"/>
                    </a:ext>
                  </a:extLst>
                </p14:cNvPr>
                <p14:cNvContentPartPr/>
                <p14:nvPr/>
              </p14:nvContentPartPr>
              <p14:xfrm>
                <a:off x="11938925" y="5482780"/>
                <a:ext cx="112680" cy="171360"/>
              </p14:xfrm>
            </p:contentPart>
          </mc:Choice>
          <mc:Fallback xmlns="">
            <p:pic>
              <p:nvPicPr>
                <p:cNvPr id="122" name="Ink 121">
                  <a:extLst>
                    <a:ext uri="{FF2B5EF4-FFF2-40B4-BE49-F238E27FC236}">
                      <a16:creationId xmlns:a16="http://schemas.microsoft.com/office/drawing/2014/main" id="{0E90E15C-59FD-EADB-2F2C-00EE5262098F}"/>
                    </a:ext>
                  </a:extLst>
                </p:cNvPr>
                <p:cNvPicPr/>
                <p:nvPr/>
              </p:nvPicPr>
              <p:blipFill>
                <a:blip r:embed="rId112"/>
                <a:stretch>
                  <a:fillRect/>
                </a:stretch>
              </p:blipFill>
              <p:spPr>
                <a:xfrm>
                  <a:off x="11923445" y="5467660"/>
                  <a:ext cx="1429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3" name="Ink 122">
                  <a:extLst>
                    <a:ext uri="{FF2B5EF4-FFF2-40B4-BE49-F238E27FC236}">
                      <a16:creationId xmlns:a16="http://schemas.microsoft.com/office/drawing/2014/main" id="{290A8803-7CAE-4E53-FCB8-7CD0C555E001}"/>
                    </a:ext>
                  </a:extLst>
                </p14:cNvPr>
                <p14:cNvContentPartPr/>
                <p14:nvPr/>
              </p14:nvContentPartPr>
              <p14:xfrm>
                <a:off x="11058725" y="6029980"/>
                <a:ext cx="207360" cy="130320"/>
              </p14:xfrm>
            </p:contentPart>
          </mc:Choice>
          <mc:Fallback xmlns="">
            <p:pic>
              <p:nvPicPr>
                <p:cNvPr id="123" name="Ink 122">
                  <a:extLst>
                    <a:ext uri="{FF2B5EF4-FFF2-40B4-BE49-F238E27FC236}">
                      <a16:creationId xmlns:a16="http://schemas.microsoft.com/office/drawing/2014/main" id="{290A8803-7CAE-4E53-FCB8-7CD0C555E001}"/>
                    </a:ext>
                  </a:extLst>
                </p:cNvPr>
                <p:cNvPicPr/>
                <p:nvPr/>
              </p:nvPicPr>
              <p:blipFill>
                <a:blip r:embed="rId114"/>
                <a:stretch>
                  <a:fillRect/>
                </a:stretch>
              </p:blipFill>
              <p:spPr>
                <a:xfrm>
                  <a:off x="11043605" y="6014860"/>
                  <a:ext cx="237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4" name="Ink 123">
                  <a:extLst>
                    <a:ext uri="{FF2B5EF4-FFF2-40B4-BE49-F238E27FC236}">
                      <a16:creationId xmlns:a16="http://schemas.microsoft.com/office/drawing/2014/main" id="{56E8E884-94FE-4450-D770-C06D81EF4637}"/>
                    </a:ext>
                  </a:extLst>
                </p14:cNvPr>
                <p14:cNvContentPartPr/>
                <p14:nvPr/>
              </p14:nvContentPartPr>
              <p14:xfrm>
                <a:off x="11481725" y="6008740"/>
                <a:ext cx="362520" cy="203400"/>
              </p14:xfrm>
            </p:contentPart>
          </mc:Choice>
          <mc:Fallback xmlns="">
            <p:pic>
              <p:nvPicPr>
                <p:cNvPr id="124" name="Ink 123">
                  <a:extLst>
                    <a:ext uri="{FF2B5EF4-FFF2-40B4-BE49-F238E27FC236}">
                      <a16:creationId xmlns:a16="http://schemas.microsoft.com/office/drawing/2014/main" id="{56E8E884-94FE-4450-D770-C06D81EF4637}"/>
                    </a:ext>
                  </a:extLst>
                </p:cNvPr>
                <p:cNvPicPr/>
                <p:nvPr/>
              </p:nvPicPr>
              <p:blipFill>
                <a:blip r:embed="rId116"/>
                <a:stretch>
                  <a:fillRect/>
                </a:stretch>
              </p:blipFill>
              <p:spPr>
                <a:xfrm>
                  <a:off x="11466245" y="5993620"/>
                  <a:ext cx="393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5" name="Ink 124">
                  <a:extLst>
                    <a:ext uri="{FF2B5EF4-FFF2-40B4-BE49-F238E27FC236}">
                      <a16:creationId xmlns:a16="http://schemas.microsoft.com/office/drawing/2014/main" id="{93575107-8377-4193-891B-0566AF8F6FBB}"/>
                    </a:ext>
                  </a:extLst>
                </p14:cNvPr>
                <p14:cNvContentPartPr/>
                <p14:nvPr/>
              </p14:nvContentPartPr>
              <p14:xfrm>
                <a:off x="11792045" y="5940700"/>
                <a:ext cx="43560" cy="28080"/>
              </p14:xfrm>
            </p:contentPart>
          </mc:Choice>
          <mc:Fallback xmlns="">
            <p:pic>
              <p:nvPicPr>
                <p:cNvPr id="125" name="Ink 124">
                  <a:extLst>
                    <a:ext uri="{FF2B5EF4-FFF2-40B4-BE49-F238E27FC236}">
                      <a16:creationId xmlns:a16="http://schemas.microsoft.com/office/drawing/2014/main" id="{93575107-8377-4193-891B-0566AF8F6FBB}"/>
                    </a:ext>
                  </a:extLst>
                </p:cNvPr>
                <p:cNvPicPr/>
                <p:nvPr/>
              </p:nvPicPr>
              <p:blipFill>
                <a:blip r:embed="rId118"/>
                <a:stretch>
                  <a:fillRect/>
                </a:stretch>
              </p:blipFill>
              <p:spPr>
                <a:xfrm>
                  <a:off x="11776925" y="5925580"/>
                  <a:ext cx="74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6" name="Ink 125">
                  <a:extLst>
                    <a:ext uri="{FF2B5EF4-FFF2-40B4-BE49-F238E27FC236}">
                      <a16:creationId xmlns:a16="http://schemas.microsoft.com/office/drawing/2014/main" id="{8B87FFAB-0A7A-6F1C-10AF-D9CAFE0B5B63}"/>
                    </a:ext>
                  </a:extLst>
                </p14:cNvPr>
                <p14:cNvContentPartPr/>
                <p14:nvPr/>
              </p14:nvContentPartPr>
              <p14:xfrm>
                <a:off x="11830565" y="5920540"/>
                <a:ext cx="65520" cy="161280"/>
              </p14:xfrm>
            </p:contentPart>
          </mc:Choice>
          <mc:Fallback xmlns="">
            <p:pic>
              <p:nvPicPr>
                <p:cNvPr id="126" name="Ink 125">
                  <a:extLst>
                    <a:ext uri="{FF2B5EF4-FFF2-40B4-BE49-F238E27FC236}">
                      <a16:creationId xmlns:a16="http://schemas.microsoft.com/office/drawing/2014/main" id="{8B87FFAB-0A7A-6F1C-10AF-D9CAFE0B5B63}"/>
                    </a:ext>
                  </a:extLst>
                </p:cNvPr>
                <p:cNvPicPr/>
                <p:nvPr/>
              </p:nvPicPr>
              <p:blipFill>
                <a:blip r:embed="rId120"/>
                <a:stretch>
                  <a:fillRect/>
                </a:stretch>
              </p:blipFill>
              <p:spPr>
                <a:xfrm>
                  <a:off x="11815085" y="5905420"/>
                  <a:ext cx="96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7" name="Ink 126">
                  <a:extLst>
                    <a:ext uri="{FF2B5EF4-FFF2-40B4-BE49-F238E27FC236}">
                      <a16:creationId xmlns:a16="http://schemas.microsoft.com/office/drawing/2014/main" id="{46B06254-C0AE-E600-9CD7-561EBB7156E8}"/>
                    </a:ext>
                  </a:extLst>
                </p14:cNvPr>
                <p14:cNvContentPartPr/>
                <p14:nvPr/>
              </p14:nvContentPartPr>
              <p14:xfrm>
                <a:off x="11869805" y="5844940"/>
                <a:ext cx="69480" cy="232920"/>
              </p14:xfrm>
            </p:contentPart>
          </mc:Choice>
          <mc:Fallback xmlns="">
            <p:pic>
              <p:nvPicPr>
                <p:cNvPr id="127" name="Ink 126">
                  <a:extLst>
                    <a:ext uri="{FF2B5EF4-FFF2-40B4-BE49-F238E27FC236}">
                      <a16:creationId xmlns:a16="http://schemas.microsoft.com/office/drawing/2014/main" id="{46B06254-C0AE-E600-9CD7-561EBB7156E8}"/>
                    </a:ext>
                  </a:extLst>
                </p:cNvPr>
                <p:cNvPicPr/>
                <p:nvPr/>
              </p:nvPicPr>
              <p:blipFill>
                <a:blip r:embed="rId122"/>
                <a:stretch>
                  <a:fillRect/>
                </a:stretch>
              </p:blipFill>
              <p:spPr>
                <a:xfrm>
                  <a:off x="11854685" y="5829820"/>
                  <a:ext cx="997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8" name="Ink 127">
                  <a:extLst>
                    <a:ext uri="{FF2B5EF4-FFF2-40B4-BE49-F238E27FC236}">
                      <a16:creationId xmlns:a16="http://schemas.microsoft.com/office/drawing/2014/main" id="{F8B7BB68-825F-8E72-BB24-49D49494EFBB}"/>
                    </a:ext>
                  </a:extLst>
                </p14:cNvPr>
                <p14:cNvContentPartPr/>
                <p14:nvPr/>
              </p14:nvContentPartPr>
              <p14:xfrm>
                <a:off x="11904365" y="5906860"/>
                <a:ext cx="138240" cy="123840"/>
              </p14:xfrm>
            </p:contentPart>
          </mc:Choice>
          <mc:Fallback xmlns="">
            <p:pic>
              <p:nvPicPr>
                <p:cNvPr id="128" name="Ink 127">
                  <a:extLst>
                    <a:ext uri="{FF2B5EF4-FFF2-40B4-BE49-F238E27FC236}">
                      <a16:creationId xmlns:a16="http://schemas.microsoft.com/office/drawing/2014/main" id="{F8B7BB68-825F-8E72-BB24-49D49494EFBB}"/>
                    </a:ext>
                  </a:extLst>
                </p:cNvPr>
                <p:cNvPicPr/>
                <p:nvPr/>
              </p:nvPicPr>
              <p:blipFill>
                <a:blip r:embed="rId124"/>
                <a:stretch>
                  <a:fillRect/>
                </a:stretch>
              </p:blipFill>
              <p:spPr>
                <a:xfrm>
                  <a:off x="11888885" y="5891380"/>
                  <a:ext cx="168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9" name="Ink 128">
                  <a:extLst>
                    <a:ext uri="{FF2B5EF4-FFF2-40B4-BE49-F238E27FC236}">
                      <a16:creationId xmlns:a16="http://schemas.microsoft.com/office/drawing/2014/main" id="{56C1BECD-387F-D922-98D8-693E797809E0}"/>
                    </a:ext>
                  </a:extLst>
                </p14:cNvPr>
                <p14:cNvContentPartPr/>
                <p14:nvPr/>
              </p14:nvContentPartPr>
              <p14:xfrm>
                <a:off x="12024965" y="5742700"/>
                <a:ext cx="34920" cy="284760"/>
              </p14:xfrm>
            </p:contentPart>
          </mc:Choice>
          <mc:Fallback xmlns="">
            <p:pic>
              <p:nvPicPr>
                <p:cNvPr id="129" name="Ink 128">
                  <a:extLst>
                    <a:ext uri="{FF2B5EF4-FFF2-40B4-BE49-F238E27FC236}">
                      <a16:creationId xmlns:a16="http://schemas.microsoft.com/office/drawing/2014/main" id="{56C1BECD-387F-D922-98D8-693E797809E0}"/>
                    </a:ext>
                  </a:extLst>
                </p:cNvPr>
                <p:cNvPicPr/>
                <p:nvPr/>
              </p:nvPicPr>
              <p:blipFill>
                <a:blip r:embed="rId126"/>
                <a:stretch>
                  <a:fillRect/>
                </a:stretch>
              </p:blipFill>
              <p:spPr>
                <a:xfrm>
                  <a:off x="12009845" y="5727220"/>
                  <a:ext cx="65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0" name="Ink 129">
                  <a:extLst>
                    <a:ext uri="{FF2B5EF4-FFF2-40B4-BE49-F238E27FC236}">
                      <a16:creationId xmlns:a16="http://schemas.microsoft.com/office/drawing/2014/main" id="{538CA565-47D3-0435-5160-DE4DBD7ADBF8}"/>
                    </a:ext>
                  </a:extLst>
                </p14:cNvPr>
                <p14:cNvContentPartPr/>
                <p14:nvPr/>
              </p14:nvContentPartPr>
              <p14:xfrm>
                <a:off x="12042245" y="5797420"/>
                <a:ext cx="129600" cy="171360"/>
              </p14:xfrm>
            </p:contentPart>
          </mc:Choice>
          <mc:Fallback xmlns="">
            <p:pic>
              <p:nvPicPr>
                <p:cNvPr id="130" name="Ink 129">
                  <a:extLst>
                    <a:ext uri="{FF2B5EF4-FFF2-40B4-BE49-F238E27FC236}">
                      <a16:creationId xmlns:a16="http://schemas.microsoft.com/office/drawing/2014/main" id="{538CA565-47D3-0435-5160-DE4DBD7ADBF8}"/>
                    </a:ext>
                  </a:extLst>
                </p:cNvPr>
                <p:cNvPicPr/>
                <p:nvPr/>
              </p:nvPicPr>
              <p:blipFill>
                <a:blip r:embed="rId128"/>
                <a:stretch>
                  <a:fillRect/>
                </a:stretch>
              </p:blipFill>
              <p:spPr>
                <a:xfrm>
                  <a:off x="12027125" y="5782300"/>
                  <a:ext cx="160200" cy="201600"/>
                </a:xfrm>
                <a:prstGeom prst="rect">
                  <a:avLst/>
                </a:prstGeom>
              </p:spPr>
            </p:pic>
          </mc:Fallback>
        </mc:AlternateContent>
      </p:grpSp>
      <p:grpSp>
        <p:nvGrpSpPr>
          <p:cNvPr id="164" name="Group 163">
            <a:extLst>
              <a:ext uri="{FF2B5EF4-FFF2-40B4-BE49-F238E27FC236}">
                <a16:creationId xmlns:a16="http://schemas.microsoft.com/office/drawing/2014/main" id="{8D32B2A5-B717-C4BD-A523-D45AF896AC82}"/>
              </a:ext>
            </a:extLst>
          </p:cNvPr>
          <p:cNvGrpSpPr/>
          <p:nvPr/>
        </p:nvGrpSpPr>
        <p:grpSpPr>
          <a:xfrm>
            <a:off x="672725" y="4689340"/>
            <a:ext cx="690480" cy="342360"/>
            <a:chOff x="672725" y="4689340"/>
            <a:chExt cx="690480" cy="342360"/>
          </a:xfrm>
        </p:grpSpPr>
        <mc:AlternateContent xmlns:mc="http://schemas.openxmlformats.org/markup-compatibility/2006" xmlns:p14="http://schemas.microsoft.com/office/powerpoint/2010/main">
          <mc:Choice Requires="p14">
            <p:contentPart p14:bwMode="auto" r:id="rId129">
              <p14:nvContentPartPr>
                <p14:cNvPr id="133" name="Ink 132">
                  <a:extLst>
                    <a:ext uri="{FF2B5EF4-FFF2-40B4-BE49-F238E27FC236}">
                      <a16:creationId xmlns:a16="http://schemas.microsoft.com/office/drawing/2014/main" id="{E83F827D-C245-ABC0-4718-842AAD89E319}"/>
                    </a:ext>
                  </a:extLst>
                </p14:cNvPr>
                <p14:cNvContentPartPr/>
                <p14:nvPr/>
              </p14:nvContentPartPr>
              <p14:xfrm>
                <a:off x="767405" y="4689340"/>
                <a:ext cx="48240" cy="326160"/>
              </p14:xfrm>
            </p:contentPart>
          </mc:Choice>
          <mc:Fallback xmlns="">
            <p:pic>
              <p:nvPicPr>
                <p:cNvPr id="133" name="Ink 132">
                  <a:extLst>
                    <a:ext uri="{FF2B5EF4-FFF2-40B4-BE49-F238E27FC236}">
                      <a16:creationId xmlns:a16="http://schemas.microsoft.com/office/drawing/2014/main" id="{E83F827D-C245-ABC0-4718-842AAD89E319}"/>
                    </a:ext>
                  </a:extLst>
                </p:cNvPr>
                <p:cNvPicPr/>
                <p:nvPr/>
              </p:nvPicPr>
              <p:blipFill>
                <a:blip r:embed="rId130"/>
                <a:stretch>
                  <a:fillRect/>
                </a:stretch>
              </p:blipFill>
              <p:spPr>
                <a:xfrm>
                  <a:off x="752285" y="4674220"/>
                  <a:ext cx="788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4" name="Ink 133">
                  <a:extLst>
                    <a:ext uri="{FF2B5EF4-FFF2-40B4-BE49-F238E27FC236}">
                      <a16:creationId xmlns:a16="http://schemas.microsoft.com/office/drawing/2014/main" id="{21E8A0A9-EB88-118F-0109-1B305F4C11A2}"/>
                    </a:ext>
                  </a:extLst>
                </p14:cNvPr>
                <p14:cNvContentPartPr/>
                <p14:nvPr/>
              </p14:nvContentPartPr>
              <p14:xfrm>
                <a:off x="672725" y="4785460"/>
                <a:ext cx="250560" cy="68760"/>
              </p14:xfrm>
            </p:contentPart>
          </mc:Choice>
          <mc:Fallback xmlns="">
            <p:pic>
              <p:nvPicPr>
                <p:cNvPr id="134" name="Ink 133">
                  <a:extLst>
                    <a:ext uri="{FF2B5EF4-FFF2-40B4-BE49-F238E27FC236}">
                      <a16:creationId xmlns:a16="http://schemas.microsoft.com/office/drawing/2014/main" id="{21E8A0A9-EB88-118F-0109-1B305F4C11A2}"/>
                    </a:ext>
                  </a:extLst>
                </p:cNvPr>
                <p:cNvPicPr/>
                <p:nvPr/>
              </p:nvPicPr>
              <p:blipFill>
                <a:blip r:embed="rId132"/>
                <a:stretch>
                  <a:fillRect/>
                </a:stretch>
              </p:blipFill>
              <p:spPr>
                <a:xfrm>
                  <a:off x="657605" y="4769980"/>
                  <a:ext cx="281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5" name="Ink 134">
                  <a:extLst>
                    <a:ext uri="{FF2B5EF4-FFF2-40B4-BE49-F238E27FC236}">
                      <a16:creationId xmlns:a16="http://schemas.microsoft.com/office/drawing/2014/main" id="{A2B743C9-B69B-C081-C13F-03B91CD489B4}"/>
                    </a:ext>
                  </a:extLst>
                </p14:cNvPr>
                <p14:cNvContentPartPr/>
                <p14:nvPr/>
              </p14:nvContentPartPr>
              <p14:xfrm>
                <a:off x="974765" y="4730020"/>
                <a:ext cx="293760" cy="294480"/>
              </p14:xfrm>
            </p:contentPart>
          </mc:Choice>
          <mc:Fallback xmlns="">
            <p:pic>
              <p:nvPicPr>
                <p:cNvPr id="135" name="Ink 134">
                  <a:extLst>
                    <a:ext uri="{FF2B5EF4-FFF2-40B4-BE49-F238E27FC236}">
                      <a16:creationId xmlns:a16="http://schemas.microsoft.com/office/drawing/2014/main" id="{A2B743C9-B69B-C081-C13F-03B91CD489B4}"/>
                    </a:ext>
                  </a:extLst>
                </p:cNvPr>
                <p:cNvPicPr/>
                <p:nvPr/>
              </p:nvPicPr>
              <p:blipFill>
                <a:blip r:embed="rId134"/>
                <a:stretch>
                  <a:fillRect/>
                </a:stretch>
              </p:blipFill>
              <p:spPr>
                <a:xfrm>
                  <a:off x="959285" y="4714900"/>
                  <a:ext cx="324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8" name="Ink 137">
                  <a:extLst>
                    <a:ext uri="{FF2B5EF4-FFF2-40B4-BE49-F238E27FC236}">
                      <a16:creationId xmlns:a16="http://schemas.microsoft.com/office/drawing/2014/main" id="{FCB7C54E-8445-6DCB-AC7E-A71D44BFE163}"/>
                    </a:ext>
                  </a:extLst>
                </p14:cNvPr>
                <p14:cNvContentPartPr/>
                <p14:nvPr/>
              </p14:nvContentPartPr>
              <p14:xfrm>
                <a:off x="741845" y="4703020"/>
                <a:ext cx="621360" cy="328680"/>
              </p14:xfrm>
            </p:contentPart>
          </mc:Choice>
          <mc:Fallback xmlns="">
            <p:pic>
              <p:nvPicPr>
                <p:cNvPr id="138" name="Ink 137">
                  <a:extLst>
                    <a:ext uri="{FF2B5EF4-FFF2-40B4-BE49-F238E27FC236}">
                      <a16:creationId xmlns:a16="http://schemas.microsoft.com/office/drawing/2014/main" id="{FCB7C54E-8445-6DCB-AC7E-A71D44BFE163}"/>
                    </a:ext>
                  </a:extLst>
                </p:cNvPr>
                <p:cNvPicPr/>
                <p:nvPr/>
              </p:nvPicPr>
              <p:blipFill>
                <a:blip r:embed="rId136"/>
                <a:stretch>
                  <a:fillRect/>
                </a:stretch>
              </p:blipFill>
              <p:spPr>
                <a:xfrm>
                  <a:off x="726365" y="4687540"/>
                  <a:ext cx="651960" cy="359280"/>
                </a:xfrm>
                <a:prstGeom prst="rect">
                  <a:avLst/>
                </a:prstGeom>
              </p:spPr>
            </p:pic>
          </mc:Fallback>
        </mc:AlternateContent>
      </p:grpSp>
      <p:grpSp>
        <p:nvGrpSpPr>
          <p:cNvPr id="162" name="Group 161">
            <a:extLst>
              <a:ext uri="{FF2B5EF4-FFF2-40B4-BE49-F238E27FC236}">
                <a16:creationId xmlns:a16="http://schemas.microsoft.com/office/drawing/2014/main" id="{F73A7C63-B042-8580-8CA2-1F9708AA73E2}"/>
              </a:ext>
            </a:extLst>
          </p:cNvPr>
          <p:cNvGrpSpPr/>
          <p:nvPr/>
        </p:nvGrpSpPr>
        <p:grpSpPr>
          <a:xfrm>
            <a:off x="1656245" y="4627060"/>
            <a:ext cx="1113120" cy="363600"/>
            <a:chOff x="1656245" y="4627060"/>
            <a:chExt cx="1113120" cy="363600"/>
          </a:xfrm>
        </p:grpSpPr>
        <mc:AlternateContent xmlns:mc="http://schemas.openxmlformats.org/markup-compatibility/2006" xmlns:p14="http://schemas.microsoft.com/office/powerpoint/2010/main">
          <mc:Choice Requires="p14">
            <p:contentPart p14:bwMode="auto" r:id="rId137">
              <p14:nvContentPartPr>
                <p14:cNvPr id="139" name="Ink 138">
                  <a:extLst>
                    <a:ext uri="{FF2B5EF4-FFF2-40B4-BE49-F238E27FC236}">
                      <a16:creationId xmlns:a16="http://schemas.microsoft.com/office/drawing/2014/main" id="{EBD45628-D1A4-7EBC-7D5C-F5E224908932}"/>
                    </a:ext>
                  </a:extLst>
                </p14:cNvPr>
                <p14:cNvContentPartPr/>
                <p14:nvPr/>
              </p14:nvContentPartPr>
              <p14:xfrm>
                <a:off x="1664885" y="4750540"/>
                <a:ext cx="43560" cy="240120"/>
              </p14:xfrm>
            </p:contentPart>
          </mc:Choice>
          <mc:Fallback xmlns="">
            <p:pic>
              <p:nvPicPr>
                <p:cNvPr id="139" name="Ink 138">
                  <a:extLst>
                    <a:ext uri="{FF2B5EF4-FFF2-40B4-BE49-F238E27FC236}">
                      <a16:creationId xmlns:a16="http://schemas.microsoft.com/office/drawing/2014/main" id="{EBD45628-D1A4-7EBC-7D5C-F5E224908932}"/>
                    </a:ext>
                  </a:extLst>
                </p:cNvPr>
                <p:cNvPicPr/>
                <p:nvPr/>
              </p:nvPicPr>
              <p:blipFill>
                <a:blip r:embed="rId138"/>
                <a:stretch>
                  <a:fillRect/>
                </a:stretch>
              </p:blipFill>
              <p:spPr>
                <a:xfrm>
                  <a:off x="1649405" y="4735420"/>
                  <a:ext cx="741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0" name="Ink 139">
                  <a:extLst>
                    <a:ext uri="{FF2B5EF4-FFF2-40B4-BE49-F238E27FC236}">
                      <a16:creationId xmlns:a16="http://schemas.microsoft.com/office/drawing/2014/main" id="{F8918967-CE1B-7375-B2FB-BDD3C6B958FF}"/>
                    </a:ext>
                  </a:extLst>
                </p14:cNvPr>
                <p14:cNvContentPartPr/>
                <p14:nvPr/>
              </p14:nvContentPartPr>
              <p14:xfrm>
                <a:off x="1656245" y="4935580"/>
                <a:ext cx="104040" cy="13680"/>
              </p14:xfrm>
            </p:contentPart>
          </mc:Choice>
          <mc:Fallback xmlns="">
            <p:pic>
              <p:nvPicPr>
                <p:cNvPr id="140" name="Ink 139">
                  <a:extLst>
                    <a:ext uri="{FF2B5EF4-FFF2-40B4-BE49-F238E27FC236}">
                      <a16:creationId xmlns:a16="http://schemas.microsoft.com/office/drawing/2014/main" id="{F8918967-CE1B-7375-B2FB-BDD3C6B958FF}"/>
                    </a:ext>
                  </a:extLst>
                </p:cNvPr>
                <p:cNvPicPr/>
                <p:nvPr/>
              </p:nvPicPr>
              <p:blipFill>
                <a:blip r:embed="rId140"/>
                <a:stretch>
                  <a:fillRect/>
                </a:stretch>
              </p:blipFill>
              <p:spPr>
                <a:xfrm>
                  <a:off x="1640765" y="4920460"/>
                  <a:ext cx="134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1" name="Ink 140">
                  <a:extLst>
                    <a:ext uri="{FF2B5EF4-FFF2-40B4-BE49-F238E27FC236}">
                      <a16:creationId xmlns:a16="http://schemas.microsoft.com/office/drawing/2014/main" id="{F891BEDF-0D3D-8979-FFD2-69086E9DFD45}"/>
                    </a:ext>
                  </a:extLst>
                </p14:cNvPr>
                <p14:cNvContentPartPr/>
                <p14:nvPr/>
              </p14:nvContentPartPr>
              <p14:xfrm>
                <a:off x="1656245" y="4723540"/>
                <a:ext cx="78120" cy="27360"/>
              </p14:xfrm>
            </p:contentPart>
          </mc:Choice>
          <mc:Fallback xmlns="">
            <p:pic>
              <p:nvPicPr>
                <p:cNvPr id="141" name="Ink 140">
                  <a:extLst>
                    <a:ext uri="{FF2B5EF4-FFF2-40B4-BE49-F238E27FC236}">
                      <a16:creationId xmlns:a16="http://schemas.microsoft.com/office/drawing/2014/main" id="{F891BEDF-0D3D-8979-FFD2-69086E9DFD45}"/>
                    </a:ext>
                  </a:extLst>
                </p:cNvPr>
                <p:cNvPicPr/>
                <p:nvPr/>
              </p:nvPicPr>
              <p:blipFill>
                <a:blip r:embed="rId142"/>
                <a:stretch>
                  <a:fillRect/>
                </a:stretch>
              </p:blipFill>
              <p:spPr>
                <a:xfrm>
                  <a:off x="1640765" y="4708420"/>
                  <a:ext cx="108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2" name="Ink 141">
                  <a:extLst>
                    <a:ext uri="{FF2B5EF4-FFF2-40B4-BE49-F238E27FC236}">
                      <a16:creationId xmlns:a16="http://schemas.microsoft.com/office/drawing/2014/main" id="{1EF1D6A7-C9A0-FB95-F493-CCBB9AD85C93}"/>
                    </a:ext>
                  </a:extLst>
                </p14:cNvPr>
                <p14:cNvContentPartPr/>
                <p14:nvPr/>
              </p14:nvContentPartPr>
              <p14:xfrm>
                <a:off x="1863245" y="4808860"/>
                <a:ext cx="138240" cy="133920"/>
              </p14:xfrm>
            </p:contentPart>
          </mc:Choice>
          <mc:Fallback xmlns="">
            <p:pic>
              <p:nvPicPr>
                <p:cNvPr id="142" name="Ink 141">
                  <a:extLst>
                    <a:ext uri="{FF2B5EF4-FFF2-40B4-BE49-F238E27FC236}">
                      <a16:creationId xmlns:a16="http://schemas.microsoft.com/office/drawing/2014/main" id="{1EF1D6A7-C9A0-FB95-F493-CCBB9AD85C93}"/>
                    </a:ext>
                  </a:extLst>
                </p:cNvPr>
                <p:cNvPicPr/>
                <p:nvPr/>
              </p:nvPicPr>
              <p:blipFill>
                <a:blip r:embed="rId144"/>
                <a:stretch>
                  <a:fillRect/>
                </a:stretch>
              </p:blipFill>
              <p:spPr>
                <a:xfrm>
                  <a:off x="1847765" y="4793380"/>
                  <a:ext cx="168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3" name="Ink 142">
                  <a:extLst>
                    <a:ext uri="{FF2B5EF4-FFF2-40B4-BE49-F238E27FC236}">
                      <a16:creationId xmlns:a16="http://schemas.microsoft.com/office/drawing/2014/main" id="{D636375E-AB4F-10C1-4429-1C9CD0C773EA}"/>
                    </a:ext>
                  </a:extLst>
                </p14:cNvPr>
                <p14:cNvContentPartPr/>
                <p14:nvPr/>
              </p14:nvContentPartPr>
              <p14:xfrm>
                <a:off x="2139005" y="4627060"/>
                <a:ext cx="60840" cy="295200"/>
              </p14:xfrm>
            </p:contentPart>
          </mc:Choice>
          <mc:Fallback xmlns="">
            <p:pic>
              <p:nvPicPr>
                <p:cNvPr id="143" name="Ink 142">
                  <a:extLst>
                    <a:ext uri="{FF2B5EF4-FFF2-40B4-BE49-F238E27FC236}">
                      <a16:creationId xmlns:a16="http://schemas.microsoft.com/office/drawing/2014/main" id="{D636375E-AB4F-10C1-4429-1C9CD0C773EA}"/>
                    </a:ext>
                  </a:extLst>
                </p:cNvPr>
                <p:cNvPicPr/>
                <p:nvPr/>
              </p:nvPicPr>
              <p:blipFill>
                <a:blip r:embed="rId146"/>
                <a:stretch>
                  <a:fillRect/>
                </a:stretch>
              </p:blipFill>
              <p:spPr>
                <a:xfrm>
                  <a:off x="2123885" y="4611580"/>
                  <a:ext cx="910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4" name="Ink 143">
                  <a:extLst>
                    <a:ext uri="{FF2B5EF4-FFF2-40B4-BE49-F238E27FC236}">
                      <a16:creationId xmlns:a16="http://schemas.microsoft.com/office/drawing/2014/main" id="{4210DD0E-DC76-D3A1-8B56-725067EC89F6}"/>
                    </a:ext>
                  </a:extLst>
                </p14:cNvPr>
                <p14:cNvContentPartPr/>
                <p14:nvPr/>
              </p14:nvContentPartPr>
              <p14:xfrm>
                <a:off x="2156285" y="4771420"/>
                <a:ext cx="104040" cy="55800"/>
              </p14:xfrm>
            </p:contentPart>
          </mc:Choice>
          <mc:Fallback xmlns="">
            <p:pic>
              <p:nvPicPr>
                <p:cNvPr id="144" name="Ink 143">
                  <a:extLst>
                    <a:ext uri="{FF2B5EF4-FFF2-40B4-BE49-F238E27FC236}">
                      <a16:creationId xmlns:a16="http://schemas.microsoft.com/office/drawing/2014/main" id="{4210DD0E-DC76-D3A1-8B56-725067EC89F6}"/>
                    </a:ext>
                  </a:extLst>
                </p:cNvPr>
                <p:cNvPicPr/>
                <p:nvPr/>
              </p:nvPicPr>
              <p:blipFill>
                <a:blip r:embed="rId148"/>
                <a:stretch>
                  <a:fillRect/>
                </a:stretch>
              </p:blipFill>
              <p:spPr>
                <a:xfrm>
                  <a:off x="2141165" y="4756300"/>
                  <a:ext cx="1342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5" name="Ink 144">
                  <a:extLst>
                    <a:ext uri="{FF2B5EF4-FFF2-40B4-BE49-F238E27FC236}">
                      <a16:creationId xmlns:a16="http://schemas.microsoft.com/office/drawing/2014/main" id="{1523CB57-D82E-ECBF-813D-1A8C57E42136}"/>
                    </a:ext>
                  </a:extLst>
                </p14:cNvPr>
                <p14:cNvContentPartPr/>
                <p14:nvPr/>
              </p14:nvContentPartPr>
              <p14:xfrm>
                <a:off x="2320445" y="4661980"/>
                <a:ext cx="267840" cy="240480"/>
              </p14:xfrm>
            </p:contentPart>
          </mc:Choice>
          <mc:Fallback xmlns="">
            <p:pic>
              <p:nvPicPr>
                <p:cNvPr id="145" name="Ink 144">
                  <a:extLst>
                    <a:ext uri="{FF2B5EF4-FFF2-40B4-BE49-F238E27FC236}">
                      <a16:creationId xmlns:a16="http://schemas.microsoft.com/office/drawing/2014/main" id="{1523CB57-D82E-ECBF-813D-1A8C57E42136}"/>
                    </a:ext>
                  </a:extLst>
                </p:cNvPr>
                <p:cNvPicPr/>
                <p:nvPr/>
              </p:nvPicPr>
              <p:blipFill>
                <a:blip r:embed="rId150"/>
                <a:stretch>
                  <a:fillRect/>
                </a:stretch>
              </p:blipFill>
              <p:spPr>
                <a:xfrm>
                  <a:off x="2304965" y="4646500"/>
                  <a:ext cx="2984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6" name="Ink 145">
                  <a:extLst>
                    <a:ext uri="{FF2B5EF4-FFF2-40B4-BE49-F238E27FC236}">
                      <a16:creationId xmlns:a16="http://schemas.microsoft.com/office/drawing/2014/main" id="{53E626BD-F9E2-4066-1B9F-CB0E5EC83981}"/>
                    </a:ext>
                  </a:extLst>
                </p14:cNvPr>
                <p14:cNvContentPartPr/>
                <p14:nvPr/>
              </p14:nvContentPartPr>
              <p14:xfrm>
                <a:off x="2587925" y="4750540"/>
                <a:ext cx="9000" cy="360"/>
              </p14:xfrm>
            </p:contentPart>
          </mc:Choice>
          <mc:Fallback xmlns="">
            <p:pic>
              <p:nvPicPr>
                <p:cNvPr id="146" name="Ink 145">
                  <a:extLst>
                    <a:ext uri="{FF2B5EF4-FFF2-40B4-BE49-F238E27FC236}">
                      <a16:creationId xmlns:a16="http://schemas.microsoft.com/office/drawing/2014/main" id="{53E626BD-F9E2-4066-1B9F-CB0E5EC83981}"/>
                    </a:ext>
                  </a:extLst>
                </p:cNvPr>
                <p:cNvPicPr/>
                <p:nvPr/>
              </p:nvPicPr>
              <p:blipFill>
                <a:blip r:embed="rId152"/>
                <a:stretch>
                  <a:fillRect/>
                </a:stretch>
              </p:blipFill>
              <p:spPr>
                <a:xfrm>
                  <a:off x="2572445" y="4735420"/>
                  <a:ext cx="39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7" name="Ink 146">
                  <a:extLst>
                    <a:ext uri="{FF2B5EF4-FFF2-40B4-BE49-F238E27FC236}">
                      <a16:creationId xmlns:a16="http://schemas.microsoft.com/office/drawing/2014/main" id="{C7FC6BE1-FB4C-E7E6-6270-B70DA3406ED1}"/>
                    </a:ext>
                  </a:extLst>
                </p14:cNvPr>
                <p14:cNvContentPartPr/>
                <p14:nvPr/>
              </p14:nvContentPartPr>
              <p14:xfrm>
                <a:off x="2691245" y="4771420"/>
                <a:ext cx="78120" cy="164520"/>
              </p14:xfrm>
            </p:contentPart>
          </mc:Choice>
          <mc:Fallback xmlns="">
            <p:pic>
              <p:nvPicPr>
                <p:cNvPr id="147" name="Ink 146">
                  <a:extLst>
                    <a:ext uri="{FF2B5EF4-FFF2-40B4-BE49-F238E27FC236}">
                      <a16:creationId xmlns:a16="http://schemas.microsoft.com/office/drawing/2014/main" id="{C7FC6BE1-FB4C-E7E6-6270-B70DA3406ED1}"/>
                    </a:ext>
                  </a:extLst>
                </p:cNvPr>
                <p:cNvPicPr/>
                <p:nvPr/>
              </p:nvPicPr>
              <p:blipFill>
                <a:blip r:embed="rId154"/>
                <a:stretch>
                  <a:fillRect/>
                </a:stretch>
              </p:blipFill>
              <p:spPr>
                <a:xfrm>
                  <a:off x="2676125" y="4756300"/>
                  <a:ext cx="108360" cy="195120"/>
                </a:xfrm>
                <a:prstGeom prst="rect">
                  <a:avLst/>
                </a:prstGeom>
              </p:spPr>
            </p:pic>
          </mc:Fallback>
        </mc:AlternateContent>
      </p:grpSp>
      <p:grpSp>
        <p:nvGrpSpPr>
          <p:cNvPr id="160" name="Group 159">
            <a:extLst>
              <a:ext uri="{FF2B5EF4-FFF2-40B4-BE49-F238E27FC236}">
                <a16:creationId xmlns:a16="http://schemas.microsoft.com/office/drawing/2014/main" id="{BAB1EAC6-C49B-9BB0-2CDE-3DB05CEC1DF8}"/>
              </a:ext>
            </a:extLst>
          </p:cNvPr>
          <p:cNvGrpSpPr/>
          <p:nvPr/>
        </p:nvGrpSpPr>
        <p:grpSpPr>
          <a:xfrm>
            <a:off x="3135125" y="4805620"/>
            <a:ext cx="574560" cy="185040"/>
            <a:chOff x="3135125" y="4805620"/>
            <a:chExt cx="574560" cy="185040"/>
          </a:xfrm>
        </p:grpSpPr>
        <mc:AlternateContent xmlns:mc="http://schemas.openxmlformats.org/markup-compatibility/2006" xmlns:p14="http://schemas.microsoft.com/office/powerpoint/2010/main">
          <mc:Choice Requires="p14">
            <p:contentPart p14:bwMode="auto" r:id="rId155">
              <p14:nvContentPartPr>
                <p14:cNvPr id="148" name="Ink 147">
                  <a:extLst>
                    <a:ext uri="{FF2B5EF4-FFF2-40B4-BE49-F238E27FC236}">
                      <a16:creationId xmlns:a16="http://schemas.microsoft.com/office/drawing/2014/main" id="{93B0B4AE-B7C2-C870-E12F-3FCAB3945FE6}"/>
                    </a:ext>
                  </a:extLst>
                </p14:cNvPr>
                <p14:cNvContentPartPr/>
                <p14:nvPr/>
              </p14:nvContentPartPr>
              <p14:xfrm>
                <a:off x="3135125" y="4805620"/>
                <a:ext cx="100080" cy="172080"/>
              </p14:xfrm>
            </p:contentPart>
          </mc:Choice>
          <mc:Fallback xmlns="">
            <p:pic>
              <p:nvPicPr>
                <p:cNvPr id="148" name="Ink 147">
                  <a:extLst>
                    <a:ext uri="{FF2B5EF4-FFF2-40B4-BE49-F238E27FC236}">
                      <a16:creationId xmlns:a16="http://schemas.microsoft.com/office/drawing/2014/main" id="{93B0B4AE-B7C2-C870-E12F-3FCAB3945FE6}"/>
                    </a:ext>
                  </a:extLst>
                </p:cNvPr>
                <p:cNvPicPr/>
                <p:nvPr/>
              </p:nvPicPr>
              <p:blipFill>
                <a:blip r:embed="rId156"/>
                <a:stretch>
                  <a:fillRect/>
                </a:stretch>
              </p:blipFill>
              <p:spPr>
                <a:xfrm>
                  <a:off x="3119645" y="4790500"/>
                  <a:ext cx="1306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9" name="Ink 148">
                  <a:extLst>
                    <a:ext uri="{FF2B5EF4-FFF2-40B4-BE49-F238E27FC236}">
                      <a16:creationId xmlns:a16="http://schemas.microsoft.com/office/drawing/2014/main" id="{095B8324-D2C7-2C52-AF86-19A9F21EF249}"/>
                    </a:ext>
                  </a:extLst>
                </p14:cNvPr>
                <p14:cNvContentPartPr/>
                <p14:nvPr/>
              </p14:nvContentPartPr>
              <p14:xfrm>
                <a:off x="3286325" y="4832980"/>
                <a:ext cx="198720" cy="157680"/>
              </p14:xfrm>
            </p:contentPart>
          </mc:Choice>
          <mc:Fallback xmlns="">
            <p:pic>
              <p:nvPicPr>
                <p:cNvPr id="149" name="Ink 148">
                  <a:extLst>
                    <a:ext uri="{FF2B5EF4-FFF2-40B4-BE49-F238E27FC236}">
                      <a16:creationId xmlns:a16="http://schemas.microsoft.com/office/drawing/2014/main" id="{095B8324-D2C7-2C52-AF86-19A9F21EF249}"/>
                    </a:ext>
                  </a:extLst>
                </p:cNvPr>
                <p:cNvPicPr/>
                <p:nvPr/>
              </p:nvPicPr>
              <p:blipFill>
                <a:blip r:embed="rId158"/>
                <a:stretch>
                  <a:fillRect/>
                </a:stretch>
              </p:blipFill>
              <p:spPr>
                <a:xfrm>
                  <a:off x="3271205" y="4817500"/>
                  <a:ext cx="229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0" name="Ink 149">
                  <a:extLst>
                    <a:ext uri="{FF2B5EF4-FFF2-40B4-BE49-F238E27FC236}">
                      <a16:creationId xmlns:a16="http://schemas.microsoft.com/office/drawing/2014/main" id="{C2596C48-183E-3459-D488-14D3D1598CB9}"/>
                    </a:ext>
                  </a:extLst>
                </p14:cNvPr>
                <p14:cNvContentPartPr/>
                <p14:nvPr/>
              </p14:nvContentPartPr>
              <p14:xfrm>
                <a:off x="3502325" y="4826140"/>
                <a:ext cx="207360" cy="151200"/>
              </p14:xfrm>
            </p:contentPart>
          </mc:Choice>
          <mc:Fallback xmlns="">
            <p:pic>
              <p:nvPicPr>
                <p:cNvPr id="150" name="Ink 149">
                  <a:extLst>
                    <a:ext uri="{FF2B5EF4-FFF2-40B4-BE49-F238E27FC236}">
                      <a16:creationId xmlns:a16="http://schemas.microsoft.com/office/drawing/2014/main" id="{C2596C48-183E-3459-D488-14D3D1598CB9}"/>
                    </a:ext>
                  </a:extLst>
                </p:cNvPr>
                <p:cNvPicPr/>
                <p:nvPr/>
              </p:nvPicPr>
              <p:blipFill>
                <a:blip r:embed="rId160"/>
                <a:stretch>
                  <a:fillRect/>
                </a:stretch>
              </p:blipFill>
              <p:spPr>
                <a:xfrm>
                  <a:off x="3486845" y="4810660"/>
                  <a:ext cx="237960" cy="181440"/>
                </a:xfrm>
                <a:prstGeom prst="rect">
                  <a:avLst/>
                </a:prstGeom>
              </p:spPr>
            </p:pic>
          </mc:Fallback>
        </mc:AlternateContent>
      </p:grpSp>
      <p:grpSp>
        <p:nvGrpSpPr>
          <p:cNvPr id="169" name="Group 168">
            <a:extLst>
              <a:ext uri="{FF2B5EF4-FFF2-40B4-BE49-F238E27FC236}">
                <a16:creationId xmlns:a16="http://schemas.microsoft.com/office/drawing/2014/main" id="{4ABF19FD-2AC6-E865-F285-E0C0FC335549}"/>
              </a:ext>
            </a:extLst>
          </p:cNvPr>
          <p:cNvGrpSpPr/>
          <p:nvPr/>
        </p:nvGrpSpPr>
        <p:grpSpPr>
          <a:xfrm>
            <a:off x="1975205" y="5174980"/>
            <a:ext cx="267840" cy="270720"/>
            <a:chOff x="1975205" y="5174980"/>
            <a:chExt cx="267840" cy="270720"/>
          </a:xfrm>
        </p:grpSpPr>
        <mc:AlternateContent xmlns:mc="http://schemas.openxmlformats.org/markup-compatibility/2006" xmlns:p14="http://schemas.microsoft.com/office/powerpoint/2010/main">
          <mc:Choice Requires="p14">
            <p:contentPart p14:bwMode="auto" r:id="rId161">
              <p14:nvContentPartPr>
                <p14:cNvPr id="165" name="Ink 164">
                  <a:extLst>
                    <a:ext uri="{FF2B5EF4-FFF2-40B4-BE49-F238E27FC236}">
                      <a16:creationId xmlns:a16="http://schemas.microsoft.com/office/drawing/2014/main" id="{867766BB-6071-4FD8-3B1F-E4BA2D1C3802}"/>
                    </a:ext>
                  </a:extLst>
                </p14:cNvPr>
                <p14:cNvContentPartPr/>
                <p14:nvPr/>
              </p14:nvContentPartPr>
              <p14:xfrm>
                <a:off x="1975205" y="5243380"/>
                <a:ext cx="69480" cy="182160"/>
              </p14:xfrm>
            </p:contentPart>
          </mc:Choice>
          <mc:Fallback xmlns="">
            <p:pic>
              <p:nvPicPr>
                <p:cNvPr id="165" name="Ink 164">
                  <a:extLst>
                    <a:ext uri="{FF2B5EF4-FFF2-40B4-BE49-F238E27FC236}">
                      <a16:creationId xmlns:a16="http://schemas.microsoft.com/office/drawing/2014/main" id="{867766BB-6071-4FD8-3B1F-E4BA2D1C3802}"/>
                    </a:ext>
                  </a:extLst>
                </p:cNvPr>
                <p:cNvPicPr/>
                <p:nvPr/>
              </p:nvPicPr>
              <p:blipFill>
                <a:blip r:embed="rId162"/>
                <a:stretch>
                  <a:fillRect/>
                </a:stretch>
              </p:blipFill>
              <p:spPr>
                <a:xfrm>
                  <a:off x="1960085" y="5228260"/>
                  <a:ext cx="99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6" name="Ink 165">
                  <a:extLst>
                    <a:ext uri="{FF2B5EF4-FFF2-40B4-BE49-F238E27FC236}">
                      <a16:creationId xmlns:a16="http://schemas.microsoft.com/office/drawing/2014/main" id="{23A88436-202B-2AFC-E576-B222611233F6}"/>
                    </a:ext>
                  </a:extLst>
                </p14:cNvPr>
                <p14:cNvContentPartPr/>
                <p14:nvPr/>
              </p14:nvContentPartPr>
              <p14:xfrm>
                <a:off x="1983845" y="5174980"/>
                <a:ext cx="78120" cy="7200"/>
              </p14:xfrm>
            </p:contentPart>
          </mc:Choice>
          <mc:Fallback xmlns="">
            <p:pic>
              <p:nvPicPr>
                <p:cNvPr id="166" name="Ink 165">
                  <a:extLst>
                    <a:ext uri="{FF2B5EF4-FFF2-40B4-BE49-F238E27FC236}">
                      <a16:creationId xmlns:a16="http://schemas.microsoft.com/office/drawing/2014/main" id="{23A88436-202B-2AFC-E576-B222611233F6}"/>
                    </a:ext>
                  </a:extLst>
                </p:cNvPr>
                <p:cNvPicPr/>
                <p:nvPr/>
              </p:nvPicPr>
              <p:blipFill>
                <a:blip r:embed="rId164"/>
                <a:stretch>
                  <a:fillRect/>
                </a:stretch>
              </p:blipFill>
              <p:spPr>
                <a:xfrm>
                  <a:off x="1968725" y="5159500"/>
                  <a:ext cx="108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7" name="Ink 166">
                  <a:extLst>
                    <a:ext uri="{FF2B5EF4-FFF2-40B4-BE49-F238E27FC236}">
                      <a16:creationId xmlns:a16="http://schemas.microsoft.com/office/drawing/2014/main" id="{B0D5B825-3AFF-42BD-FB6D-342A8AD6F552}"/>
                    </a:ext>
                  </a:extLst>
                </p14:cNvPr>
                <p14:cNvContentPartPr/>
                <p14:nvPr/>
              </p14:nvContentPartPr>
              <p14:xfrm>
                <a:off x="2164925" y="5236540"/>
                <a:ext cx="78120" cy="209160"/>
              </p14:xfrm>
            </p:contentPart>
          </mc:Choice>
          <mc:Fallback xmlns="">
            <p:pic>
              <p:nvPicPr>
                <p:cNvPr id="167" name="Ink 166">
                  <a:extLst>
                    <a:ext uri="{FF2B5EF4-FFF2-40B4-BE49-F238E27FC236}">
                      <a16:creationId xmlns:a16="http://schemas.microsoft.com/office/drawing/2014/main" id="{B0D5B825-3AFF-42BD-FB6D-342A8AD6F552}"/>
                    </a:ext>
                  </a:extLst>
                </p:cNvPr>
                <p:cNvPicPr/>
                <p:nvPr/>
              </p:nvPicPr>
              <p:blipFill>
                <a:blip r:embed="rId166"/>
                <a:stretch>
                  <a:fillRect/>
                </a:stretch>
              </p:blipFill>
              <p:spPr>
                <a:xfrm>
                  <a:off x="2149805" y="5221420"/>
                  <a:ext cx="108360" cy="23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70" name="Ink 169">
                <a:extLst>
                  <a:ext uri="{FF2B5EF4-FFF2-40B4-BE49-F238E27FC236}">
                    <a16:creationId xmlns:a16="http://schemas.microsoft.com/office/drawing/2014/main" id="{BD4418D4-1E90-18FB-EC79-E0C9327B3CC4}"/>
                  </a:ext>
                </a:extLst>
              </p14:cNvPr>
              <p14:cNvContentPartPr/>
              <p14:nvPr/>
            </p14:nvContentPartPr>
            <p14:xfrm>
              <a:off x="2613485" y="5270740"/>
              <a:ext cx="172800" cy="165240"/>
            </p14:xfrm>
          </p:contentPart>
        </mc:Choice>
        <mc:Fallback xmlns="">
          <p:pic>
            <p:nvPicPr>
              <p:cNvPr id="170" name="Ink 169">
                <a:extLst>
                  <a:ext uri="{FF2B5EF4-FFF2-40B4-BE49-F238E27FC236}">
                    <a16:creationId xmlns:a16="http://schemas.microsoft.com/office/drawing/2014/main" id="{BD4418D4-1E90-18FB-EC79-E0C9327B3CC4}"/>
                  </a:ext>
                </a:extLst>
              </p:cNvPr>
              <p:cNvPicPr/>
              <p:nvPr/>
            </p:nvPicPr>
            <p:blipFill>
              <a:blip r:embed="rId168"/>
              <a:stretch>
                <a:fillRect/>
              </a:stretch>
            </p:blipFill>
            <p:spPr>
              <a:xfrm>
                <a:off x="2598365" y="5255260"/>
                <a:ext cx="203400" cy="195480"/>
              </a:xfrm>
              <a:prstGeom prst="rect">
                <a:avLst/>
              </a:prstGeom>
            </p:spPr>
          </p:pic>
        </mc:Fallback>
      </mc:AlternateContent>
      <p:grpSp>
        <p:nvGrpSpPr>
          <p:cNvPr id="226" name="Group 225">
            <a:extLst>
              <a:ext uri="{FF2B5EF4-FFF2-40B4-BE49-F238E27FC236}">
                <a16:creationId xmlns:a16="http://schemas.microsoft.com/office/drawing/2014/main" id="{BCB57608-AC87-BBBB-AE94-6CD87E997ED7}"/>
              </a:ext>
            </a:extLst>
          </p:cNvPr>
          <p:cNvGrpSpPr/>
          <p:nvPr/>
        </p:nvGrpSpPr>
        <p:grpSpPr>
          <a:xfrm>
            <a:off x="3131165" y="5133580"/>
            <a:ext cx="570240" cy="506880"/>
            <a:chOff x="3131165" y="5133580"/>
            <a:chExt cx="570240" cy="506880"/>
          </a:xfrm>
        </p:grpSpPr>
        <mc:AlternateContent xmlns:mc="http://schemas.openxmlformats.org/markup-compatibility/2006" xmlns:p14="http://schemas.microsoft.com/office/powerpoint/2010/main">
          <mc:Choice Requires="p14">
            <p:contentPart p14:bwMode="auto" r:id="rId169">
              <p14:nvContentPartPr>
                <p14:cNvPr id="171" name="Ink 170">
                  <a:extLst>
                    <a:ext uri="{FF2B5EF4-FFF2-40B4-BE49-F238E27FC236}">
                      <a16:creationId xmlns:a16="http://schemas.microsoft.com/office/drawing/2014/main" id="{4A2A0F0B-D177-2165-A616-3D35D8891DAC}"/>
                    </a:ext>
                  </a:extLst>
                </p14:cNvPr>
                <p14:cNvContentPartPr/>
                <p14:nvPr/>
              </p14:nvContentPartPr>
              <p14:xfrm>
                <a:off x="3131165" y="5263900"/>
                <a:ext cx="172800" cy="376560"/>
              </p14:xfrm>
            </p:contentPart>
          </mc:Choice>
          <mc:Fallback xmlns="">
            <p:pic>
              <p:nvPicPr>
                <p:cNvPr id="171" name="Ink 170">
                  <a:extLst>
                    <a:ext uri="{FF2B5EF4-FFF2-40B4-BE49-F238E27FC236}">
                      <a16:creationId xmlns:a16="http://schemas.microsoft.com/office/drawing/2014/main" id="{4A2A0F0B-D177-2165-A616-3D35D8891DAC}"/>
                    </a:ext>
                  </a:extLst>
                </p:cNvPr>
                <p:cNvPicPr/>
                <p:nvPr/>
              </p:nvPicPr>
              <p:blipFill>
                <a:blip r:embed="rId170"/>
                <a:stretch>
                  <a:fillRect/>
                </a:stretch>
              </p:blipFill>
              <p:spPr>
                <a:xfrm>
                  <a:off x="3116045" y="5248420"/>
                  <a:ext cx="2034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2" name="Ink 171">
                  <a:extLst>
                    <a:ext uri="{FF2B5EF4-FFF2-40B4-BE49-F238E27FC236}">
                      <a16:creationId xmlns:a16="http://schemas.microsoft.com/office/drawing/2014/main" id="{D17729CD-BFE3-3AAE-9044-20137F530039}"/>
                    </a:ext>
                  </a:extLst>
                </p14:cNvPr>
                <p14:cNvContentPartPr/>
                <p14:nvPr/>
              </p14:nvContentPartPr>
              <p14:xfrm>
                <a:off x="3312245" y="5329060"/>
                <a:ext cx="104040" cy="96120"/>
              </p14:xfrm>
            </p:contentPart>
          </mc:Choice>
          <mc:Fallback xmlns="">
            <p:pic>
              <p:nvPicPr>
                <p:cNvPr id="172" name="Ink 171">
                  <a:extLst>
                    <a:ext uri="{FF2B5EF4-FFF2-40B4-BE49-F238E27FC236}">
                      <a16:creationId xmlns:a16="http://schemas.microsoft.com/office/drawing/2014/main" id="{D17729CD-BFE3-3AAE-9044-20137F530039}"/>
                    </a:ext>
                  </a:extLst>
                </p:cNvPr>
                <p:cNvPicPr/>
                <p:nvPr/>
              </p:nvPicPr>
              <p:blipFill>
                <a:blip r:embed="rId172"/>
                <a:stretch>
                  <a:fillRect/>
                </a:stretch>
              </p:blipFill>
              <p:spPr>
                <a:xfrm>
                  <a:off x="3297125" y="5313940"/>
                  <a:ext cx="134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3" name="Ink 172">
                  <a:extLst>
                    <a:ext uri="{FF2B5EF4-FFF2-40B4-BE49-F238E27FC236}">
                      <a16:creationId xmlns:a16="http://schemas.microsoft.com/office/drawing/2014/main" id="{31546105-19F1-2FC2-2492-DCBFD24F6463}"/>
                    </a:ext>
                  </a:extLst>
                </p14:cNvPr>
                <p14:cNvContentPartPr/>
                <p14:nvPr/>
              </p14:nvContentPartPr>
              <p14:xfrm>
                <a:off x="3485045" y="5307820"/>
                <a:ext cx="95400" cy="93240"/>
              </p14:xfrm>
            </p:contentPart>
          </mc:Choice>
          <mc:Fallback xmlns="">
            <p:pic>
              <p:nvPicPr>
                <p:cNvPr id="173" name="Ink 172">
                  <a:extLst>
                    <a:ext uri="{FF2B5EF4-FFF2-40B4-BE49-F238E27FC236}">
                      <a16:creationId xmlns:a16="http://schemas.microsoft.com/office/drawing/2014/main" id="{31546105-19F1-2FC2-2492-DCBFD24F6463}"/>
                    </a:ext>
                  </a:extLst>
                </p:cNvPr>
                <p:cNvPicPr/>
                <p:nvPr/>
              </p:nvPicPr>
              <p:blipFill>
                <a:blip r:embed="rId174"/>
                <a:stretch>
                  <a:fillRect/>
                </a:stretch>
              </p:blipFill>
              <p:spPr>
                <a:xfrm>
                  <a:off x="3469565" y="5292700"/>
                  <a:ext cx="125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4" name="Ink 173">
                  <a:extLst>
                    <a:ext uri="{FF2B5EF4-FFF2-40B4-BE49-F238E27FC236}">
                      <a16:creationId xmlns:a16="http://schemas.microsoft.com/office/drawing/2014/main" id="{455479DF-3671-7747-829B-EE09AD0EDD2E}"/>
                    </a:ext>
                  </a:extLst>
                </p14:cNvPr>
                <p14:cNvContentPartPr/>
                <p14:nvPr/>
              </p14:nvContentPartPr>
              <p14:xfrm>
                <a:off x="3648845" y="5133580"/>
                <a:ext cx="52560" cy="271080"/>
              </p14:xfrm>
            </p:contentPart>
          </mc:Choice>
          <mc:Fallback xmlns="">
            <p:pic>
              <p:nvPicPr>
                <p:cNvPr id="174" name="Ink 173">
                  <a:extLst>
                    <a:ext uri="{FF2B5EF4-FFF2-40B4-BE49-F238E27FC236}">
                      <a16:creationId xmlns:a16="http://schemas.microsoft.com/office/drawing/2014/main" id="{455479DF-3671-7747-829B-EE09AD0EDD2E}"/>
                    </a:ext>
                  </a:extLst>
                </p:cNvPr>
                <p:cNvPicPr/>
                <p:nvPr/>
              </p:nvPicPr>
              <p:blipFill>
                <a:blip r:embed="rId176"/>
                <a:stretch>
                  <a:fillRect/>
                </a:stretch>
              </p:blipFill>
              <p:spPr>
                <a:xfrm>
                  <a:off x="3633725" y="5118460"/>
                  <a:ext cx="82800" cy="301680"/>
                </a:xfrm>
                <a:prstGeom prst="rect">
                  <a:avLst/>
                </a:prstGeom>
              </p:spPr>
            </p:pic>
          </mc:Fallback>
        </mc:AlternateContent>
      </p:grpSp>
      <p:grpSp>
        <p:nvGrpSpPr>
          <p:cNvPr id="224" name="Group 223">
            <a:extLst>
              <a:ext uri="{FF2B5EF4-FFF2-40B4-BE49-F238E27FC236}">
                <a16:creationId xmlns:a16="http://schemas.microsoft.com/office/drawing/2014/main" id="{145210EC-416B-F291-9EDF-02D73ECC38AC}"/>
              </a:ext>
            </a:extLst>
          </p:cNvPr>
          <p:cNvGrpSpPr/>
          <p:nvPr/>
        </p:nvGrpSpPr>
        <p:grpSpPr>
          <a:xfrm>
            <a:off x="3985085" y="4703020"/>
            <a:ext cx="1674000" cy="759240"/>
            <a:chOff x="3985085" y="4703020"/>
            <a:chExt cx="1674000" cy="759240"/>
          </a:xfrm>
        </p:grpSpPr>
        <mc:AlternateContent xmlns:mc="http://schemas.openxmlformats.org/markup-compatibility/2006" xmlns:p14="http://schemas.microsoft.com/office/powerpoint/2010/main">
          <mc:Choice Requires="p14">
            <p:contentPart p14:bwMode="auto" r:id="rId177">
              <p14:nvContentPartPr>
                <p14:cNvPr id="151" name="Ink 150">
                  <a:extLst>
                    <a:ext uri="{FF2B5EF4-FFF2-40B4-BE49-F238E27FC236}">
                      <a16:creationId xmlns:a16="http://schemas.microsoft.com/office/drawing/2014/main" id="{E1E4CA76-464A-76B0-E440-6F6D4C123D59}"/>
                    </a:ext>
                  </a:extLst>
                </p14:cNvPr>
                <p14:cNvContentPartPr/>
                <p14:nvPr/>
              </p14:nvContentPartPr>
              <p14:xfrm>
                <a:off x="3985085" y="4839820"/>
                <a:ext cx="164160" cy="137160"/>
              </p14:xfrm>
            </p:contentPart>
          </mc:Choice>
          <mc:Fallback xmlns="">
            <p:pic>
              <p:nvPicPr>
                <p:cNvPr id="151" name="Ink 150">
                  <a:extLst>
                    <a:ext uri="{FF2B5EF4-FFF2-40B4-BE49-F238E27FC236}">
                      <a16:creationId xmlns:a16="http://schemas.microsoft.com/office/drawing/2014/main" id="{E1E4CA76-464A-76B0-E440-6F6D4C123D59}"/>
                    </a:ext>
                  </a:extLst>
                </p:cNvPr>
                <p:cNvPicPr/>
                <p:nvPr/>
              </p:nvPicPr>
              <p:blipFill>
                <a:blip r:embed="rId178"/>
                <a:stretch>
                  <a:fillRect/>
                </a:stretch>
              </p:blipFill>
              <p:spPr>
                <a:xfrm>
                  <a:off x="3969965" y="4824700"/>
                  <a:ext cx="194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2" name="Ink 151">
                  <a:extLst>
                    <a:ext uri="{FF2B5EF4-FFF2-40B4-BE49-F238E27FC236}">
                      <a16:creationId xmlns:a16="http://schemas.microsoft.com/office/drawing/2014/main" id="{82F974F4-7F01-7517-BBB7-A35F9508E16D}"/>
                    </a:ext>
                  </a:extLst>
                </p14:cNvPr>
                <p14:cNvContentPartPr/>
                <p14:nvPr/>
              </p14:nvContentPartPr>
              <p14:xfrm>
                <a:off x="4347605" y="4703020"/>
                <a:ext cx="181440" cy="212400"/>
              </p14:xfrm>
            </p:contentPart>
          </mc:Choice>
          <mc:Fallback xmlns="">
            <p:pic>
              <p:nvPicPr>
                <p:cNvPr id="152" name="Ink 151">
                  <a:extLst>
                    <a:ext uri="{FF2B5EF4-FFF2-40B4-BE49-F238E27FC236}">
                      <a16:creationId xmlns:a16="http://schemas.microsoft.com/office/drawing/2014/main" id="{82F974F4-7F01-7517-BBB7-A35F9508E16D}"/>
                    </a:ext>
                  </a:extLst>
                </p:cNvPr>
                <p:cNvPicPr/>
                <p:nvPr/>
              </p:nvPicPr>
              <p:blipFill>
                <a:blip r:embed="rId180"/>
                <a:stretch>
                  <a:fillRect/>
                </a:stretch>
              </p:blipFill>
              <p:spPr>
                <a:xfrm>
                  <a:off x="4332125" y="4687540"/>
                  <a:ext cx="212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3" name="Ink 152">
                  <a:extLst>
                    <a:ext uri="{FF2B5EF4-FFF2-40B4-BE49-F238E27FC236}">
                      <a16:creationId xmlns:a16="http://schemas.microsoft.com/office/drawing/2014/main" id="{115EE903-F75A-29DA-BDB3-E18700CD42FB}"/>
                    </a:ext>
                  </a:extLst>
                </p14:cNvPr>
                <p14:cNvContentPartPr/>
                <p14:nvPr/>
              </p14:nvContentPartPr>
              <p14:xfrm>
                <a:off x="4459565" y="4771420"/>
                <a:ext cx="43560" cy="41400"/>
              </p14:xfrm>
            </p:contentPart>
          </mc:Choice>
          <mc:Fallback xmlns="">
            <p:pic>
              <p:nvPicPr>
                <p:cNvPr id="153" name="Ink 152">
                  <a:extLst>
                    <a:ext uri="{FF2B5EF4-FFF2-40B4-BE49-F238E27FC236}">
                      <a16:creationId xmlns:a16="http://schemas.microsoft.com/office/drawing/2014/main" id="{115EE903-F75A-29DA-BDB3-E18700CD42FB}"/>
                    </a:ext>
                  </a:extLst>
                </p:cNvPr>
                <p:cNvPicPr/>
                <p:nvPr/>
              </p:nvPicPr>
              <p:blipFill>
                <a:blip r:embed="rId182"/>
                <a:stretch>
                  <a:fillRect/>
                </a:stretch>
              </p:blipFill>
              <p:spPr>
                <a:xfrm>
                  <a:off x="4444445" y="4756300"/>
                  <a:ext cx="74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4" name="Ink 153">
                  <a:extLst>
                    <a:ext uri="{FF2B5EF4-FFF2-40B4-BE49-F238E27FC236}">
                      <a16:creationId xmlns:a16="http://schemas.microsoft.com/office/drawing/2014/main" id="{E5694815-C3F1-6512-4B46-C580D99FDB10}"/>
                    </a:ext>
                  </a:extLst>
                </p14:cNvPr>
                <p14:cNvContentPartPr/>
                <p14:nvPr/>
              </p14:nvContentPartPr>
              <p14:xfrm>
                <a:off x="4554605" y="4788340"/>
                <a:ext cx="311040" cy="140760"/>
              </p14:xfrm>
            </p:contentPart>
          </mc:Choice>
          <mc:Fallback xmlns="">
            <p:pic>
              <p:nvPicPr>
                <p:cNvPr id="154" name="Ink 153">
                  <a:extLst>
                    <a:ext uri="{FF2B5EF4-FFF2-40B4-BE49-F238E27FC236}">
                      <a16:creationId xmlns:a16="http://schemas.microsoft.com/office/drawing/2014/main" id="{E5694815-C3F1-6512-4B46-C580D99FDB10}"/>
                    </a:ext>
                  </a:extLst>
                </p:cNvPr>
                <p:cNvPicPr/>
                <p:nvPr/>
              </p:nvPicPr>
              <p:blipFill>
                <a:blip r:embed="rId184"/>
                <a:stretch>
                  <a:fillRect/>
                </a:stretch>
              </p:blipFill>
              <p:spPr>
                <a:xfrm>
                  <a:off x="4539485" y="4772860"/>
                  <a:ext cx="34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75" name="Ink 174">
                  <a:extLst>
                    <a:ext uri="{FF2B5EF4-FFF2-40B4-BE49-F238E27FC236}">
                      <a16:creationId xmlns:a16="http://schemas.microsoft.com/office/drawing/2014/main" id="{82D062FC-C811-7EDE-CDE1-CD68B0CC87F6}"/>
                    </a:ext>
                  </a:extLst>
                </p14:cNvPr>
                <p14:cNvContentPartPr/>
                <p14:nvPr/>
              </p14:nvContentPartPr>
              <p14:xfrm>
                <a:off x="4028285" y="5024500"/>
                <a:ext cx="302400" cy="406800"/>
              </p14:xfrm>
            </p:contentPart>
          </mc:Choice>
          <mc:Fallback xmlns="">
            <p:pic>
              <p:nvPicPr>
                <p:cNvPr id="175" name="Ink 174">
                  <a:extLst>
                    <a:ext uri="{FF2B5EF4-FFF2-40B4-BE49-F238E27FC236}">
                      <a16:creationId xmlns:a16="http://schemas.microsoft.com/office/drawing/2014/main" id="{82D062FC-C811-7EDE-CDE1-CD68B0CC87F6}"/>
                    </a:ext>
                  </a:extLst>
                </p:cNvPr>
                <p:cNvPicPr/>
                <p:nvPr/>
              </p:nvPicPr>
              <p:blipFill>
                <a:blip r:embed="rId186"/>
                <a:stretch>
                  <a:fillRect/>
                </a:stretch>
              </p:blipFill>
              <p:spPr>
                <a:xfrm>
                  <a:off x="4013165" y="5009020"/>
                  <a:ext cx="3326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6" name="Ink 175">
                  <a:extLst>
                    <a:ext uri="{FF2B5EF4-FFF2-40B4-BE49-F238E27FC236}">
                      <a16:creationId xmlns:a16="http://schemas.microsoft.com/office/drawing/2014/main" id="{CCCAFA31-C597-F2E5-F8AE-8BD60FC87A3C}"/>
                    </a:ext>
                  </a:extLst>
                </p14:cNvPr>
                <p14:cNvContentPartPr/>
                <p14:nvPr/>
              </p14:nvContentPartPr>
              <p14:xfrm>
                <a:off x="4390805" y="5195140"/>
                <a:ext cx="190080" cy="150840"/>
              </p14:xfrm>
            </p:contentPart>
          </mc:Choice>
          <mc:Fallback xmlns="">
            <p:pic>
              <p:nvPicPr>
                <p:cNvPr id="176" name="Ink 175">
                  <a:extLst>
                    <a:ext uri="{FF2B5EF4-FFF2-40B4-BE49-F238E27FC236}">
                      <a16:creationId xmlns:a16="http://schemas.microsoft.com/office/drawing/2014/main" id="{CCCAFA31-C597-F2E5-F8AE-8BD60FC87A3C}"/>
                    </a:ext>
                  </a:extLst>
                </p:cNvPr>
                <p:cNvPicPr/>
                <p:nvPr/>
              </p:nvPicPr>
              <p:blipFill>
                <a:blip r:embed="rId188"/>
                <a:stretch>
                  <a:fillRect/>
                </a:stretch>
              </p:blipFill>
              <p:spPr>
                <a:xfrm>
                  <a:off x="4375325" y="5180020"/>
                  <a:ext cx="220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7" name="Ink 176">
                  <a:extLst>
                    <a:ext uri="{FF2B5EF4-FFF2-40B4-BE49-F238E27FC236}">
                      <a16:creationId xmlns:a16="http://schemas.microsoft.com/office/drawing/2014/main" id="{81EC6E8D-A29C-382B-CC0D-7DA36746B693}"/>
                    </a:ext>
                  </a:extLst>
                </p14:cNvPr>
                <p14:cNvContentPartPr/>
                <p14:nvPr/>
              </p14:nvContentPartPr>
              <p14:xfrm>
                <a:off x="4615085" y="5147620"/>
                <a:ext cx="86760" cy="198360"/>
              </p14:xfrm>
            </p:contentPart>
          </mc:Choice>
          <mc:Fallback xmlns="">
            <p:pic>
              <p:nvPicPr>
                <p:cNvPr id="177" name="Ink 176">
                  <a:extLst>
                    <a:ext uri="{FF2B5EF4-FFF2-40B4-BE49-F238E27FC236}">
                      <a16:creationId xmlns:a16="http://schemas.microsoft.com/office/drawing/2014/main" id="{81EC6E8D-A29C-382B-CC0D-7DA36746B693}"/>
                    </a:ext>
                  </a:extLst>
                </p:cNvPr>
                <p:cNvPicPr/>
                <p:nvPr/>
              </p:nvPicPr>
              <p:blipFill>
                <a:blip r:embed="rId190"/>
                <a:stretch>
                  <a:fillRect/>
                </a:stretch>
              </p:blipFill>
              <p:spPr>
                <a:xfrm>
                  <a:off x="4599605" y="5132140"/>
                  <a:ext cx="117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8" name="Ink 177">
                  <a:extLst>
                    <a:ext uri="{FF2B5EF4-FFF2-40B4-BE49-F238E27FC236}">
                      <a16:creationId xmlns:a16="http://schemas.microsoft.com/office/drawing/2014/main" id="{D63A9B15-9E1A-C21B-B6EA-CF46B065C2E9}"/>
                    </a:ext>
                  </a:extLst>
                </p14:cNvPr>
                <p14:cNvContentPartPr/>
                <p14:nvPr/>
              </p14:nvContentPartPr>
              <p14:xfrm>
                <a:off x="4778885" y="5174980"/>
                <a:ext cx="224640" cy="202680"/>
              </p14:xfrm>
            </p:contentPart>
          </mc:Choice>
          <mc:Fallback xmlns="">
            <p:pic>
              <p:nvPicPr>
                <p:cNvPr id="178" name="Ink 177">
                  <a:extLst>
                    <a:ext uri="{FF2B5EF4-FFF2-40B4-BE49-F238E27FC236}">
                      <a16:creationId xmlns:a16="http://schemas.microsoft.com/office/drawing/2014/main" id="{D63A9B15-9E1A-C21B-B6EA-CF46B065C2E9}"/>
                    </a:ext>
                  </a:extLst>
                </p:cNvPr>
                <p:cNvPicPr/>
                <p:nvPr/>
              </p:nvPicPr>
              <p:blipFill>
                <a:blip r:embed="rId192"/>
                <a:stretch>
                  <a:fillRect/>
                </a:stretch>
              </p:blipFill>
              <p:spPr>
                <a:xfrm>
                  <a:off x="4763765" y="5159500"/>
                  <a:ext cx="255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9" name="Ink 178">
                  <a:extLst>
                    <a:ext uri="{FF2B5EF4-FFF2-40B4-BE49-F238E27FC236}">
                      <a16:creationId xmlns:a16="http://schemas.microsoft.com/office/drawing/2014/main" id="{3592938D-04B6-C911-EBF0-A2DE0AD1D779}"/>
                    </a:ext>
                  </a:extLst>
                </p14:cNvPr>
                <p14:cNvContentPartPr/>
                <p14:nvPr/>
              </p14:nvContentPartPr>
              <p14:xfrm>
                <a:off x="4946645" y="5161300"/>
                <a:ext cx="13680" cy="20880"/>
              </p14:xfrm>
            </p:contentPart>
          </mc:Choice>
          <mc:Fallback xmlns="">
            <p:pic>
              <p:nvPicPr>
                <p:cNvPr id="179" name="Ink 178">
                  <a:extLst>
                    <a:ext uri="{FF2B5EF4-FFF2-40B4-BE49-F238E27FC236}">
                      <a16:creationId xmlns:a16="http://schemas.microsoft.com/office/drawing/2014/main" id="{3592938D-04B6-C911-EBF0-A2DE0AD1D779}"/>
                    </a:ext>
                  </a:extLst>
                </p:cNvPr>
                <p:cNvPicPr/>
                <p:nvPr/>
              </p:nvPicPr>
              <p:blipFill>
                <a:blip r:embed="rId194"/>
                <a:stretch>
                  <a:fillRect/>
                </a:stretch>
              </p:blipFill>
              <p:spPr>
                <a:xfrm>
                  <a:off x="4931165" y="5145820"/>
                  <a:ext cx="44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0" name="Ink 179">
                  <a:extLst>
                    <a:ext uri="{FF2B5EF4-FFF2-40B4-BE49-F238E27FC236}">
                      <a16:creationId xmlns:a16="http://schemas.microsoft.com/office/drawing/2014/main" id="{8EBEF6B7-221A-0D2B-0C59-ECF7FA66B68C}"/>
                    </a:ext>
                  </a:extLst>
                </p14:cNvPr>
                <p14:cNvContentPartPr/>
                <p14:nvPr/>
              </p14:nvContentPartPr>
              <p14:xfrm>
                <a:off x="5055005" y="5106580"/>
                <a:ext cx="52200" cy="355680"/>
              </p14:xfrm>
            </p:contentPart>
          </mc:Choice>
          <mc:Fallback xmlns="">
            <p:pic>
              <p:nvPicPr>
                <p:cNvPr id="180" name="Ink 179">
                  <a:extLst>
                    <a:ext uri="{FF2B5EF4-FFF2-40B4-BE49-F238E27FC236}">
                      <a16:creationId xmlns:a16="http://schemas.microsoft.com/office/drawing/2014/main" id="{8EBEF6B7-221A-0D2B-0C59-ECF7FA66B68C}"/>
                    </a:ext>
                  </a:extLst>
                </p:cNvPr>
                <p:cNvPicPr/>
                <p:nvPr/>
              </p:nvPicPr>
              <p:blipFill>
                <a:blip r:embed="rId196"/>
                <a:stretch>
                  <a:fillRect/>
                </a:stretch>
              </p:blipFill>
              <p:spPr>
                <a:xfrm>
                  <a:off x="5039525" y="5091460"/>
                  <a:ext cx="824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1" name="Ink 180">
                  <a:extLst>
                    <a:ext uri="{FF2B5EF4-FFF2-40B4-BE49-F238E27FC236}">
                      <a16:creationId xmlns:a16="http://schemas.microsoft.com/office/drawing/2014/main" id="{115474C7-07D6-EDBE-AFAD-2EAC572F0E7F}"/>
                    </a:ext>
                  </a:extLst>
                </p14:cNvPr>
                <p14:cNvContentPartPr/>
                <p14:nvPr/>
              </p14:nvContentPartPr>
              <p14:xfrm>
                <a:off x="5080925" y="5236540"/>
                <a:ext cx="172800" cy="129960"/>
              </p14:xfrm>
            </p:contentPart>
          </mc:Choice>
          <mc:Fallback xmlns="">
            <p:pic>
              <p:nvPicPr>
                <p:cNvPr id="181" name="Ink 180">
                  <a:extLst>
                    <a:ext uri="{FF2B5EF4-FFF2-40B4-BE49-F238E27FC236}">
                      <a16:creationId xmlns:a16="http://schemas.microsoft.com/office/drawing/2014/main" id="{115474C7-07D6-EDBE-AFAD-2EAC572F0E7F}"/>
                    </a:ext>
                  </a:extLst>
                </p:cNvPr>
                <p:cNvPicPr/>
                <p:nvPr/>
              </p:nvPicPr>
              <p:blipFill>
                <a:blip r:embed="rId198"/>
                <a:stretch>
                  <a:fillRect/>
                </a:stretch>
              </p:blipFill>
              <p:spPr>
                <a:xfrm>
                  <a:off x="5065445" y="5221420"/>
                  <a:ext cx="203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2" name="Ink 181">
                  <a:extLst>
                    <a:ext uri="{FF2B5EF4-FFF2-40B4-BE49-F238E27FC236}">
                      <a16:creationId xmlns:a16="http://schemas.microsoft.com/office/drawing/2014/main" id="{DF99A723-9FB2-28D9-1262-BC3B451AA99D}"/>
                    </a:ext>
                  </a:extLst>
                </p14:cNvPr>
                <p14:cNvContentPartPr/>
                <p14:nvPr/>
              </p14:nvContentPartPr>
              <p14:xfrm>
                <a:off x="5244725" y="5168140"/>
                <a:ext cx="26280" cy="34560"/>
              </p14:xfrm>
            </p:contentPart>
          </mc:Choice>
          <mc:Fallback xmlns="">
            <p:pic>
              <p:nvPicPr>
                <p:cNvPr id="182" name="Ink 181">
                  <a:extLst>
                    <a:ext uri="{FF2B5EF4-FFF2-40B4-BE49-F238E27FC236}">
                      <a16:creationId xmlns:a16="http://schemas.microsoft.com/office/drawing/2014/main" id="{DF99A723-9FB2-28D9-1262-BC3B451AA99D}"/>
                    </a:ext>
                  </a:extLst>
                </p:cNvPr>
                <p:cNvPicPr/>
                <p:nvPr/>
              </p:nvPicPr>
              <p:blipFill>
                <a:blip r:embed="rId200"/>
                <a:stretch>
                  <a:fillRect/>
                </a:stretch>
              </p:blipFill>
              <p:spPr>
                <a:xfrm>
                  <a:off x="5229605" y="5153020"/>
                  <a:ext cx="56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83" name="Ink 182">
                  <a:extLst>
                    <a:ext uri="{FF2B5EF4-FFF2-40B4-BE49-F238E27FC236}">
                      <a16:creationId xmlns:a16="http://schemas.microsoft.com/office/drawing/2014/main" id="{E2A0C5C6-A775-9E88-010F-1D5EA6D26E73}"/>
                    </a:ext>
                  </a:extLst>
                </p14:cNvPr>
                <p14:cNvContentPartPr/>
                <p14:nvPr/>
              </p14:nvContentPartPr>
              <p14:xfrm>
                <a:off x="5356685" y="5194780"/>
                <a:ext cx="86760" cy="165240"/>
              </p14:xfrm>
            </p:contentPart>
          </mc:Choice>
          <mc:Fallback xmlns="">
            <p:pic>
              <p:nvPicPr>
                <p:cNvPr id="183" name="Ink 182">
                  <a:extLst>
                    <a:ext uri="{FF2B5EF4-FFF2-40B4-BE49-F238E27FC236}">
                      <a16:creationId xmlns:a16="http://schemas.microsoft.com/office/drawing/2014/main" id="{E2A0C5C6-A775-9E88-010F-1D5EA6D26E73}"/>
                    </a:ext>
                  </a:extLst>
                </p:cNvPr>
                <p:cNvPicPr/>
                <p:nvPr/>
              </p:nvPicPr>
              <p:blipFill>
                <a:blip r:embed="rId202"/>
                <a:stretch>
                  <a:fillRect/>
                </a:stretch>
              </p:blipFill>
              <p:spPr>
                <a:xfrm>
                  <a:off x="5341565" y="5179660"/>
                  <a:ext cx="117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84" name="Ink 183">
                  <a:extLst>
                    <a:ext uri="{FF2B5EF4-FFF2-40B4-BE49-F238E27FC236}">
                      <a16:creationId xmlns:a16="http://schemas.microsoft.com/office/drawing/2014/main" id="{6AF15EEA-AFFF-3084-95B0-CD967129863D}"/>
                    </a:ext>
                  </a:extLst>
                </p14:cNvPr>
                <p14:cNvContentPartPr/>
                <p14:nvPr/>
              </p14:nvContentPartPr>
              <p14:xfrm>
                <a:off x="5512205" y="5133580"/>
                <a:ext cx="146880" cy="202680"/>
              </p14:xfrm>
            </p:contentPart>
          </mc:Choice>
          <mc:Fallback xmlns="">
            <p:pic>
              <p:nvPicPr>
                <p:cNvPr id="184" name="Ink 183">
                  <a:extLst>
                    <a:ext uri="{FF2B5EF4-FFF2-40B4-BE49-F238E27FC236}">
                      <a16:creationId xmlns:a16="http://schemas.microsoft.com/office/drawing/2014/main" id="{6AF15EEA-AFFF-3084-95B0-CD967129863D}"/>
                    </a:ext>
                  </a:extLst>
                </p:cNvPr>
                <p:cNvPicPr/>
                <p:nvPr/>
              </p:nvPicPr>
              <p:blipFill>
                <a:blip r:embed="rId204"/>
                <a:stretch>
                  <a:fillRect/>
                </a:stretch>
              </p:blipFill>
              <p:spPr>
                <a:xfrm>
                  <a:off x="5496725" y="5118460"/>
                  <a:ext cx="177480" cy="233280"/>
                </a:xfrm>
                <a:prstGeom prst="rect">
                  <a:avLst/>
                </a:prstGeom>
              </p:spPr>
            </p:pic>
          </mc:Fallback>
        </mc:AlternateContent>
      </p:grpSp>
      <p:grpSp>
        <p:nvGrpSpPr>
          <p:cNvPr id="222" name="Group 221">
            <a:extLst>
              <a:ext uri="{FF2B5EF4-FFF2-40B4-BE49-F238E27FC236}">
                <a16:creationId xmlns:a16="http://schemas.microsoft.com/office/drawing/2014/main" id="{5E544CAD-8DF6-C5A6-23BB-7061D18B9C9B}"/>
              </a:ext>
            </a:extLst>
          </p:cNvPr>
          <p:cNvGrpSpPr/>
          <p:nvPr/>
        </p:nvGrpSpPr>
        <p:grpSpPr>
          <a:xfrm>
            <a:off x="3597005" y="5585380"/>
            <a:ext cx="750960" cy="369720"/>
            <a:chOff x="3597005" y="5585380"/>
            <a:chExt cx="750960" cy="369720"/>
          </a:xfrm>
        </p:grpSpPr>
        <mc:AlternateContent xmlns:mc="http://schemas.openxmlformats.org/markup-compatibility/2006" xmlns:p14="http://schemas.microsoft.com/office/powerpoint/2010/main">
          <mc:Choice Requires="p14">
            <p:contentPart p14:bwMode="auto" r:id="rId205">
              <p14:nvContentPartPr>
                <p14:cNvPr id="185" name="Ink 184">
                  <a:extLst>
                    <a:ext uri="{FF2B5EF4-FFF2-40B4-BE49-F238E27FC236}">
                      <a16:creationId xmlns:a16="http://schemas.microsoft.com/office/drawing/2014/main" id="{92603D13-4DAD-1016-BC48-DA1BFE17ECF6}"/>
                    </a:ext>
                  </a:extLst>
                </p14:cNvPr>
                <p14:cNvContentPartPr/>
                <p14:nvPr/>
              </p14:nvContentPartPr>
              <p14:xfrm>
                <a:off x="3597005" y="5613100"/>
                <a:ext cx="483480" cy="273600"/>
              </p14:xfrm>
            </p:contentPart>
          </mc:Choice>
          <mc:Fallback xmlns="">
            <p:pic>
              <p:nvPicPr>
                <p:cNvPr id="185" name="Ink 184">
                  <a:extLst>
                    <a:ext uri="{FF2B5EF4-FFF2-40B4-BE49-F238E27FC236}">
                      <a16:creationId xmlns:a16="http://schemas.microsoft.com/office/drawing/2014/main" id="{92603D13-4DAD-1016-BC48-DA1BFE17ECF6}"/>
                    </a:ext>
                  </a:extLst>
                </p:cNvPr>
                <p:cNvPicPr/>
                <p:nvPr/>
              </p:nvPicPr>
              <p:blipFill>
                <a:blip r:embed="rId206"/>
                <a:stretch>
                  <a:fillRect/>
                </a:stretch>
              </p:blipFill>
              <p:spPr>
                <a:xfrm>
                  <a:off x="3581885" y="5597620"/>
                  <a:ext cx="514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6" name="Ink 185">
                  <a:extLst>
                    <a:ext uri="{FF2B5EF4-FFF2-40B4-BE49-F238E27FC236}">
                      <a16:creationId xmlns:a16="http://schemas.microsoft.com/office/drawing/2014/main" id="{A202D9D3-BDBD-772C-C626-04818A2668DA}"/>
                    </a:ext>
                  </a:extLst>
                </p14:cNvPr>
                <p14:cNvContentPartPr/>
                <p14:nvPr/>
              </p14:nvContentPartPr>
              <p14:xfrm>
                <a:off x="4097405" y="5585380"/>
                <a:ext cx="86760" cy="328680"/>
              </p14:xfrm>
            </p:contentPart>
          </mc:Choice>
          <mc:Fallback xmlns="">
            <p:pic>
              <p:nvPicPr>
                <p:cNvPr id="186" name="Ink 185">
                  <a:extLst>
                    <a:ext uri="{FF2B5EF4-FFF2-40B4-BE49-F238E27FC236}">
                      <a16:creationId xmlns:a16="http://schemas.microsoft.com/office/drawing/2014/main" id="{A202D9D3-BDBD-772C-C626-04818A2668DA}"/>
                    </a:ext>
                  </a:extLst>
                </p:cNvPr>
                <p:cNvPicPr/>
                <p:nvPr/>
              </p:nvPicPr>
              <p:blipFill>
                <a:blip r:embed="rId208"/>
                <a:stretch>
                  <a:fillRect/>
                </a:stretch>
              </p:blipFill>
              <p:spPr>
                <a:xfrm>
                  <a:off x="4082285" y="5570260"/>
                  <a:ext cx="1170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7" name="Ink 186">
                  <a:extLst>
                    <a:ext uri="{FF2B5EF4-FFF2-40B4-BE49-F238E27FC236}">
                      <a16:creationId xmlns:a16="http://schemas.microsoft.com/office/drawing/2014/main" id="{F6DFCE36-0026-736B-D616-953831C171F5}"/>
                    </a:ext>
                  </a:extLst>
                </p14:cNvPr>
                <p14:cNvContentPartPr/>
                <p14:nvPr/>
              </p14:nvContentPartPr>
              <p14:xfrm>
                <a:off x="4114685" y="5756380"/>
                <a:ext cx="86760" cy="7560"/>
              </p14:xfrm>
            </p:contentPart>
          </mc:Choice>
          <mc:Fallback xmlns="">
            <p:pic>
              <p:nvPicPr>
                <p:cNvPr id="187" name="Ink 186">
                  <a:extLst>
                    <a:ext uri="{FF2B5EF4-FFF2-40B4-BE49-F238E27FC236}">
                      <a16:creationId xmlns:a16="http://schemas.microsoft.com/office/drawing/2014/main" id="{F6DFCE36-0026-736B-D616-953831C171F5}"/>
                    </a:ext>
                  </a:extLst>
                </p:cNvPr>
                <p:cNvPicPr/>
                <p:nvPr/>
              </p:nvPicPr>
              <p:blipFill>
                <a:blip r:embed="rId210"/>
                <a:stretch>
                  <a:fillRect/>
                </a:stretch>
              </p:blipFill>
              <p:spPr>
                <a:xfrm>
                  <a:off x="4099205" y="5740900"/>
                  <a:ext cx="117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8" name="Ink 187">
                  <a:extLst>
                    <a:ext uri="{FF2B5EF4-FFF2-40B4-BE49-F238E27FC236}">
                      <a16:creationId xmlns:a16="http://schemas.microsoft.com/office/drawing/2014/main" id="{80E8CCB2-1DDC-2967-D927-556DE16814C2}"/>
                    </a:ext>
                  </a:extLst>
                </p14:cNvPr>
                <p14:cNvContentPartPr/>
                <p14:nvPr/>
              </p14:nvContentPartPr>
              <p14:xfrm>
                <a:off x="4330325" y="5817940"/>
                <a:ext cx="17640" cy="137160"/>
              </p14:xfrm>
            </p:contentPart>
          </mc:Choice>
          <mc:Fallback xmlns="">
            <p:pic>
              <p:nvPicPr>
                <p:cNvPr id="188" name="Ink 187">
                  <a:extLst>
                    <a:ext uri="{FF2B5EF4-FFF2-40B4-BE49-F238E27FC236}">
                      <a16:creationId xmlns:a16="http://schemas.microsoft.com/office/drawing/2014/main" id="{80E8CCB2-1DDC-2967-D927-556DE16814C2}"/>
                    </a:ext>
                  </a:extLst>
                </p:cNvPr>
                <p:cNvPicPr/>
                <p:nvPr/>
              </p:nvPicPr>
              <p:blipFill>
                <a:blip r:embed="rId212"/>
                <a:stretch>
                  <a:fillRect/>
                </a:stretch>
              </p:blipFill>
              <p:spPr>
                <a:xfrm>
                  <a:off x="4315205" y="5802820"/>
                  <a:ext cx="48240" cy="167760"/>
                </a:xfrm>
                <a:prstGeom prst="rect">
                  <a:avLst/>
                </a:prstGeom>
              </p:spPr>
            </p:pic>
          </mc:Fallback>
        </mc:AlternateContent>
      </p:grpSp>
      <p:grpSp>
        <p:nvGrpSpPr>
          <p:cNvPr id="220" name="Group 219">
            <a:extLst>
              <a:ext uri="{FF2B5EF4-FFF2-40B4-BE49-F238E27FC236}">
                <a16:creationId xmlns:a16="http://schemas.microsoft.com/office/drawing/2014/main" id="{BD65BA22-77E5-CD9C-3F93-0E3584ADACEB}"/>
              </a:ext>
            </a:extLst>
          </p:cNvPr>
          <p:cNvGrpSpPr/>
          <p:nvPr/>
        </p:nvGrpSpPr>
        <p:grpSpPr>
          <a:xfrm>
            <a:off x="4641005" y="5564860"/>
            <a:ext cx="1828800" cy="612720"/>
            <a:chOff x="4641005" y="5564860"/>
            <a:chExt cx="1828800" cy="612720"/>
          </a:xfrm>
        </p:grpSpPr>
        <mc:AlternateContent xmlns:mc="http://schemas.openxmlformats.org/markup-compatibility/2006" xmlns:p14="http://schemas.microsoft.com/office/powerpoint/2010/main">
          <mc:Choice Requires="p14">
            <p:contentPart p14:bwMode="auto" r:id="rId213">
              <p14:nvContentPartPr>
                <p14:cNvPr id="189" name="Ink 188">
                  <a:extLst>
                    <a:ext uri="{FF2B5EF4-FFF2-40B4-BE49-F238E27FC236}">
                      <a16:creationId xmlns:a16="http://schemas.microsoft.com/office/drawing/2014/main" id="{3B175C8D-979A-AB45-3E39-EE9EEE1BD1D0}"/>
                    </a:ext>
                  </a:extLst>
                </p14:cNvPr>
                <p14:cNvContentPartPr/>
                <p14:nvPr/>
              </p14:nvContentPartPr>
              <p14:xfrm>
                <a:off x="4698605" y="5667460"/>
                <a:ext cx="132480" cy="151560"/>
              </p14:xfrm>
            </p:contentPart>
          </mc:Choice>
          <mc:Fallback xmlns="">
            <p:pic>
              <p:nvPicPr>
                <p:cNvPr id="189" name="Ink 188">
                  <a:extLst>
                    <a:ext uri="{FF2B5EF4-FFF2-40B4-BE49-F238E27FC236}">
                      <a16:creationId xmlns:a16="http://schemas.microsoft.com/office/drawing/2014/main" id="{3B175C8D-979A-AB45-3E39-EE9EEE1BD1D0}"/>
                    </a:ext>
                  </a:extLst>
                </p:cNvPr>
                <p:cNvPicPr/>
                <p:nvPr/>
              </p:nvPicPr>
              <p:blipFill>
                <a:blip r:embed="rId214"/>
                <a:stretch>
                  <a:fillRect/>
                </a:stretch>
              </p:blipFill>
              <p:spPr>
                <a:xfrm>
                  <a:off x="4683485" y="5652340"/>
                  <a:ext cx="162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90" name="Ink 189">
                  <a:extLst>
                    <a:ext uri="{FF2B5EF4-FFF2-40B4-BE49-F238E27FC236}">
                      <a16:creationId xmlns:a16="http://schemas.microsoft.com/office/drawing/2014/main" id="{AC1483CC-AAB9-6D51-3EDB-3CF570B4E2FF}"/>
                    </a:ext>
                  </a:extLst>
                </p14:cNvPr>
                <p14:cNvContentPartPr/>
                <p14:nvPr/>
              </p14:nvContentPartPr>
              <p14:xfrm>
                <a:off x="4856645" y="5578180"/>
                <a:ext cx="60840" cy="316080"/>
              </p14:xfrm>
            </p:contentPart>
          </mc:Choice>
          <mc:Fallback xmlns="">
            <p:pic>
              <p:nvPicPr>
                <p:cNvPr id="190" name="Ink 189">
                  <a:extLst>
                    <a:ext uri="{FF2B5EF4-FFF2-40B4-BE49-F238E27FC236}">
                      <a16:creationId xmlns:a16="http://schemas.microsoft.com/office/drawing/2014/main" id="{AC1483CC-AAB9-6D51-3EDB-3CF570B4E2FF}"/>
                    </a:ext>
                  </a:extLst>
                </p:cNvPr>
                <p:cNvPicPr/>
                <p:nvPr/>
              </p:nvPicPr>
              <p:blipFill>
                <a:blip r:embed="rId216"/>
                <a:stretch>
                  <a:fillRect/>
                </a:stretch>
              </p:blipFill>
              <p:spPr>
                <a:xfrm>
                  <a:off x="4841165" y="5563060"/>
                  <a:ext cx="910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91" name="Ink 190">
                  <a:extLst>
                    <a:ext uri="{FF2B5EF4-FFF2-40B4-BE49-F238E27FC236}">
                      <a16:creationId xmlns:a16="http://schemas.microsoft.com/office/drawing/2014/main" id="{CDD26667-CBE8-D4F7-7AB0-64B050CF09AB}"/>
                    </a:ext>
                  </a:extLst>
                </p14:cNvPr>
                <p14:cNvContentPartPr/>
                <p14:nvPr/>
              </p14:nvContentPartPr>
              <p14:xfrm>
                <a:off x="4994525" y="5694460"/>
                <a:ext cx="172800" cy="130680"/>
              </p14:xfrm>
            </p:contentPart>
          </mc:Choice>
          <mc:Fallback xmlns="">
            <p:pic>
              <p:nvPicPr>
                <p:cNvPr id="191" name="Ink 190">
                  <a:extLst>
                    <a:ext uri="{FF2B5EF4-FFF2-40B4-BE49-F238E27FC236}">
                      <a16:creationId xmlns:a16="http://schemas.microsoft.com/office/drawing/2014/main" id="{CDD26667-CBE8-D4F7-7AB0-64B050CF09AB}"/>
                    </a:ext>
                  </a:extLst>
                </p:cNvPr>
                <p:cNvPicPr/>
                <p:nvPr/>
              </p:nvPicPr>
              <p:blipFill>
                <a:blip r:embed="rId218"/>
                <a:stretch>
                  <a:fillRect/>
                </a:stretch>
              </p:blipFill>
              <p:spPr>
                <a:xfrm>
                  <a:off x="4979405" y="5679340"/>
                  <a:ext cx="203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92" name="Ink 191">
                  <a:extLst>
                    <a:ext uri="{FF2B5EF4-FFF2-40B4-BE49-F238E27FC236}">
                      <a16:creationId xmlns:a16="http://schemas.microsoft.com/office/drawing/2014/main" id="{97123BAF-C912-429F-82A0-2F4A16AA363F}"/>
                    </a:ext>
                  </a:extLst>
                </p14:cNvPr>
                <p14:cNvContentPartPr/>
                <p14:nvPr/>
              </p14:nvContentPartPr>
              <p14:xfrm>
                <a:off x="5244725" y="5613100"/>
                <a:ext cx="345240" cy="229320"/>
              </p14:xfrm>
            </p:contentPart>
          </mc:Choice>
          <mc:Fallback xmlns="">
            <p:pic>
              <p:nvPicPr>
                <p:cNvPr id="192" name="Ink 191">
                  <a:extLst>
                    <a:ext uri="{FF2B5EF4-FFF2-40B4-BE49-F238E27FC236}">
                      <a16:creationId xmlns:a16="http://schemas.microsoft.com/office/drawing/2014/main" id="{97123BAF-C912-429F-82A0-2F4A16AA363F}"/>
                    </a:ext>
                  </a:extLst>
                </p:cNvPr>
                <p:cNvPicPr/>
                <p:nvPr/>
              </p:nvPicPr>
              <p:blipFill>
                <a:blip r:embed="rId220"/>
                <a:stretch>
                  <a:fillRect/>
                </a:stretch>
              </p:blipFill>
              <p:spPr>
                <a:xfrm>
                  <a:off x="5229605" y="5597620"/>
                  <a:ext cx="375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93" name="Ink 192">
                  <a:extLst>
                    <a:ext uri="{FF2B5EF4-FFF2-40B4-BE49-F238E27FC236}">
                      <a16:creationId xmlns:a16="http://schemas.microsoft.com/office/drawing/2014/main" id="{29E778D3-2C8D-76F8-3695-1EA88F0B440B}"/>
                    </a:ext>
                  </a:extLst>
                </p14:cNvPr>
                <p14:cNvContentPartPr/>
                <p14:nvPr/>
              </p14:nvContentPartPr>
              <p14:xfrm>
                <a:off x="5688605" y="5564860"/>
                <a:ext cx="82800" cy="362520"/>
              </p14:xfrm>
            </p:contentPart>
          </mc:Choice>
          <mc:Fallback xmlns="">
            <p:pic>
              <p:nvPicPr>
                <p:cNvPr id="193" name="Ink 192">
                  <a:extLst>
                    <a:ext uri="{FF2B5EF4-FFF2-40B4-BE49-F238E27FC236}">
                      <a16:creationId xmlns:a16="http://schemas.microsoft.com/office/drawing/2014/main" id="{29E778D3-2C8D-76F8-3695-1EA88F0B440B}"/>
                    </a:ext>
                  </a:extLst>
                </p:cNvPr>
                <p:cNvPicPr/>
                <p:nvPr/>
              </p:nvPicPr>
              <p:blipFill>
                <a:blip r:embed="rId222"/>
                <a:stretch>
                  <a:fillRect/>
                </a:stretch>
              </p:blipFill>
              <p:spPr>
                <a:xfrm>
                  <a:off x="5673125" y="5549740"/>
                  <a:ext cx="1134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4" name="Ink 193">
                  <a:extLst>
                    <a:ext uri="{FF2B5EF4-FFF2-40B4-BE49-F238E27FC236}">
                      <a16:creationId xmlns:a16="http://schemas.microsoft.com/office/drawing/2014/main" id="{66738EF9-740C-0A70-465F-B33661B9265C}"/>
                    </a:ext>
                  </a:extLst>
                </p14:cNvPr>
                <p14:cNvContentPartPr/>
                <p14:nvPr/>
              </p14:nvContentPartPr>
              <p14:xfrm>
                <a:off x="5719205" y="5691580"/>
                <a:ext cx="190080" cy="113040"/>
              </p14:xfrm>
            </p:contentPart>
          </mc:Choice>
          <mc:Fallback xmlns="">
            <p:pic>
              <p:nvPicPr>
                <p:cNvPr id="194" name="Ink 193">
                  <a:extLst>
                    <a:ext uri="{FF2B5EF4-FFF2-40B4-BE49-F238E27FC236}">
                      <a16:creationId xmlns:a16="http://schemas.microsoft.com/office/drawing/2014/main" id="{66738EF9-740C-0A70-465F-B33661B9265C}"/>
                    </a:ext>
                  </a:extLst>
                </p:cNvPr>
                <p:cNvPicPr/>
                <p:nvPr/>
              </p:nvPicPr>
              <p:blipFill>
                <a:blip r:embed="rId224"/>
                <a:stretch>
                  <a:fillRect/>
                </a:stretch>
              </p:blipFill>
              <p:spPr>
                <a:xfrm>
                  <a:off x="5703725" y="5676460"/>
                  <a:ext cx="220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5" name="Ink 194">
                  <a:extLst>
                    <a:ext uri="{FF2B5EF4-FFF2-40B4-BE49-F238E27FC236}">
                      <a16:creationId xmlns:a16="http://schemas.microsoft.com/office/drawing/2014/main" id="{AFADEEF5-7FFE-FD39-D2A3-26368067CCE3}"/>
                    </a:ext>
                  </a:extLst>
                </p14:cNvPr>
                <p14:cNvContentPartPr/>
                <p14:nvPr/>
              </p14:nvContentPartPr>
              <p14:xfrm>
                <a:off x="5883005" y="5585380"/>
                <a:ext cx="17640" cy="34560"/>
              </p14:xfrm>
            </p:contentPart>
          </mc:Choice>
          <mc:Fallback xmlns="">
            <p:pic>
              <p:nvPicPr>
                <p:cNvPr id="195" name="Ink 194">
                  <a:extLst>
                    <a:ext uri="{FF2B5EF4-FFF2-40B4-BE49-F238E27FC236}">
                      <a16:creationId xmlns:a16="http://schemas.microsoft.com/office/drawing/2014/main" id="{AFADEEF5-7FFE-FD39-D2A3-26368067CCE3}"/>
                    </a:ext>
                  </a:extLst>
                </p:cNvPr>
                <p:cNvPicPr/>
                <p:nvPr/>
              </p:nvPicPr>
              <p:blipFill>
                <a:blip r:embed="rId226"/>
                <a:stretch>
                  <a:fillRect/>
                </a:stretch>
              </p:blipFill>
              <p:spPr>
                <a:xfrm>
                  <a:off x="5867885" y="5570260"/>
                  <a:ext cx="48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6" name="Ink 195">
                  <a:extLst>
                    <a:ext uri="{FF2B5EF4-FFF2-40B4-BE49-F238E27FC236}">
                      <a16:creationId xmlns:a16="http://schemas.microsoft.com/office/drawing/2014/main" id="{E01F941B-A05A-C862-B260-807FC3D9752A}"/>
                    </a:ext>
                  </a:extLst>
                </p14:cNvPr>
                <p14:cNvContentPartPr/>
                <p14:nvPr/>
              </p14:nvContentPartPr>
              <p14:xfrm>
                <a:off x="5986685" y="5605900"/>
                <a:ext cx="155520" cy="191880"/>
              </p14:xfrm>
            </p:contentPart>
          </mc:Choice>
          <mc:Fallback xmlns="">
            <p:pic>
              <p:nvPicPr>
                <p:cNvPr id="196" name="Ink 195">
                  <a:extLst>
                    <a:ext uri="{FF2B5EF4-FFF2-40B4-BE49-F238E27FC236}">
                      <a16:creationId xmlns:a16="http://schemas.microsoft.com/office/drawing/2014/main" id="{E01F941B-A05A-C862-B260-807FC3D9752A}"/>
                    </a:ext>
                  </a:extLst>
                </p:cNvPr>
                <p:cNvPicPr/>
                <p:nvPr/>
              </p:nvPicPr>
              <p:blipFill>
                <a:blip r:embed="rId228"/>
                <a:stretch>
                  <a:fillRect/>
                </a:stretch>
              </p:blipFill>
              <p:spPr>
                <a:xfrm>
                  <a:off x="5971205" y="5590420"/>
                  <a:ext cx="186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7" name="Ink 196">
                  <a:extLst>
                    <a:ext uri="{FF2B5EF4-FFF2-40B4-BE49-F238E27FC236}">
                      <a16:creationId xmlns:a16="http://schemas.microsoft.com/office/drawing/2014/main" id="{9C63E572-2C31-8558-3F48-5970C2652CBF}"/>
                    </a:ext>
                  </a:extLst>
                </p14:cNvPr>
                <p14:cNvContentPartPr/>
                <p14:nvPr/>
              </p14:nvContentPartPr>
              <p14:xfrm>
                <a:off x="6159125" y="5599060"/>
                <a:ext cx="112680" cy="192600"/>
              </p14:xfrm>
            </p:contentPart>
          </mc:Choice>
          <mc:Fallback xmlns="">
            <p:pic>
              <p:nvPicPr>
                <p:cNvPr id="197" name="Ink 196">
                  <a:extLst>
                    <a:ext uri="{FF2B5EF4-FFF2-40B4-BE49-F238E27FC236}">
                      <a16:creationId xmlns:a16="http://schemas.microsoft.com/office/drawing/2014/main" id="{9C63E572-2C31-8558-3F48-5970C2652CBF}"/>
                    </a:ext>
                  </a:extLst>
                </p:cNvPr>
                <p:cNvPicPr/>
                <p:nvPr/>
              </p:nvPicPr>
              <p:blipFill>
                <a:blip r:embed="rId230"/>
                <a:stretch>
                  <a:fillRect/>
                </a:stretch>
              </p:blipFill>
              <p:spPr>
                <a:xfrm>
                  <a:off x="6144005" y="5583940"/>
                  <a:ext cx="14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8" name="Ink 197">
                  <a:extLst>
                    <a:ext uri="{FF2B5EF4-FFF2-40B4-BE49-F238E27FC236}">
                      <a16:creationId xmlns:a16="http://schemas.microsoft.com/office/drawing/2014/main" id="{CFEDD464-C272-4C82-2900-56E25DD91F2C}"/>
                    </a:ext>
                  </a:extLst>
                </p14:cNvPr>
                <p14:cNvContentPartPr/>
                <p14:nvPr/>
              </p14:nvContentPartPr>
              <p14:xfrm>
                <a:off x="6357485" y="5613100"/>
                <a:ext cx="92520" cy="232560"/>
              </p14:xfrm>
            </p:contentPart>
          </mc:Choice>
          <mc:Fallback xmlns="">
            <p:pic>
              <p:nvPicPr>
                <p:cNvPr id="198" name="Ink 197">
                  <a:extLst>
                    <a:ext uri="{FF2B5EF4-FFF2-40B4-BE49-F238E27FC236}">
                      <a16:creationId xmlns:a16="http://schemas.microsoft.com/office/drawing/2014/main" id="{CFEDD464-C272-4C82-2900-56E25DD91F2C}"/>
                    </a:ext>
                  </a:extLst>
                </p:cNvPr>
                <p:cNvPicPr/>
                <p:nvPr/>
              </p:nvPicPr>
              <p:blipFill>
                <a:blip r:embed="rId232"/>
                <a:stretch>
                  <a:fillRect/>
                </a:stretch>
              </p:blipFill>
              <p:spPr>
                <a:xfrm>
                  <a:off x="6342365" y="5597620"/>
                  <a:ext cx="122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9" name="Ink 198">
                  <a:extLst>
                    <a:ext uri="{FF2B5EF4-FFF2-40B4-BE49-F238E27FC236}">
                      <a16:creationId xmlns:a16="http://schemas.microsoft.com/office/drawing/2014/main" id="{649DC283-39F3-FD86-1B60-EB91B0F94986}"/>
                    </a:ext>
                  </a:extLst>
                </p14:cNvPr>
                <p14:cNvContentPartPr/>
                <p14:nvPr/>
              </p14:nvContentPartPr>
              <p14:xfrm>
                <a:off x="4641005" y="5988940"/>
                <a:ext cx="216000" cy="188640"/>
              </p14:xfrm>
            </p:contentPart>
          </mc:Choice>
          <mc:Fallback xmlns="">
            <p:pic>
              <p:nvPicPr>
                <p:cNvPr id="199" name="Ink 198">
                  <a:extLst>
                    <a:ext uri="{FF2B5EF4-FFF2-40B4-BE49-F238E27FC236}">
                      <a16:creationId xmlns:a16="http://schemas.microsoft.com/office/drawing/2014/main" id="{649DC283-39F3-FD86-1B60-EB91B0F94986}"/>
                    </a:ext>
                  </a:extLst>
                </p:cNvPr>
                <p:cNvPicPr/>
                <p:nvPr/>
              </p:nvPicPr>
              <p:blipFill>
                <a:blip r:embed="rId234"/>
                <a:stretch>
                  <a:fillRect/>
                </a:stretch>
              </p:blipFill>
              <p:spPr>
                <a:xfrm>
                  <a:off x="4625525" y="5973460"/>
                  <a:ext cx="246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00" name="Ink 199">
                  <a:extLst>
                    <a:ext uri="{FF2B5EF4-FFF2-40B4-BE49-F238E27FC236}">
                      <a16:creationId xmlns:a16="http://schemas.microsoft.com/office/drawing/2014/main" id="{D0987428-262A-36FE-3D1A-9DD4AE293F60}"/>
                    </a:ext>
                  </a:extLst>
                </p14:cNvPr>
                <p14:cNvContentPartPr/>
                <p14:nvPr/>
              </p14:nvContentPartPr>
              <p14:xfrm>
                <a:off x="4848005" y="6029980"/>
                <a:ext cx="552600" cy="127080"/>
              </p14:xfrm>
            </p:contentPart>
          </mc:Choice>
          <mc:Fallback xmlns="">
            <p:pic>
              <p:nvPicPr>
                <p:cNvPr id="200" name="Ink 199">
                  <a:extLst>
                    <a:ext uri="{FF2B5EF4-FFF2-40B4-BE49-F238E27FC236}">
                      <a16:creationId xmlns:a16="http://schemas.microsoft.com/office/drawing/2014/main" id="{D0987428-262A-36FE-3D1A-9DD4AE293F60}"/>
                    </a:ext>
                  </a:extLst>
                </p:cNvPr>
                <p:cNvPicPr/>
                <p:nvPr/>
              </p:nvPicPr>
              <p:blipFill>
                <a:blip r:embed="rId236"/>
                <a:stretch>
                  <a:fillRect/>
                </a:stretch>
              </p:blipFill>
              <p:spPr>
                <a:xfrm>
                  <a:off x="4832525" y="6014860"/>
                  <a:ext cx="582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1" name="Ink 200">
                  <a:extLst>
                    <a:ext uri="{FF2B5EF4-FFF2-40B4-BE49-F238E27FC236}">
                      <a16:creationId xmlns:a16="http://schemas.microsoft.com/office/drawing/2014/main" id="{785A3547-DA2B-1141-60A0-2F66435CFB35}"/>
                    </a:ext>
                  </a:extLst>
                </p14:cNvPr>
                <p14:cNvContentPartPr/>
                <p14:nvPr/>
              </p14:nvContentPartPr>
              <p14:xfrm>
                <a:off x="5512205" y="5940700"/>
                <a:ext cx="345240" cy="230040"/>
              </p14:xfrm>
            </p:contentPart>
          </mc:Choice>
          <mc:Fallback xmlns="">
            <p:pic>
              <p:nvPicPr>
                <p:cNvPr id="201" name="Ink 200">
                  <a:extLst>
                    <a:ext uri="{FF2B5EF4-FFF2-40B4-BE49-F238E27FC236}">
                      <a16:creationId xmlns:a16="http://schemas.microsoft.com/office/drawing/2014/main" id="{785A3547-DA2B-1141-60A0-2F66435CFB35}"/>
                    </a:ext>
                  </a:extLst>
                </p:cNvPr>
                <p:cNvPicPr/>
                <p:nvPr/>
              </p:nvPicPr>
              <p:blipFill>
                <a:blip r:embed="rId238"/>
                <a:stretch>
                  <a:fillRect/>
                </a:stretch>
              </p:blipFill>
              <p:spPr>
                <a:xfrm>
                  <a:off x="5496725" y="5925580"/>
                  <a:ext cx="3758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2" name="Ink 201">
                  <a:extLst>
                    <a:ext uri="{FF2B5EF4-FFF2-40B4-BE49-F238E27FC236}">
                      <a16:creationId xmlns:a16="http://schemas.microsoft.com/office/drawing/2014/main" id="{FA8E43A7-1E47-38BB-F54E-BF7CFD83DE6A}"/>
                    </a:ext>
                  </a:extLst>
                </p14:cNvPr>
                <p14:cNvContentPartPr/>
                <p14:nvPr/>
              </p14:nvContentPartPr>
              <p14:xfrm>
                <a:off x="5891645" y="5988940"/>
                <a:ext cx="319680" cy="171360"/>
              </p14:xfrm>
            </p:contentPart>
          </mc:Choice>
          <mc:Fallback xmlns="">
            <p:pic>
              <p:nvPicPr>
                <p:cNvPr id="202" name="Ink 201">
                  <a:extLst>
                    <a:ext uri="{FF2B5EF4-FFF2-40B4-BE49-F238E27FC236}">
                      <a16:creationId xmlns:a16="http://schemas.microsoft.com/office/drawing/2014/main" id="{FA8E43A7-1E47-38BB-F54E-BF7CFD83DE6A}"/>
                    </a:ext>
                  </a:extLst>
                </p:cNvPr>
                <p:cNvPicPr/>
                <p:nvPr/>
              </p:nvPicPr>
              <p:blipFill>
                <a:blip r:embed="rId240"/>
                <a:stretch>
                  <a:fillRect/>
                </a:stretch>
              </p:blipFill>
              <p:spPr>
                <a:xfrm>
                  <a:off x="5876525" y="5973460"/>
                  <a:ext cx="349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3" name="Ink 202">
                  <a:extLst>
                    <a:ext uri="{FF2B5EF4-FFF2-40B4-BE49-F238E27FC236}">
                      <a16:creationId xmlns:a16="http://schemas.microsoft.com/office/drawing/2014/main" id="{C3FB340B-83D2-7C33-F98E-2488EBB614CE}"/>
                    </a:ext>
                  </a:extLst>
                </p14:cNvPr>
                <p14:cNvContentPartPr/>
                <p14:nvPr/>
              </p14:nvContentPartPr>
              <p14:xfrm>
                <a:off x="6271085" y="5936380"/>
                <a:ext cx="198720" cy="216720"/>
              </p14:xfrm>
            </p:contentPart>
          </mc:Choice>
          <mc:Fallback xmlns="">
            <p:pic>
              <p:nvPicPr>
                <p:cNvPr id="203" name="Ink 202">
                  <a:extLst>
                    <a:ext uri="{FF2B5EF4-FFF2-40B4-BE49-F238E27FC236}">
                      <a16:creationId xmlns:a16="http://schemas.microsoft.com/office/drawing/2014/main" id="{C3FB340B-83D2-7C33-F98E-2488EBB614CE}"/>
                    </a:ext>
                  </a:extLst>
                </p:cNvPr>
                <p:cNvPicPr/>
                <p:nvPr/>
              </p:nvPicPr>
              <p:blipFill>
                <a:blip r:embed="rId242"/>
                <a:stretch>
                  <a:fillRect/>
                </a:stretch>
              </p:blipFill>
              <p:spPr>
                <a:xfrm>
                  <a:off x="6255965" y="5921260"/>
                  <a:ext cx="229320" cy="247320"/>
                </a:xfrm>
                <a:prstGeom prst="rect">
                  <a:avLst/>
                </a:prstGeom>
              </p:spPr>
            </p:pic>
          </mc:Fallback>
        </mc:AlternateContent>
      </p:grpSp>
      <p:grpSp>
        <p:nvGrpSpPr>
          <p:cNvPr id="218" name="Group 217">
            <a:extLst>
              <a:ext uri="{FF2B5EF4-FFF2-40B4-BE49-F238E27FC236}">
                <a16:creationId xmlns:a16="http://schemas.microsoft.com/office/drawing/2014/main" id="{A8560470-E762-33BD-CF95-E813E7F858CD}"/>
              </a:ext>
            </a:extLst>
          </p:cNvPr>
          <p:cNvGrpSpPr/>
          <p:nvPr/>
        </p:nvGrpSpPr>
        <p:grpSpPr>
          <a:xfrm>
            <a:off x="6762845" y="5934220"/>
            <a:ext cx="957960" cy="240480"/>
            <a:chOff x="6762845" y="5934220"/>
            <a:chExt cx="957960" cy="240480"/>
          </a:xfrm>
        </p:grpSpPr>
        <mc:AlternateContent xmlns:mc="http://schemas.openxmlformats.org/markup-compatibility/2006" xmlns:p14="http://schemas.microsoft.com/office/powerpoint/2010/main">
          <mc:Choice Requires="p14">
            <p:contentPart p14:bwMode="auto" r:id="rId243">
              <p14:nvContentPartPr>
                <p14:cNvPr id="204" name="Ink 203">
                  <a:extLst>
                    <a:ext uri="{FF2B5EF4-FFF2-40B4-BE49-F238E27FC236}">
                      <a16:creationId xmlns:a16="http://schemas.microsoft.com/office/drawing/2014/main" id="{CE4F568F-2B5D-4B71-A786-F417AB0C7CA9}"/>
                    </a:ext>
                  </a:extLst>
                </p14:cNvPr>
                <p14:cNvContentPartPr/>
                <p14:nvPr/>
              </p14:nvContentPartPr>
              <p14:xfrm>
                <a:off x="6762845" y="5995780"/>
                <a:ext cx="578160" cy="157680"/>
              </p14:xfrm>
            </p:contentPart>
          </mc:Choice>
          <mc:Fallback xmlns="">
            <p:pic>
              <p:nvPicPr>
                <p:cNvPr id="204" name="Ink 203">
                  <a:extLst>
                    <a:ext uri="{FF2B5EF4-FFF2-40B4-BE49-F238E27FC236}">
                      <a16:creationId xmlns:a16="http://schemas.microsoft.com/office/drawing/2014/main" id="{CE4F568F-2B5D-4B71-A786-F417AB0C7CA9}"/>
                    </a:ext>
                  </a:extLst>
                </p:cNvPr>
                <p:cNvPicPr/>
                <p:nvPr/>
              </p:nvPicPr>
              <p:blipFill>
                <a:blip r:embed="rId244"/>
                <a:stretch>
                  <a:fillRect/>
                </a:stretch>
              </p:blipFill>
              <p:spPr>
                <a:xfrm>
                  <a:off x="6747725" y="5980300"/>
                  <a:ext cx="6087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 name="Ink 204">
                  <a:extLst>
                    <a:ext uri="{FF2B5EF4-FFF2-40B4-BE49-F238E27FC236}">
                      <a16:creationId xmlns:a16="http://schemas.microsoft.com/office/drawing/2014/main" id="{415B958F-979A-A5A0-333F-76189AEB4C60}"/>
                    </a:ext>
                  </a:extLst>
                </p14:cNvPr>
                <p14:cNvContentPartPr/>
                <p14:nvPr/>
              </p14:nvContentPartPr>
              <p14:xfrm>
                <a:off x="7358285" y="6043300"/>
                <a:ext cx="155520" cy="131400"/>
              </p14:xfrm>
            </p:contentPart>
          </mc:Choice>
          <mc:Fallback xmlns="">
            <p:pic>
              <p:nvPicPr>
                <p:cNvPr id="205" name="Ink 204">
                  <a:extLst>
                    <a:ext uri="{FF2B5EF4-FFF2-40B4-BE49-F238E27FC236}">
                      <a16:creationId xmlns:a16="http://schemas.microsoft.com/office/drawing/2014/main" id="{415B958F-979A-A5A0-333F-76189AEB4C60}"/>
                    </a:ext>
                  </a:extLst>
                </p:cNvPr>
                <p:cNvPicPr/>
                <p:nvPr/>
              </p:nvPicPr>
              <p:blipFill>
                <a:blip r:embed="rId246"/>
                <a:stretch>
                  <a:fillRect/>
                </a:stretch>
              </p:blipFill>
              <p:spPr>
                <a:xfrm>
                  <a:off x="7342805" y="6028180"/>
                  <a:ext cx="186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6" name="Ink 205">
                  <a:extLst>
                    <a:ext uri="{FF2B5EF4-FFF2-40B4-BE49-F238E27FC236}">
                      <a16:creationId xmlns:a16="http://schemas.microsoft.com/office/drawing/2014/main" id="{97EBD324-D7A3-84E3-8EDC-8AC250E0B5A0}"/>
                    </a:ext>
                  </a:extLst>
                </p14:cNvPr>
                <p14:cNvContentPartPr/>
                <p14:nvPr/>
              </p14:nvContentPartPr>
              <p14:xfrm>
                <a:off x="7496165" y="5934220"/>
                <a:ext cx="224640" cy="222840"/>
              </p14:xfrm>
            </p:contentPart>
          </mc:Choice>
          <mc:Fallback xmlns="">
            <p:pic>
              <p:nvPicPr>
                <p:cNvPr id="206" name="Ink 205">
                  <a:extLst>
                    <a:ext uri="{FF2B5EF4-FFF2-40B4-BE49-F238E27FC236}">
                      <a16:creationId xmlns:a16="http://schemas.microsoft.com/office/drawing/2014/main" id="{97EBD324-D7A3-84E3-8EDC-8AC250E0B5A0}"/>
                    </a:ext>
                  </a:extLst>
                </p:cNvPr>
                <p:cNvPicPr/>
                <p:nvPr/>
              </p:nvPicPr>
              <p:blipFill>
                <a:blip r:embed="rId248"/>
                <a:stretch>
                  <a:fillRect/>
                </a:stretch>
              </p:blipFill>
              <p:spPr>
                <a:xfrm>
                  <a:off x="7481045" y="5919100"/>
                  <a:ext cx="255240" cy="253440"/>
                </a:xfrm>
                <a:prstGeom prst="rect">
                  <a:avLst/>
                </a:prstGeom>
              </p:spPr>
            </p:pic>
          </mc:Fallback>
        </mc:AlternateContent>
      </p:grpSp>
      <p:grpSp>
        <p:nvGrpSpPr>
          <p:cNvPr id="216" name="Group 215">
            <a:extLst>
              <a:ext uri="{FF2B5EF4-FFF2-40B4-BE49-F238E27FC236}">
                <a16:creationId xmlns:a16="http://schemas.microsoft.com/office/drawing/2014/main" id="{B24B31B7-0737-B222-65F0-6E07A6D39A0F}"/>
              </a:ext>
            </a:extLst>
          </p:cNvPr>
          <p:cNvGrpSpPr/>
          <p:nvPr/>
        </p:nvGrpSpPr>
        <p:grpSpPr>
          <a:xfrm>
            <a:off x="5287925" y="6399340"/>
            <a:ext cx="3071160" cy="554760"/>
            <a:chOff x="5287925" y="6399340"/>
            <a:chExt cx="3071160" cy="554760"/>
          </a:xfrm>
        </p:grpSpPr>
        <mc:AlternateContent xmlns:mc="http://schemas.openxmlformats.org/markup-compatibility/2006" xmlns:p14="http://schemas.microsoft.com/office/powerpoint/2010/main">
          <mc:Choice Requires="p14">
            <p:contentPart p14:bwMode="auto" r:id="rId249">
              <p14:nvContentPartPr>
                <p14:cNvPr id="207" name="Ink 206">
                  <a:extLst>
                    <a:ext uri="{FF2B5EF4-FFF2-40B4-BE49-F238E27FC236}">
                      <a16:creationId xmlns:a16="http://schemas.microsoft.com/office/drawing/2014/main" id="{DFCE2B96-BC24-31AC-5295-158C51C2C780}"/>
                    </a:ext>
                  </a:extLst>
                </p14:cNvPr>
                <p14:cNvContentPartPr/>
                <p14:nvPr/>
              </p14:nvContentPartPr>
              <p14:xfrm>
                <a:off x="5287925" y="6440380"/>
                <a:ext cx="983880" cy="239760"/>
              </p14:xfrm>
            </p:contentPart>
          </mc:Choice>
          <mc:Fallback xmlns="">
            <p:pic>
              <p:nvPicPr>
                <p:cNvPr id="207" name="Ink 206">
                  <a:extLst>
                    <a:ext uri="{FF2B5EF4-FFF2-40B4-BE49-F238E27FC236}">
                      <a16:creationId xmlns:a16="http://schemas.microsoft.com/office/drawing/2014/main" id="{DFCE2B96-BC24-31AC-5295-158C51C2C780}"/>
                    </a:ext>
                  </a:extLst>
                </p:cNvPr>
                <p:cNvPicPr/>
                <p:nvPr/>
              </p:nvPicPr>
              <p:blipFill>
                <a:blip r:embed="rId250"/>
                <a:stretch>
                  <a:fillRect/>
                </a:stretch>
              </p:blipFill>
              <p:spPr>
                <a:xfrm>
                  <a:off x="5272445" y="6425260"/>
                  <a:ext cx="1014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8" name="Ink 207">
                  <a:extLst>
                    <a:ext uri="{FF2B5EF4-FFF2-40B4-BE49-F238E27FC236}">
                      <a16:creationId xmlns:a16="http://schemas.microsoft.com/office/drawing/2014/main" id="{CD5CB982-610D-DB3D-536E-5B5DAAD7EC87}"/>
                    </a:ext>
                  </a:extLst>
                </p14:cNvPr>
                <p14:cNvContentPartPr/>
                <p14:nvPr/>
              </p14:nvContentPartPr>
              <p14:xfrm>
                <a:off x="6495365" y="6436780"/>
                <a:ext cx="1363320" cy="469080"/>
              </p14:xfrm>
            </p:contentPart>
          </mc:Choice>
          <mc:Fallback xmlns="">
            <p:pic>
              <p:nvPicPr>
                <p:cNvPr id="208" name="Ink 207">
                  <a:extLst>
                    <a:ext uri="{FF2B5EF4-FFF2-40B4-BE49-F238E27FC236}">
                      <a16:creationId xmlns:a16="http://schemas.microsoft.com/office/drawing/2014/main" id="{CD5CB982-610D-DB3D-536E-5B5DAAD7EC87}"/>
                    </a:ext>
                  </a:extLst>
                </p:cNvPr>
                <p:cNvPicPr/>
                <p:nvPr/>
              </p:nvPicPr>
              <p:blipFill>
                <a:blip r:embed="rId252"/>
                <a:stretch>
                  <a:fillRect/>
                </a:stretch>
              </p:blipFill>
              <p:spPr>
                <a:xfrm>
                  <a:off x="6480245" y="6421300"/>
                  <a:ext cx="139392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9" name="Ink 208">
                  <a:extLst>
                    <a:ext uri="{FF2B5EF4-FFF2-40B4-BE49-F238E27FC236}">
                      <a16:creationId xmlns:a16="http://schemas.microsoft.com/office/drawing/2014/main" id="{00F09C3F-0002-FDC6-ECAB-435629AF7F3E}"/>
                    </a:ext>
                  </a:extLst>
                </p14:cNvPr>
                <p14:cNvContentPartPr/>
                <p14:nvPr/>
              </p14:nvContentPartPr>
              <p14:xfrm>
                <a:off x="7793165" y="6542980"/>
                <a:ext cx="74160" cy="198720"/>
              </p14:xfrm>
            </p:contentPart>
          </mc:Choice>
          <mc:Fallback xmlns="">
            <p:pic>
              <p:nvPicPr>
                <p:cNvPr id="209" name="Ink 208">
                  <a:extLst>
                    <a:ext uri="{FF2B5EF4-FFF2-40B4-BE49-F238E27FC236}">
                      <a16:creationId xmlns:a16="http://schemas.microsoft.com/office/drawing/2014/main" id="{00F09C3F-0002-FDC6-ECAB-435629AF7F3E}"/>
                    </a:ext>
                  </a:extLst>
                </p:cNvPr>
                <p:cNvPicPr/>
                <p:nvPr/>
              </p:nvPicPr>
              <p:blipFill>
                <a:blip r:embed="rId254"/>
                <a:stretch>
                  <a:fillRect/>
                </a:stretch>
              </p:blipFill>
              <p:spPr>
                <a:xfrm>
                  <a:off x="7778045" y="6527860"/>
                  <a:ext cx="1047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0" name="Ink 209">
                  <a:extLst>
                    <a:ext uri="{FF2B5EF4-FFF2-40B4-BE49-F238E27FC236}">
                      <a16:creationId xmlns:a16="http://schemas.microsoft.com/office/drawing/2014/main" id="{120C8EC2-0C08-2DA8-1C00-EA3558D7301B}"/>
                    </a:ext>
                  </a:extLst>
                </p14:cNvPr>
                <p14:cNvContentPartPr/>
                <p14:nvPr/>
              </p14:nvContentPartPr>
              <p14:xfrm>
                <a:off x="7953365" y="6597700"/>
                <a:ext cx="26280" cy="123480"/>
              </p14:xfrm>
            </p:contentPart>
          </mc:Choice>
          <mc:Fallback xmlns="">
            <p:pic>
              <p:nvPicPr>
                <p:cNvPr id="210" name="Ink 209">
                  <a:extLst>
                    <a:ext uri="{FF2B5EF4-FFF2-40B4-BE49-F238E27FC236}">
                      <a16:creationId xmlns:a16="http://schemas.microsoft.com/office/drawing/2014/main" id="{120C8EC2-0C08-2DA8-1C00-EA3558D7301B}"/>
                    </a:ext>
                  </a:extLst>
                </p:cNvPr>
                <p:cNvPicPr/>
                <p:nvPr/>
              </p:nvPicPr>
              <p:blipFill>
                <a:blip r:embed="rId256"/>
                <a:stretch>
                  <a:fillRect/>
                </a:stretch>
              </p:blipFill>
              <p:spPr>
                <a:xfrm>
                  <a:off x="7938245" y="6582220"/>
                  <a:ext cx="56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1" name="Ink 210">
                  <a:extLst>
                    <a:ext uri="{FF2B5EF4-FFF2-40B4-BE49-F238E27FC236}">
                      <a16:creationId xmlns:a16="http://schemas.microsoft.com/office/drawing/2014/main" id="{9F69920C-9309-76C1-0674-A80D3FF3E231}"/>
                    </a:ext>
                  </a:extLst>
                </p14:cNvPr>
                <p14:cNvContentPartPr/>
                <p14:nvPr/>
              </p14:nvContentPartPr>
              <p14:xfrm>
                <a:off x="7996565" y="6399340"/>
                <a:ext cx="129600" cy="362880"/>
              </p14:xfrm>
            </p:contentPart>
          </mc:Choice>
          <mc:Fallback xmlns="">
            <p:pic>
              <p:nvPicPr>
                <p:cNvPr id="211" name="Ink 210">
                  <a:extLst>
                    <a:ext uri="{FF2B5EF4-FFF2-40B4-BE49-F238E27FC236}">
                      <a16:creationId xmlns:a16="http://schemas.microsoft.com/office/drawing/2014/main" id="{9F69920C-9309-76C1-0674-A80D3FF3E231}"/>
                    </a:ext>
                  </a:extLst>
                </p:cNvPr>
                <p:cNvPicPr/>
                <p:nvPr/>
              </p:nvPicPr>
              <p:blipFill>
                <a:blip r:embed="rId258"/>
                <a:stretch>
                  <a:fillRect/>
                </a:stretch>
              </p:blipFill>
              <p:spPr>
                <a:xfrm>
                  <a:off x="7981085" y="6384220"/>
                  <a:ext cx="1602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2" name="Ink 211">
                  <a:extLst>
                    <a:ext uri="{FF2B5EF4-FFF2-40B4-BE49-F238E27FC236}">
                      <a16:creationId xmlns:a16="http://schemas.microsoft.com/office/drawing/2014/main" id="{87F3103E-2936-951A-3080-9126FB856A83}"/>
                    </a:ext>
                  </a:extLst>
                </p14:cNvPr>
                <p14:cNvContentPartPr/>
                <p14:nvPr/>
              </p14:nvContentPartPr>
              <p14:xfrm>
                <a:off x="8082605" y="6563500"/>
                <a:ext cx="276480" cy="390600"/>
              </p14:xfrm>
            </p:contentPart>
          </mc:Choice>
          <mc:Fallback xmlns="">
            <p:pic>
              <p:nvPicPr>
                <p:cNvPr id="212" name="Ink 211">
                  <a:extLst>
                    <a:ext uri="{FF2B5EF4-FFF2-40B4-BE49-F238E27FC236}">
                      <a16:creationId xmlns:a16="http://schemas.microsoft.com/office/drawing/2014/main" id="{87F3103E-2936-951A-3080-9126FB856A83}"/>
                    </a:ext>
                  </a:extLst>
                </p:cNvPr>
                <p:cNvPicPr/>
                <p:nvPr/>
              </p:nvPicPr>
              <p:blipFill>
                <a:blip r:embed="rId260"/>
                <a:stretch>
                  <a:fillRect/>
                </a:stretch>
              </p:blipFill>
              <p:spPr>
                <a:xfrm>
                  <a:off x="8067485" y="6548380"/>
                  <a:ext cx="307080" cy="42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1">
            <p14:nvContentPartPr>
              <p14:cNvPr id="227" name="Ink 226">
                <a:extLst>
                  <a:ext uri="{FF2B5EF4-FFF2-40B4-BE49-F238E27FC236}">
                    <a16:creationId xmlns:a16="http://schemas.microsoft.com/office/drawing/2014/main" id="{09DCAB5A-AC06-24A8-90B5-19B0A4D7FA85}"/>
                  </a:ext>
                </a:extLst>
              </p14:cNvPr>
              <p14:cNvContentPartPr/>
              <p14:nvPr/>
            </p14:nvContentPartPr>
            <p14:xfrm>
              <a:off x="2156285" y="2391100"/>
              <a:ext cx="2191320" cy="2100240"/>
            </p14:xfrm>
          </p:contentPart>
        </mc:Choice>
        <mc:Fallback xmlns="">
          <p:pic>
            <p:nvPicPr>
              <p:cNvPr id="227" name="Ink 226">
                <a:extLst>
                  <a:ext uri="{FF2B5EF4-FFF2-40B4-BE49-F238E27FC236}">
                    <a16:creationId xmlns:a16="http://schemas.microsoft.com/office/drawing/2014/main" id="{09DCAB5A-AC06-24A8-90B5-19B0A4D7FA85}"/>
                  </a:ext>
                </a:extLst>
              </p:cNvPr>
              <p:cNvPicPr/>
              <p:nvPr/>
            </p:nvPicPr>
            <p:blipFill>
              <a:blip r:embed="rId262"/>
              <a:stretch>
                <a:fillRect/>
              </a:stretch>
            </p:blipFill>
            <p:spPr>
              <a:xfrm>
                <a:off x="2141165" y="2375620"/>
                <a:ext cx="2221920" cy="21308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8" name="Ink 227">
                <a:extLst>
                  <a:ext uri="{FF2B5EF4-FFF2-40B4-BE49-F238E27FC236}">
                    <a16:creationId xmlns:a16="http://schemas.microsoft.com/office/drawing/2014/main" id="{E48952F8-5AEE-4D95-5FF2-74B876DB5FE1}"/>
                  </a:ext>
                </a:extLst>
              </p14:cNvPr>
              <p14:cNvContentPartPr/>
              <p14:nvPr/>
            </p14:nvContentPartPr>
            <p14:xfrm>
              <a:off x="2355005" y="3567580"/>
              <a:ext cx="1130400" cy="903240"/>
            </p14:xfrm>
          </p:contentPart>
        </mc:Choice>
        <mc:Fallback xmlns="">
          <p:pic>
            <p:nvPicPr>
              <p:cNvPr id="228" name="Ink 227">
                <a:extLst>
                  <a:ext uri="{FF2B5EF4-FFF2-40B4-BE49-F238E27FC236}">
                    <a16:creationId xmlns:a16="http://schemas.microsoft.com/office/drawing/2014/main" id="{E48952F8-5AEE-4D95-5FF2-74B876DB5FE1}"/>
                  </a:ext>
                </a:extLst>
              </p:cNvPr>
              <p:cNvPicPr/>
              <p:nvPr/>
            </p:nvPicPr>
            <p:blipFill>
              <a:blip r:embed="rId264"/>
              <a:stretch>
                <a:fillRect/>
              </a:stretch>
            </p:blipFill>
            <p:spPr>
              <a:xfrm>
                <a:off x="2339525" y="3552100"/>
                <a:ext cx="1161000" cy="933480"/>
              </a:xfrm>
              <a:prstGeom prst="rect">
                <a:avLst/>
              </a:prstGeom>
            </p:spPr>
          </p:pic>
        </mc:Fallback>
      </mc:AlternateContent>
    </p:spTree>
    <p:extLst>
      <p:ext uri="{BB962C8B-B14F-4D97-AF65-F5344CB8AC3E}">
        <p14:creationId xmlns:p14="http://schemas.microsoft.com/office/powerpoint/2010/main" val="81264235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36D9-2A76-376B-0686-2661733FA1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1BA0F2-4058-5691-C35B-2F475CB2BF5F}"/>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C1D26FF9-E4E7-A096-3588-AEA4405A1E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160338"/>
            <a:ext cx="12192000" cy="65373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708EEE1-F9CB-171F-F24E-67AD72B9BAB2}"/>
              </a:ext>
            </a:extLst>
          </p:cNvPr>
          <p:cNvGrpSpPr/>
          <p:nvPr/>
        </p:nvGrpSpPr>
        <p:grpSpPr>
          <a:xfrm>
            <a:off x="1969429" y="4132931"/>
            <a:ext cx="399600" cy="2156040"/>
            <a:chOff x="1969429" y="4132931"/>
            <a:chExt cx="399600" cy="21560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B94493F-C110-D16B-E1FD-39D1522268E1}"/>
                    </a:ext>
                  </a:extLst>
                </p14:cNvPr>
                <p14:cNvContentPartPr/>
                <p14:nvPr/>
              </p14:nvContentPartPr>
              <p14:xfrm>
                <a:off x="1969429" y="4348931"/>
                <a:ext cx="181800" cy="191160"/>
              </p14:xfrm>
            </p:contentPart>
          </mc:Choice>
          <mc:Fallback xmlns="">
            <p:pic>
              <p:nvPicPr>
                <p:cNvPr id="4" name="Ink 3">
                  <a:extLst>
                    <a:ext uri="{FF2B5EF4-FFF2-40B4-BE49-F238E27FC236}">
                      <a16:creationId xmlns:a16="http://schemas.microsoft.com/office/drawing/2014/main" id="{8B94493F-C110-D16B-E1FD-39D1522268E1}"/>
                    </a:ext>
                  </a:extLst>
                </p:cNvPr>
                <p:cNvPicPr/>
                <p:nvPr/>
              </p:nvPicPr>
              <p:blipFill>
                <a:blip r:embed="rId6"/>
                <a:stretch>
                  <a:fillRect/>
                </a:stretch>
              </p:blipFill>
              <p:spPr>
                <a:xfrm>
                  <a:off x="1963309" y="4342811"/>
                  <a:ext cx="194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1028919-1CC7-7A2E-F5BA-761AA585B0BE}"/>
                    </a:ext>
                  </a:extLst>
                </p14:cNvPr>
                <p14:cNvContentPartPr/>
                <p14:nvPr/>
              </p14:nvContentPartPr>
              <p14:xfrm>
                <a:off x="2078149" y="4132931"/>
                <a:ext cx="68040" cy="373320"/>
              </p14:xfrm>
            </p:contentPart>
          </mc:Choice>
          <mc:Fallback xmlns="">
            <p:pic>
              <p:nvPicPr>
                <p:cNvPr id="5" name="Ink 4">
                  <a:extLst>
                    <a:ext uri="{FF2B5EF4-FFF2-40B4-BE49-F238E27FC236}">
                      <a16:creationId xmlns:a16="http://schemas.microsoft.com/office/drawing/2014/main" id="{C1028919-1CC7-7A2E-F5BA-761AA585B0BE}"/>
                    </a:ext>
                  </a:extLst>
                </p:cNvPr>
                <p:cNvPicPr/>
                <p:nvPr/>
              </p:nvPicPr>
              <p:blipFill>
                <a:blip r:embed="rId8"/>
                <a:stretch>
                  <a:fillRect/>
                </a:stretch>
              </p:blipFill>
              <p:spPr>
                <a:xfrm>
                  <a:off x="2072029" y="4126811"/>
                  <a:ext cx="80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21FBADA-BF5A-5C11-7EF4-204445F74706}"/>
                    </a:ext>
                  </a:extLst>
                </p14:cNvPr>
                <p14:cNvContentPartPr/>
                <p14:nvPr/>
              </p14:nvContentPartPr>
              <p14:xfrm>
                <a:off x="2266069" y="4451171"/>
                <a:ext cx="102960" cy="178200"/>
              </p14:xfrm>
            </p:contentPart>
          </mc:Choice>
          <mc:Fallback xmlns="">
            <p:pic>
              <p:nvPicPr>
                <p:cNvPr id="9" name="Ink 8">
                  <a:extLst>
                    <a:ext uri="{FF2B5EF4-FFF2-40B4-BE49-F238E27FC236}">
                      <a16:creationId xmlns:a16="http://schemas.microsoft.com/office/drawing/2014/main" id="{D21FBADA-BF5A-5C11-7EF4-204445F74706}"/>
                    </a:ext>
                  </a:extLst>
                </p:cNvPr>
                <p:cNvPicPr/>
                <p:nvPr/>
              </p:nvPicPr>
              <p:blipFill>
                <a:blip r:embed="rId10"/>
                <a:stretch>
                  <a:fillRect/>
                </a:stretch>
              </p:blipFill>
              <p:spPr>
                <a:xfrm>
                  <a:off x="2259949" y="4445051"/>
                  <a:ext cx="115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45D86AF-DBF7-1D8E-BF4C-B41F06E0E508}"/>
                    </a:ext>
                  </a:extLst>
                </p14:cNvPr>
                <p14:cNvContentPartPr/>
                <p14:nvPr/>
              </p14:nvContentPartPr>
              <p14:xfrm>
                <a:off x="2081389" y="4712531"/>
                <a:ext cx="85320" cy="1576440"/>
              </p14:xfrm>
            </p:contentPart>
          </mc:Choice>
          <mc:Fallback xmlns="">
            <p:pic>
              <p:nvPicPr>
                <p:cNvPr id="12" name="Ink 11">
                  <a:extLst>
                    <a:ext uri="{FF2B5EF4-FFF2-40B4-BE49-F238E27FC236}">
                      <a16:creationId xmlns:a16="http://schemas.microsoft.com/office/drawing/2014/main" id="{145D86AF-DBF7-1D8E-BF4C-B41F06E0E508}"/>
                    </a:ext>
                  </a:extLst>
                </p:cNvPr>
                <p:cNvPicPr/>
                <p:nvPr/>
              </p:nvPicPr>
              <p:blipFill>
                <a:blip r:embed="rId12"/>
                <a:stretch>
                  <a:fillRect/>
                </a:stretch>
              </p:blipFill>
              <p:spPr>
                <a:xfrm>
                  <a:off x="2075269" y="4706411"/>
                  <a:ext cx="97560" cy="158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20958DC-447E-5855-1635-E464BB25992C}"/>
                  </a:ext>
                </a:extLst>
              </p14:cNvPr>
              <p14:cNvContentPartPr/>
              <p14:nvPr/>
            </p14:nvContentPartPr>
            <p14:xfrm>
              <a:off x="1888069" y="4503731"/>
              <a:ext cx="360" cy="360"/>
            </p14:xfrm>
          </p:contentPart>
        </mc:Choice>
        <mc:Fallback xmlns="">
          <p:pic>
            <p:nvPicPr>
              <p:cNvPr id="15" name="Ink 14">
                <a:extLst>
                  <a:ext uri="{FF2B5EF4-FFF2-40B4-BE49-F238E27FC236}">
                    <a16:creationId xmlns:a16="http://schemas.microsoft.com/office/drawing/2014/main" id="{C20958DC-447E-5855-1635-E464BB25992C}"/>
                  </a:ext>
                </a:extLst>
              </p:cNvPr>
              <p:cNvPicPr/>
              <p:nvPr/>
            </p:nvPicPr>
            <p:blipFill>
              <a:blip r:embed="rId14"/>
              <a:stretch>
                <a:fillRect/>
              </a:stretch>
            </p:blipFill>
            <p:spPr>
              <a:xfrm>
                <a:off x="1881949" y="4497611"/>
                <a:ext cx="12600" cy="12600"/>
              </a:xfrm>
              <a:prstGeom prst="rect">
                <a:avLst/>
              </a:prstGeom>
            </p:spPr>
          </p:pic>
        </mc:Fallback>
      </mc:AlternateContent>
      <p:grpSp>
        <p:nvGrpSpPr>
          <p:cNvPr id="23" name="Group 22">
            <a:extLst>
              <a:ext uri="{FF2B5EF4-FFF2-40B4-BE49-F238E27FC236}">
                <a16:creationId xmlns:a16="http://schemas.microsoft.com/office/drawing/2014/main" id="{32933B5F-C873-E4CF-ABAA-A9E63CB5A7AE}"/>
              </a:ext>
            </a:extLst>
          </p:cNvPr>
          <p:cNvGrpSpPr/>
          <p:nvPr/>
        </p:nvGrpSpPr>
        <p:grpSpPr>
          <a:xfrm>
            <a:off x="847669" y="4383131"/>
            <a:ext cx="1687680" cy="2116440"/>
            <a:chOff x="847669" y="4383131"/>
            <a:chExt cx="1687680" cy="2116440"/>
          </a:xfrm>
        </p:grpSpPr>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EA3A8CAE-5B60-70D7-120D-EF6F3AF25399}"/>
                    </a:ext>
                  </a:extLst>
                </p14:cNvPr>
                <p14:cNvContentPartPr/>
                <p14:nvPr/>
              </p14:nvContentPartPr>
              <p14:xfrm>
                <a:off x="2194069" y="4739171"/>
                <a:ext cx="67680" cy="1355040"/>
              </p14:xfrm>
            </p:contentPart>
          </mc:Choice>
          <mc:Fallback xmlns="">
            <p:pic>
              <p:nvPicPr>
                <p:cNvPr id="16" name="Ink 15">
                  <a:extLst>
                    <a:ext uri="{FF2B5EF4-FFF2-40B4-BE49-F238E27FC236}">
                      <a16:creationId xmlns:a16="http://schemas.microsoft.com/office/drawing/2014/main" id="{EA3A8CAE-5B60-70D7-120D-EF6F3AF25399}"/>
                    </a:ext>
                  </a:extLst>
                </p:cNvPr>
                <p:cNvPicPr/>
                <p:nvPr/>
              </p:nvPicPr>
              <p:blipFill>
                <a:blip r:embed="rId16"/>
                <a:stretch>
                  <a:fillRect/>
                </a:stretch>
              </p:blipFill>
              <p:spPr>
                <a:xfrm>
                  <a:off x="2178589" y="4724051"/>
                  <a:ext cx="98280" cy="138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BF0B793-BF89-B1F7-C3B2-9485EB322862}"/>
                    </a:ext>
                  </a:extLst>
                </p14:cNvPr>
                <p14:cNvContentPartPr/>
                <p14:nvPr/>
              </p14:nvContentPartPr>
              <p14:xfrm>
                <a:off x="2127829" y="6242171"/>
                <a:ext cx="41760" cy="244080"/>
              </p14:xfrm>
            </p:contentPart>
          </mc:Choice>
          <mc:Fallback xmlns="">
            <p:pic>
              <p:nvPicPr>
                <p:cNvPr id="17" name="Ink 16">
                  <a:extLst>
                    <a:ext uri="{FF2B5EF4-FFF2-40B4-BE49-F238E27FC236}">
                      <a16:creationId xmlns:a16="http://schemas.microsoft.com/office/drawing/2014/main" id="{7BF0B793-BF89-B1F7-C3B2-9485EB322862}"/>
                    </a:ext>
                  </a:extLst>
                </p:cNvPr>
                <p:cNvPicPr/>
                <p:nvPr/>
              </p:nvPicPr>
              <p:blipFill>
                <a:blip r:embed="rId18"/>
                <a:stretch>
                  <a:fillRect/>
                </a:stretch>
              </p:blipFill>
              <p:spPr>
                <a:xfrm>
                  <a:off x="2112709" y="6226691"/>
                  <a:ext cx="723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AD157A28-6883-BC2E-8750-BF04488675E4}"/>
                    </a:ext>
                  </a:extLst>
                </p14:cNvPr>
                <p14:cNvContentPartPr/>
                <p14:nvPr/>
              </p14:nvContentPartPr>
              <p14:xfrm>
                <a:off x="2219269" y="6380771"/>
                <a:ext cx="25200" cy="13320"/>
              </p14:xfrm>
            </p:contentPart>
          </mc:Choice>
          <mc:Fallback xmlns="">
            <p:pic>
              <p:nvPicPr>
                <p:cNvPr id="18" name="Ink 17">
                  <a:extLst>
                    <a:ext uri="{FF2B5EF4-FFF2-40B4-BE49-F238E27FC236}">
                      <a16:creationId xmlns:a16="http://schemas.microsoft.com/office/drawing/2014/main" id="{AD157A28-6883-BC2E-8750-BF04488675E4}"/>
                    </a:ext>
                  </a:extLst>
                </p:cNvPr>
                <p:cNvPicPr/>
                <p:nvPr/>
              </p:nvPicPr>
              <p:blipFill>
                <a:blip r:embed="rId20"/>
                <a:stretch>
                  <a:fillRect/>
                </a:stretch>
              </p:blipFill>
              <p:spPr>
                <a:xfrm>
                  <a:off x="2204149" y="6365291"/>
                  <a:ext cx="55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FC528FBF-E3A7-71AC-0E95-9C56A1D91405}"/>
                    </a:ext>
                  </a:extLst>
                </p14:cNvPr>
                <p14:cNvContentPartPr/>
                <p14:nvPr/>
              </p14:nvContentPartPr>
              <p14:xfrm>
                <a:off x="2327269" y="6255491"/>
                <a:ext cx="208080" cy="244080"/>
              </p14:xfrm>
            </p:contentPart>
          </mc:Choice>
          <mc:Fallback xmlns="">
            <p:pic>
              <p:nvPicPr>
                <p:cNvPr id="19" name="Ink 18">
                  <a:extLst>
                    <a:ext uri="{FF2B5EF4-FFF2-40B4-BE49-F238E27FC236}">
                      <a16:creationId xmlns:a16="http://schemas.microsoft.com/office/drawing/2014/main" id="{FC528FBF-E3A7-71AC-0E95-9C56A1D91405}"/>
                    </a:ext>
                  </a:extLst>
                </p:cNvPr>
                <p:cNvPicPr/>
                <p:nvPr/>
              </p:nvPicPr>
              <p:blipFill>
                <a:blip r:embed="rId22"/>
                <a:stretch>
                  <a:fillRect/>
                </a:stretch>
              </p:blipFill>
              <p:spPr>
                <a:xfrm>
                  <a:off x="2312149" y="6240011"/>
                  <a:ext cx="2386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1B4CA4F1-6D1A-55E0-22F8-D020B8B29993}"/>
                    </a:ext>
                  </a:extLst>
                </p14:cNvPr>
                <p14:cNvContentPartPr/>
                <p14:nvPr/>
              </p14:nvContentPartPr>
              <p14:xfrm>
                <a:off x="847669" y="4383131"/>
                <a:ext cx="1114200" cy="165600"/>
              </p14:xfrm>
            </p:contentPart>
          </mc:Choice>
          <mc:Fallback xmlns="">
            <p:pic>
              <p:nvPicPr>
                <p:cNvPr id="20" name="Ink 19">
                  <a:extLst>
                    <a:ext uri="{FF2B5EF4-FFF2-40B4-BE49-F238E27FC236}">
                      <a16:creationId xmlns:a16="http://schemas.microsoft.com/office/drawing/2014/main" id="{1B4CA4F1-6D1A-55E0-22F8-D020B8B29993}"/>
                    </a:ext>
                  </a:extLst>
                </p:cNvPr>
                <p:cNvPicPr/>
                <p:nvPr/>
              </p:nvPicPr>
              <p:blipFill>
                <a:blip r:embed="rId24"/>
                <a:stretch>
                  <a:fillRect/>
                </a:stretch>
              </p:blipFill>
              <p:spPr>
                <a:xfrm>
                  <a:off x="832549" y="4367651"/>
                  <a:ext cx="114480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FD028DD-EC0B-3656-864B-383EC2EF7F0C}"/>
                  </a:ext>
                </a:extLst>
              </p14:cNvPr>
              <p14:cNvContentPartPr/>
              <p14:nvPr/>
            </p14:nvContentPartPr>
            <p14:xfrm>
              <a:off x="290749" y="4392851"/>
              <a:ext cx="174960" cy="337320"/>
            </p14:xfrm>
          </p:contentPart>
        </mc:Choice>
        <mc:Fallback xmlns="">
          <p:pic>
            <p:nvPicPr>
              <p:cNvPr id="21" name="Ink 20">
                <a:extLst>
                  <a:ext uri="{FF2B5EF4-FFF2-40B4-BE49-F238E27FC236}">
                    <a16:creationId xmlns:a16="http://schemas.microsoft.com/office/drawing/2014/main" id="{0FD028DD-EC0B-3656-864B-383EC2EF7F0C}"/>
                  </a:ext>
                </a:extLst>
              </p:cNvPr>
              <p:cNvPicPr/>
              <p:nvPr/>
            </p:nvPicPr>
            <p:blipFill>
              <a:blip r:embed="rId26"/>
              <a:stretch>
                <a:fillRect/>
              </a:stretch>
            </p:blipFill>
            <p:spPr>
              <a:xfrm>
                <a:off x="275629" y="4377371"/>
                <a:ext cx="205560" cy="367920"/>
              </a:xfrm>
              <a:prstGeom prst="rect">
                <a:avLst/>
              </a:prstGeom>
            </p:spPr>
          </p:pic>
        </mc:Fallback>
      </mc:AlternateContent>
      <p:grpSp>
        <p:nvGrpSpPr>
          <p:cNvPr id="29" name="Group 28">
            <a:extLst>
              <a:ext uri="{FF2B5EF4-FFF2-40B4-BE49-F238E27FC236}">
                <a16:creationId xmlns:a16="http://schemas.microsoft.com/office/drawing/2014/main" id="{C23B0E64-B8AC-9F6A-3F86-7FDC179B6426}"/>
              </a:ext>
            </a:extLst>
          </p:cNvPr>
          <p:cNvGrpSpPr/>
          <p:nvPr/>
        </p:nvGrpSpPr>
        <p:grpSpPr>
          <a:xfrm>
            <a:off x="1529509" y="3757091"/>
            <a:ext cx="498960" cy="415440"/>
            <a:chOff x="1529509" y="3757091"/>
            <a:chExt cx="498960" cy="415440"/>
          </a:xfrm>
        </p:grpSpPr>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27ADF161-E366-C473-FD83-46F60DC6ACB5}"/>
                    </a:ext>
                  </a:extLst>
                </p14:cNvPr>
                <p14:cNvContentPartPr/>
                <p14:nvPr/>
              </p14:nvContentPartPr>
              <p14:xfrm>
                <a:off x="1529509" y="3941411"/>
                <a:ext cx="91800" cy="231120"/>
              </p14:xfrm>
            </p:contentPart>
          </mc:Choice>
          <mc:Fallback xmlns="">
            <p:pic>
              <p:nvPicPr>
                <p:cNvPr id="24" name="Ink 23">
                  <a:extLst>
                    <a:ext uri="{FF2B5EF4-FFF2-40B4-BE49-F238E27FC236}">
                      <a16:creationId xmlns:a16="http://schemas.microsoft.com/office/drawing/2014/main" id="{27ADF161-E366-C473-FD83-46F60DC6ACB5}"/>
                    </a:ext>
                  </a:extLst>
                </p:cNvPr>
                <p:cNvPicPr/>
                <p:nvPr/>
              </p:nvPicPr>
              <p:blipFill>
                <a:blip r:embed="rId28"/>
                <a:stretch>
                  <a:fillRect/>
                </a:stretch>
              </p:blipFill>
              <p:spPr>
                <a:xfrm>
                  <a:off x="1514029" y="3925931"/>
                  <a:ext cx="1224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357837F2-902A-0190-D47C-4DBF45059F96}"/>
                    </a:ext>
                  </a:extLst>
                </p14:cNvPr>
                <p14:cNvContentPartPr/>
                <p14:nvPr/>
              </p14:nvContentPartPr>
              <p14:xfrm>
                <a:off x="1629229" y="3918011"/>
                <a:ext cx="241560" cy="165960"/>
              </p14:xfrm>
            </p:contentPart>
          </mc:Choice>
          <mc:Fallback xmlns="">
            <p:pic>
              <p:nvPicPr>
                <p:cNvPr id="25" name="Ink 24">
                  <a:extLst>
                    <a:ext uri="{FF2B5EF4-FFF2-40B4-BE49-F238E27FC236}">
                      <a16:creationId xmlns:a16="http://schemas.microsoft.com/office/drawing/2014/main" id="{357837F2-902A-0190-D47C-4DBF45059F96}"/>
                    </a:ext>
                  </a:extLst>
                </p:cNvPr>
                <p:cNvPicPr/>
                <p:nvPr/>
              </p:nvPicPr>
              <p:blipFill>
                <a:blip r:embed="rId30"/>
                <a:stretch>
                  <a:fillRect/>
                </a:stretch>
              </p:blipFill>
              <p:spPr>
                <a:xfrm>
                  <a:off x="1613749" y="3902891"/>
                  <a:ext cx="271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70220F0E-F868-C4AC-0C10-6AE2AE35CA6C}"/>
                    </a:ext>
                  </a:extLst>
                </p14:cNvPr>
                <p14:cNvContentPartPr/>
                <p14:nvPr/>
              </p14:nvContentPartPr>
              <p14:xfrm>
                <a:off x="1778629" y="3757091"/>
                <a:ext cx="41760" cy="46800"/>
              </p14:xfrm>
            </p:contentPart>
          </mc:Choice>
          <mc:Fallback xmlns="">
            <p:pic>
              <p:nvPicPr>
                <p:cNvPr id="26" name="Ink 25">
                  <a:extLst>
                    <a:ext uri="{FF2B5EF4-FFF2-40B4-BE49-F238E27FC236}">
                      <a16:creationId xmlns:a16="http://schemas.microsoft.com/office/drawing/2014/main" id="{70220F0E-F868-C4AC-0C10-6AE2AE35CA6C}"/>
                    </a:ext>
                  </a:extLst>
                </p:cNvPr>
                <p:cNvPicPr/>
                <p:nvPr/>
              </p:nvPicPr>
              <p:blipFill>
                <a:blip r:embed="rId32"/>
                <a:stretch>
                  <a:fillRect/>
                </a:stretch>
              </p:blipFill>
              <p:spPr>
                <a:xfrm>
                  <a:off x="1763509" y="3741611"/>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DF92B502-50AC-D5D2-D79B-1808D552841F}"/>
                    </a:ext>
                  </a:extLst>
                </p14:cNvPr>
                <p14:cNvContentPartPr/>
                <p14:nvPr/>
              </p14:nvContentPartPr>
              <p14:xfrm>
                <a:off x="1895269" y="3789851"/>
                <a:ext cx="133200" cy="119160"/>
              </p14:xfrm>
            </p:contentPart>
          </mc:Choice>
          <mc:Fallback xmlns="">
            <p:pic>
              <p:nvPicPr>
                <p:cNvPr id="27" name="Ink 26">
                  <a:extLst>
                    <a:ext uri="{FF2B5EF4-FFF2-40B4-BE49-F238E27FC236}">
                      <a16:creationId xmlns:a16="http://schemas.microsoft.com/office/drawing/2014/main" id="{DF92B502-50AC-D5D2-D79B-1808D552841F}"/>
                    </a:ext>
                  </a:extLst>
                </p:cNvPr>
                <p:cNvPicPr/>
                <p:nvPr/>
              </p:nvPicPr>
              <p:blipFill>
                <a:blip r:embed="rId34"/>
                <a:stretch>
                  <a:fillRect/>
                </a:stretch>
              </p:blipFill>
              <p:spPr>
                <a:xfrm>
                  <a:off x="1879789" y="3774731"/>
                  <a:ext cx="163800" cy="149400"/>
                </a:xfrm>
                <a:prstGeom prst="rect">
                  <a:avLst/>
                </a:prstGeom>
              </p:spPr>
            </p:pic>
          </mc:Fallback>
        </mc:AlternateContent>
      </p:grpSp>
      <p:grpSp>
        <p:nvGrpSpPr>
          <p:cNvPr id="54" name="Group 53">
            <a:extLst>
              <a:ext uri="{FF2B5EF4-FFF2-40B4-BE49-F238E27FC236}">
                <a16:creationId xmlns:a16="http://schemas.microsoft.com/office/drawing/2014/main" id="{355DF944-7DFA-2FC0-D111-89D2D433D0C1}"/>
              </a:ext>
            </a:extLst>
          </p:cNvPr>
          <p:cNvGrpSpPr/>
          <p:nvPr/>
        </p:nvGrpSpPr>
        <p:grpSpPr>
          <a:xfrm>
            <a:off x="10103629" y="1634531"/>
            <a:ext cx="2041560" cy="659520"/>
            <a:chOff x="10103629" y="1634531"/>
            <a:chExt cx="2041560" cy="659520"/>
          </a:xfrm>
        </p:grpSpPr>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48B69074-480F-06DD-EA23-E01CB3F01B40}"/>
                    </a:ext>
                  </a:extLst>
                </p14:cNvPr>
                <p14:cNvContentPartPr/>
                <p14:nvPr/>
              </p14:nvContentPartPr>
              <p14:xfrm>
                <a:off x="10103629" y="1766291"/>
                <a:ext cx="179640" cy="191160"/>
              </p14:xfrm>
            </p:contentPart>
          </mc:Choice>
          <mc:Fallback xmlns="">
            <p:pic>
              <p:nvPicPr>
                <p:cNvPr id="31" name="Ink 30">
                  <a:extLst>
                    <a:ext uri="{FF2B5EF4-FFF2-40B4-BE49-F238E27FC236}">
                      <a16:creationId xmlns:a16="http://schemas.microsoft.com/office/drawing/2014/main" id="{48B69074-480F-06DD-EA23-E01CB3F01B40}"/>
                    </a:ext>
                  </a:extLst>
                </p:cNvPr>
                <p:cNvPicPr/>
                <p:nvPr/>
              </p:nvPicPr>
              <p:blipFill>
                <a:blip r:embed="rId38"/>
                <a:stretch>
                  <a:fillRect/>
                </a:stretch>
              </p:blipFill>
              <p:spPr>
                <a:xfrm>
                  <a:off x="10088149" y="1751171"/>
                  <a:ext cx="2098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3F6324B2-BCBE-7391-835B-24F8048786DB}"/>
                    </a:ext>
                  </a:extLst>
                </p14:cNvPr>
                <p14:cNvContentPartPr/>
                <p14:nvPr/>
              </p14:nvContentPartPr>
              <p14:xfrm>
                <a:off x="10290829" y="1706891"/>
                <a:ext cx="25200" cy="284040"/>
              </p14:xfrm>
            </p:contentPart>
          </mc:Choice>
          <mc:Fallback xmlns="">
            <p:pic>
              <p:nvPicPr>
                <p:cNvPr id="32" name="Ink 31">
                  <a:extLst>
                    <a:ext uri="{FF2B5EF4-FFF2-40B4-BE49-F238E27FC236}">
                      <a16:creationId xmlns:a16="http://schemas.microsoft.com/office/drawing/2014/main" id="{3F6324B2-BCBE-7391-835B-24F8048786DB}"/>
                    </a:ext>
                  </a:extLst>
                </p:cNvPr>
                <p:cNvPicPr/>
                <p:nvPr/>
              </p:nvPicPr>
              <p:blipFill>
                <a:blip r:embed="rId40"/>
                <a:stretch>
                  <a:fillRect/>
                </a:stretch>
              </p:blipFill>
              <p:spPr>
                <a:xfrm>
                  <a:off x="10275709" y="1691771"/>
                  <a:ext cx="558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C7A5A2C4-AA35-E17D-4905-4A187DAEC5BF}"/>
                    </a:ext>
                  </a:extLst>
                </p14:cNvPr>
                <p14:cNvContentPartPr/>
                <p14:nvPr/>
              </p14:nvContentPartPr>
              <p14:xfrm>
                <a:off x="10390909" y="1818851"/>
                <a:ext cx="141840" cy="119160"/>
              </p14:xfrm>
            </p:contentPart>
          </mc:Choice>
          <mc:Fallback xmlns="">
            <p:pic>
              <p:nvPicPr>
                <p:cNvPr id="33" name="Ink 32">
                  <a:extLst>
                    <a:ext uri="{FF2B5EF4-FFF2-40B4-BE49-F238E27FC236}">
                      <a16:creationId xmlns:a16="http://schemas.microsoft.com/office/drawing/2014/main" id="{C7A5A2C4-AA35-E17D-4905-4A187DAEC5BF}"/>
                    </a:ext>
                  </a:extLst>
                </p:cNvPr>
                <p:cNvPicPr/>
                <p:nvPr/>
              </p:nvPicPr>
              <p:blipFill>
                <a:blip r:embed="rId42"/>
                <a:stretch>
                  <a:fillRect/>
                </a:stretch>
              </p:blipFill>
              <p:spPr>
                <a:xfrm>
                  <a:off x="10375429" y="1803731"/>
                  <a:ext cx="172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D03CF7E5-847F-FD1D-C47A-F21F34DCC51F}"/>
                    </a:ext>
                  </a:extLst>
                </p14:cNvPr>
                <p14:cNvContentPartPr/>
                <p14:nvPr/>
              </p14:nvContentPartPr>
              <p14:xfrm>
                <a:off x="10543909" y="1766291"/>
                <a:ext cx="101160" cy="171720"/>
              </p14:xfrm>
            </p:contentPart>
          </mc:Choice>
          <mc:Fallback xmlns="">
            <p:pic>
              <p:nvPicPr>
                <p:cNvPr id="34" name="Ink 33">
                  <a:extLst>
                    <a:ext uri="{FF2B5EF4-FFF2-40B4-BE49-F238E27FC236}">
                      <a16:creationId xmlns:a16="http://schemas.microsoft.com/office/drawing/2014/main" id="{D03CF7E5-847F-FD1D-C47A-F21F34DCC51F}"/>
                    </a:ext>
                  </a:extLst>
                </p:cNvPr>
                <p:cNvPicPr/>
                <p:nvPr/>
              </p:nvPicPr>
              <p:blipFill>
                <a:blip r:embed="rId44"/>
                <a:stretch>
                  <a:fillRect/>
                </a:stretch>
              </p:blipFill>
              <p:spPr>
                <a:xfrm>
                  <a:off x="10528789" y="1751171"/>
                  <a:ext cx="131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955E31AB-B6A1-96A0-8BBB-112A75AF0184}"/>
                    </a:ext>
                  </a:extLst>
                </p14:cNvPr>
                <p14:cNvContentPartPr/>
                <p14:nvPr/>
              </p14:nvContentPartPr>
              <p14:xfrm>
                <a:off x="10673509" y="1772771"/>
                <a:ext cx="199800" cy="165240"/>
              </p14:xfrm>
            </p:contentPart>
          </mc:Choice>
          <mc:Fallback xmlns="">
            <p:pic>
              <p:nvPicPr>
                <p:cNvPr id="35" name="Ink 34">
                  <a:extLst>
                    <a:ext uri="{FF2B5EF4-FFF2-40B4-BE49-F238E27FC236}">
                      <a16:creationId xmlns:a16="http://schemas.microsoft.com/office/drawing/2014/main" id="{955E31AB-B6A1-96A0-8BBB-112A75AF0184}"/>
                    </a:ext>
                  </a:extLst>
                </p:cNvPr>
                <p:cNvPicPr/>
                <p:nvPr/>
              </p:nvPicPr>
              <p:blipFill>
                <a:blip r:embed="rId46"/>
                <a:stretch>
                  <a:fillRect/>
                </a:stretch>
              </p:blipFill>
              <p:spPr>
                <a:xfrm>
                  <a:off x="10658029" y="1757651"/>
                  <a:ext cx="23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A88AB116-A764-123B-549E-F62DC892AFD2}"/>
                    </a:ext>
                  </a:extLst>
                </p14:cNvPr>
                <p14:cNvContentPartPr/>
                <p14:nvPr/>
              </p14:nvContentPartPr>
              <p14:xfrm>
                <a:off x="10856389" y="1693931"/>
                <a:ext cx="16920" cy="26280"/>
              </p14:xfrm>
            </p:contentPart>
          </mc:Choice>
          <mc:Fallback xmlns="">
            <p:pic>
              <p:nvPicPr>
                <p:cNvPr id="36" name="Ink 35">
                  <a:extLst>
                    <a:ext uri="{FF2B5EF4-FFF2-40B4-BE49-F238E27FC236}">
                      <a16:creationId xmlns:a16="http://schemas.microsoft.com/office/drawing/2014/main" id="{A88AB116-A764-123B-549E-F62DC892AFD2}"/>
                    </a:ext>
                  </a:extLst>
                </p:cNvPr>
                <p:cNvPicPr/>
                <p:nvPr/>
              </p:nvPicPr>
              <p:blipFill>
                <a:blip r:embed="rId48"/>
                <a:stretch>
                  <a:fillRect/>
                </a:stretch>
              </p:blipFill>
              <p:spPr>
                <a:xfrm>
                  <a:off x="10840909" y="1678811"/>
                  <a:ext cx="47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1703BE2D-43EB-E911-66D5-8C51D9626945}"/>
                    </a:ext>
                  </a:extLst>
                </p14:cNvPr>
                <p14:cNvContentPartPr/>
                <p14:nvPr/>
              </p14:nvContentPartPr>
              <p14:xfrm>
                <a:off x="10955749" y="1680611"/>
                <a:ext cx="33840" cy="375840"/>
              </p14:xfrm>
            </p:contentPart>
          </mc:Choice>
          <mc:Fallback xmlns="">
            <p:pic>
              <p:nvPicPr>
                <p:cNvPr id="37" name="Ink 36">
                  <a:extLst>
                    <a:ext uri="{FF2B5EF4-FFF2-40B4-BE49-F238E27FC236}">
                      <a16:creationId xmlns:a16="http://schemas.microsoft.com/office/drawing/2014/main" id="{1703BE2D-43EB-E911-66D5-8C51D9626945}"/>
                    </a:ext>
                  </a:extLst>
                </p:cNvPr>
                <p:cNvPicPr/>
                <p:nvPr/>
              </p:nvPicPr>
              <p:blipFill>
                <a:blip r:embed="rId50"/>
                <a:stretch>
                  <a:fillRect/>
                </a:stretch>
              </p:blipFill>
              <p:spPr>
                <a:xfrm>
                  <a:off x="10940269" y="1665491"/>
                  <a:ext cx="644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630366D9-E932-827D-B688-92DE356C1938}"/>
                    </a:ext>
                  </a:extLst>
                </p14:cNvPr>
                <p14:cNvContentPartPr/>
                <p14:nvPr/>
              </p14:nvContentPartPr>
              <p14:xfrm>
                <a:off x="10872949" y="1825691"/>
                <a:ext cx="224640" cy="126000"/>
              </p14:xfrm>
            </p:contentPart>
          </mc:Choice>
          <mc:Fallback xmlns="">
            <p:pic>
              <p:nvPicPr>
                <p:cNvPr id="38" name="Ink 37">
                  <a:extLst>
                    <a:ext uri="{FF2B5EF4-FFF2-40B4-BE49-F238E27FC236}">
                      <a16:creationId xmlns:a16="http://schemas.microsoft.com/office/drawing/2014/main" id="{630366D9-E932-827D-B688-92DE356C1938}"/>
                    </a:ext>
                  </a:extLst>
                </p:cNvPr>
                <p:cNvPicPr/>
                <p:nvPr/>
              </p:nvPicPr>
              <p:blipFill>
                <a:blip r:embed="rId52"/>
                <a:stretch>
                  <a:fillRect/>
                </a:stretch>
              </p:blipFill>
              <p:spPr>
                <a:xfrm>
                  <a:off x="10857469" y="1810211"/>
                  <a:ext cx="255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F198AD34-6ED7-8A5E-DB88-80A56EA86905}"/>
                    </a:ext>
                  </a:extLst>
                </p14:cNvPr>
                <p14:cNvContentPartPr/>
                <p14:nvPr/>
              </p14:nvContentPartPr>
              <p14:xfrm>
                <a:off x="11130709" y="1759811"/>
                <a:ext cx="16920" cy="13320"/>
              </p14:xfrm>
            </p:contentPart>
          </mc:Choice>
          <mc:Fallback xmlns="">
            <p:pic>
              <p:nvPicPr>
                <p:cNvPr id="39" name="Ink 38">
                  <a:extLst>
                    <a:ext uri="{FF2B5EF4-FFF2-40B4-BE49-F238E27FC236}">
                      <a16:creationId xmlns:a16="http://schemas.microsoft.com/office/drawing/2014/main" id="{F198AD34-6ED7-8A5E-DB88-80A56EA86905}"/>
                    </a:ext>
                  </a:extLst>
                </p:cNvPr>
                <p:cNvPicPr/>
                <p:nvPr/>
              </p:nvPicPr>
              <p:blipFill>
                <a:blip r:embed="rId54"/>
                <a:stretch>
                  <a:fillRect/>
                </a:stretch>
              </p:blipFill>
              <p:spPr>
                <a:xfrm>
                  <a:off x="11115229" y="1744691"/>
                  <a:ext cx="47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7503F557-DC82-F185-A667-640BC9EC602A}"/>
                    </a:ext>
                  </a:extLst>
                </p14:cNvPr>
                <p14:cNvContentPartPr/>
                <p14:nvPr/>
              </p14:nvContentPartPr>
              <p14:xfrm>
                <a:off x="11213869" y="1792571"/>
                <a:ext cx="199800" cy="138600"/>
              </p14:xfrm>
            </p:contentPart>
          </mc:Choice>
          <mc:Fallback xmlns="">
            <p:pic>
              <p:nvPicPr>
                <p:cNvPr id="40" name="Ink 39">
                  <a:extLst>
                    <a:ext uri="{FF2B5EF4-FFF2-40B4-BE49-F238E27FC236}">
                      <a16:creationId xmlns:a16="http://schemas.microsoft.com/office/drawing/2014/main" id="{7503F557-DC82-F185-A667-640BC9EC602A}"/>
                    </a:ext>
                  </a:extLst>
                </p:cNvPr>
                <p:cNvPicPr/>
                <p:nvPr/>
              </p:nvPicPr>
              <p:blipFill>
                <a:blip r:embed="rId56"/>
                <a:stretch>
                  <a:fillRect/>
                </a:stretch>
              </p:blipFill>
              <p:spPr>
                <a:xfrm>
                  <a:off x="11198389" y="1777451"/>
                  <a:ext cx="230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BC6155E6-9B29-9D0D-73C0-019BCF07C96B}"/>
                    </a:ext>
                  </a:extLst>
                </p14:cNvPr>
                <p14:cNvContentPartPr/>
                <p14:nvPr/>
              </p14:nvContentPartPr>
              <p14:xfrm>
                <a:off x="11379829" y="1818851"/>
                <a:ext cx="133200" cy="132480"/>
              </p14:xfrm>
            </p:contentPart>
          </mc:Choice>
          <mc:Fallback xmlns="">
            <p:pic>
              <p:nvPicPr>
                <p:cNvPr id="41" name="Ink 40">
                  <a:extLst>
                    <a:ext uri="{FF2B5EF4-FFF2-40B4-BE49-F238E27FC236}">
                      <a16:creationId xmlns:a16="http://schemas.microsoft.com/office/drawing/2014/main" id="{BC6155E6-9B29-9D0D-73C0-019BCF07C96B}"/>
                    </a:ext>
                  </a:extLst>
                </p:cNvPr>
                <p:cNvPicPr/>
                <p:nvPr/>
              </p:nvPicPr>
              <p:blipFill>
                <a:blip r:embed="rId58"/>
                <a:stretch>
                  <a:fillRect/>
                </a:stretch>
              </p:blipFill>
              <p:spPr>
                <a:xfrm>
                  <a:off x="11364709" y="1803731"/>
                  <a:ext cx="163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026BED1C-7161-EAF6-FBC7-6E58DBC0CE7A}"/>
                    </a:ext>
                  </a:extLst>
                </p14:cNvPr>
                <p14:cNvContentPartPr/>
                <p14:nvPr/>
              </p14:nvContentPartPr>
              <p14:xfrm>
                <a:off x="11504749" y="1818851"/>
                <a:ext cx="66960" cy="112320"/>
              </p14:xfrm>
            </p:contentPart>
          </mc:Choice>
          <mc:Fallback xmlns="">
            <p:pic>
              <p:nvPicPr>
                <p:cNvPr id="42" name="Ink 41">
                  <a:extLst>
                    <a:ext uri="{FF2B5EF4-FFF2-40B4-BE49-F238E27FC236}">
                      <a16:creationId xmlns:a16="http://schemas.microsoft.com/office/drawing/2014/main" id="{026BED1C-7161-EAF6-FBC7-6E58DBC0CE7A}"/>
                    </a:ext>
                  </a:extLst>
                </p:cNvPr>
                <p:cNvPicPr/>
                <p:nvPr/>
              </p:nvPicPr>
              <p:blipFill>
                <a:blip r:embed="rId60"/>
                <a:stretch>
                  <a:fillRect/>
                </a:stretch>
              </p:blipFill>
              <p:spPr>
                <a:xfrm>
                  <a:off x="11489269" y="1803731"/>
                  <a:ext cx="97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7F9634DE-BAB1-6230-F1BC-4B71F28F831B}"/>
                    </a:ext>
                  </a:extLst>
                </p14:cNvPr>
                <p14:cNvContentPartPr/>
                <p14:nvPr/>
              </p14:nvContentPartPr>
              <p14:xfrm>
                <a:off x="11570989" y="1634531"/>
                <a:ext cx="70560" cy="322920"/>
              </p14:xfrm>
            </p:contentPart>
          </mc:Choice>
          <mc:Fallback xmlns="">
            <p:pic>
              <p:nvPicPr>
                <p:cNvPr id="43" name="Ink 42">
                  <a:extLst>
                    <a:ext uri="{FF2B5EF4-FFF2-40B4-BE49-F238E27FC236}">
                      <a16:creationId xmlns:a16="http://schemas.microsoft.com/office/drawing/2014/main" id="{7F9634DE-BAB1-6230-F1BC-4B71F28F831B}"/>
                    </a:ext>
                  </a:extLst>
                </p:cNvPr>
                <p:cNvPicPr/>
                <p:nvPr/>
              </p:nvPicPr>
              <p:blipFill>
                <a:blip r:embed="rId62"/>
                <a:stretch>
                  <a:fillRect/>
                </a:stretch>
              </p:blipFill>
              <p:spPr>
                <a:xfrm>
                  <a:off x="11555869" y="1619411"/>
                  <a:ext cx="1011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0360B80D-D754-4864-7ADF-ABCC34446A39}"/>
                    </a:ext>
                  </a:extLst>
                </p14:cNvPr>
                <p14:cNvContentPartPr/>
                <p14:nvPr/>
              </p14:nvContentPartPr>
              <p14:xfrm>
                <a:off x="11629309" y="1779611"/>
                <a:ext cx="133200" cy="125640"/>
              </p14:xfrm>
            </p:contentPart>
          </mc:Choice>
          <mc:Fallback xmlns="">
            <p:pic>
              <p:nvPicPr>
                <p:cNvPr id="44" name="Ink 43">
                  <a:extLst>
                    <a:ext uri="{FF2B5EF4-FFF2-40B4-BE49-F238E27FC236}">
                      <a16:creationId xmlns:a16="http://schemas.microsoft.com/office/drawing/2014/main" id="{0360B80D-D754-4864-7ADF-ABCC34446A39}"/>
                    </a:ext>
                  </a:extLst>
                </p:cNvPr>
                <p:cNvPicPr/>
                <p:nvPr/>
              </p:nvPicPr>
              <p:blipFill>
                <a:blip r:embed="rId64"/>
                <a:stretch>
                  <a:fillRect/>
                </a:stretch>
              </p:blipFill>
              <p:spPr>
                <a:xfrm>
                  <a:off x="11614189" y="1764491"/>
                  <a:ext cx="16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59C86954-1D01-5D05-22B8-7B4E59FD3F22}"/>
                    </a:ext>
                  </a:extLst>
                </p14:cNvPr>
                <p14:cNvContentPartPr/>
                <p14:nvPr/>
              </p14:nvContentPartPr>
              <p14:xfrm>
                <a:off x="11753869" y="1740011"/>
                <a:ext cx="8640" cy="20520"/>
              </p14:xfrm>
            </p:contentPart>
          </mc:Choice>
          <mc:Fallback xmlns="">
            <p:pic>
              <p:nvPicPr>
                <p:cNvPr id="45" name="Ink 44">
                  <a:extLst>
                    <a:ext uri="{FF2B5EF4-FFF2-40B4-BE49-F238E27FC236}">
                      <a16:creationId xmlns:a16="http://schemas.microsoft.com/office/drawing/2014/main" id="{59C86954-1D01-5D05-22B8-7B4E59FD3F22}"/>
                    </a:ext>
                  </a:extLst>
                </p:cNvPr>
                <p:cNvPicPr/>
                <p:nvPr/>
              </p:nvPicPr>
              <p:blipFill>
                <a:blip r:embed="rId66"/>
                <a:stretch>
                  <a:fillRect/>
                </a:stretch>
              </p:blipFill>
              <p:spPr>
                <a:xfrm>
                  <a:off x="11738749" y="1724531"/>
                  <a:ext cx="39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BC38F88E-AE03-9EE7-7FEB-9898DA7785DB}"/>
                    </a:ext>
                  </a:extLst>
                </p14:cNvPr>
                <p14:cNvContentPartPr/>
                <p14:nvPr/>
              </p14:nvContentPartPr>
              <p14:xfrm>
                <a:off x="11770789" y="1742891"/>
                <a:ext cx="374400" cy="188640"/>
              </p14:xfrm>
            </p:contentPart>
          </mc:Choice>
          <mc:Fallback xmlns="">
            <p:pic>
              <p:nvPicPr>
                <p:cNvPr id="46" name="Ink 45">
                  <a:extLst>
                    <a:ext uri="{FF2B5EF4-FFF2-40B4-BE49-F238E27FC236}">
                      <a16:creationId xmlns:a16="http://schemas.microsoft.com/office/drawing/2014/main" id="{BC38F88E-AE03-9EE7-7FEB-9898DA7785DB}"/>
                    </a:ext>
                  </a:extLst>
                </p:cNvPr>
                <p:cNvPicPr/>
                <p:nvPr/>
              </p:nvPicPr>
              <p:blipFill>
                <a:blip r:embed="rId68"/>
                <a:stretch>
                  <a:fillRect/>
                </a:stretch>
              </p:blipFill>
              <p:spPr>
                <a:xfrm>
                  <a:off x="11755309" y="1727771"/>
                  <a:ext cx="405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3C833563-5EAE-6F8E-9425-EF7C4791DF77}"/>
                    </a:ext>
                  </a:extLst>
                </p14:cNvPr>
                <p14:cNvContentPartPr/>
                <p14:nvPr/>
              </p14:nvContentPartPr>
              <p14:xfrm>
                <a:off x="10722469" y="2012891"/>
                <a:ext cx="18000" cy="261000"/>
              </p14:xfrm>
            </p:contentPart>
          </mc:Choice>
          <mc:Fallback xmlns="">
            <p:pic>
              <p:nvPicPr>
                <p:cNvPr id="47" name="Ink 46">
                  <a:extLst>
                    <a:ext uri="{FF2B5EF4-FFF2-40B4-BE49-F238E27FC236}">
                      <a16:creationId xmlns:a16="http://schemas.microsoft.com/office/drawing/2014/main" id="{3C833563-5EAE-6F8E-9425-EF7C4791DF77}"/>
                    </a:ext>
                  </a:extLst>
                </p:cNvPr>
                <p:cNvPicPr/>
                <p:nvPr/>
              </p:nvPicPr>
              <p:blipFill>
                <a:blip r:embed="rId70"/>
                <a:stretch>
                  <a:fillRect/>
                </a:stretch>
              </p:blipFill>
              <p:spPr>
                <a:xfrm>
                  <a:off x="10706989" y="1997771"/>
                  <a:ext cx="482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A3E162D3-A8E1-DEA4-9860-DA04DB800E2E}"/>
                    </a:ext>
                  </a:extLst>
                </p14:cNvPr>
                <p14:cNvContentPartPr/>
                <p14:nvPr/>
              </p14:nvContentPartPr>
              <p14:xfrm>
                <a:off x="10706629" y="2135291"/>
                <a:ext cx="224640" cy="13680"/>
              </p14:xfrm>
            </p:contentPart>
          </mc:Choice>
          <mc:Fallback xmlns="">
            <p:pic>
              <p:nvPicPr>
                <p:cNvPr id="48" name="Ink 47">
                  <a:extLst>
                    <a:ext uri="{FF2B5EF4-FFF2-40B4-BE49-F238E27FC236}">
                      <a16:creationId xmlns:a16="http://schemas.microsoft.com/office/drawing/2014/main" id="{A3E162D3-A8E1-DEA4-9860-DA04DB800E2E}"/>
                    </a:ext>
                  </a:extLst>
                </p:cNvPr>
                <p:cNvPicPr/>
                <p:nvPr/>
              </p:nvPicPr>
              <p:blipFill>
                <a:blip r:embed="rId72"/>
                <a:stretch>
                  <a:fillRect/>
                </a:stretch>
              </p:blipFill>
              <p:spPr>
                <a:xfrm>
                  <a:off x="10691509" y="2120171"/>
                  <a:ext cx="255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8C1B9156-5EB1-F8E4-9C57-D55FF009A51A}"/>
                    </a:ext>
                  </a:extLst>
                </p14:cNvPr>
                <p14:cNvContentPartPr/>
                <p14:nvPr/>
              </p14:nvContentPartPr>
              <p14:xfrm>
                <a:off x="10851709" y="2128811"/>
                <a:ext cx="221040" cy="105480"/>
              </p14:xfrm>
            </p:contentPart>
          </mc:Choice>
          <mc:Fallback xmlns="">
            <p:pic>
              <p:nvPicPr>
                <p:cNvPr id="49" name="Ink 48">
                  <a:extLst>
                    <a:ext uri="{FF2B5EF4-FFF2-40B4-BE49-F238E27FC236}">
                      <a16:creationId xmlns:a16="http://schemas.microsoft.com/office/drawing/2014/main" id="{8C1B9156-5EB1-F8E4-9C57-D55FF009A51A}"/>
                    </a:ext>
                  </a:extLst>
                </p:cNvPr>
                <p:cNvPicPr/>
                <p:nvPr/>
              </p:nvPicPr>
              <p:blipFill>
                <a:blip r:embed="rId74"/>
                <a:stretch>
                  <a:fillRect/>
                </a:stretch>
              </p:blipFill>
              <p:spPr>
                <a:xfrm>
                  <a:off x="10836229" y="2113691"/>
                  <a:ext cx="251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Ink 49">
                  <a:extLst>
                    <a:ext uri="{FF2B5EF4-FFF2-40B4-BE49-F238E27FC236}">
                      <a16:creationId xmlns:a16="http://schemas.microsoft.com/office/drawing/2014/main" id="{98193809-D62D-C830-90A9-291824758E58}"/>
                    </a:ext>
                  </a:extLst>
                </p14:cNvPr>
                <p14:cNvContentPartPr/>
                <p14:nvPr/>
              </p14:nvContentPartPr>
              <p14:xfrm>
                <a:off x="11072389" y="2128811"/>
                <a:ext cx="100080" cy="138960"/>
              </p14:xfrm>
            </p:contentPart>
          </mc:Choice>
          <mc:Fallback xmlns="">
            <p:pic>
              <p:nvPicPr>
                <p:cNvPr id="50" name="Ink 49">
                  <a:extLst>
                    <a:ext uri="{FF2B5EF4-FFF2-40B4-BE49-F238E27FC236}">
                      <a16:creationId xmlns:a16="http://schemas.microsoft.com/office/drawing/2014/main" id="{98193809-D62D-C830-90A9-291824758E58}"/>
                    </a:ext>
                  </a:extLst>
                </p:cNvPr>
                <p:cNvPicPr/>
                <p:nvPr/>
              </p:nvPicPr>
              <p:blipFill>
                <a:blip r:embed="rId76"/>
                <a:stretch>
                  <a:fillRect/>
                </a:stretch>
              </p:blipFill>
              <p:spPr>
                <a:xfrm>
                  <a:off x="11057269" y="2113691"/>
                  <a:ext cx="130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Ink 50">
                  <a:extLst>
                    <a:ext uri="{FF2B5EF4-FFF2-40B4-BE49-F238E27FC236}">
                      <a16:creationId xmlns:a16="http://schemas.microsoft.com/office/drawing/2014/main" id="{F599DC30-E495-62B5-B88A-B16AD094C6B0}"/>
                    </a:ext>
                  </a:extLst>
                </p14:cNvPr>
                <p14:cNvContentPartPr/>
                <p14:nvPr/>
              </p14:nvContentPartPr>
              <p14:xfrm>
                <a:off x="11255269" y="2076251"/>
                <a:ext cx="66960" cy="217800"/>
              </p14:xfrm>
            </p:contentPart>
          </mc:Choice>
          <mc:Fallback xmlns="">
            <p:pic>
              <p:nvPicPr>
                <p:cNvPr id="51" name="Ink 50">
                  <a:extLst>
                    <a:ext uri="{FF2B5EF4-FFF2-40B4-BE49-F238E27FC236}">
                      <a16:creationId xmlns:a16="http://schemas.microsoft.com/office/drawing/2014/main" id="{F599DC30-E495-62B5-B88A-B16AD094C6B0}"/>
                    </a:ext>
                  </a:extLst>
                </p:cNvPr>
                <p:cNvPicPr/>
                <p:nvPr/>
              </p:nvPicPr>
              <p:blipFill>
                <a:blip r:embed="rId78"/>
                <a:stretch>
                  <a:fillRect/>
                </a:stretch>
              </p:blipFill>
              <p:spPr>
                <a:xfrm>
                  <a:off x="11240149" y="2061131"/>
                  <a:ext cx="97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F4981A2A-9EAC-D5C5-162E-554FB2B4ED06}"/>
                    </a:ext>
                  </a:extLst>
                </p14:cNvPr>
                <p14:cNvContentPartPr/>
                <p14:nvPr/>
              </p14:nvContentPartPr>
              <p14:xfrm>
                <a:off x="11317189" y="2128811"/>
                <a:ext cx="179640" cy="125640"/>
              </p14:xfrm>
            </p:contentPart>
          </mc:Choice>
          <mc:Fallback xmlns="">
            <p:pic>
              <p:nvPicPr>
                <p:cNvPr id="52" name="Ink 51">
                  <a:extLst>
                    <a:ext uri="{FF2B5EF4-FFF2-40B4-BE49-F238E27FC236}">
                      <a16:creationId xmlns:a16="http://schemas.microsoft.com/office/drawing/2014/main" id="{F4981A2A-9EAC-D5C5-162E-554FB2B4ED06}"/>
                    </a:ext>
                  </a:extLst>
                </p:cNvPr>
                <p:cNvPicPr/>
                <p:nvPr/>
              </p:nvPicPr>
              <p:blipFill>
                <a:blip r:embed="rId80"/>
                <a:stretch>
                  <a:fillRect/>
                </a:stretch>
              </p:blipFill>
              <p:spPr>
                <a:xfrm>
                  <a:off x="11301709" y="2113691"/>
                  <a:ext cx="209880" cy="156240"/>
                </a:xfrm>
                <a:prstGeom prst="rect">
                  <a:avLst/>
                </a:prstGeom>
              </p:spPr>
            </p:pic>
          </mc:Fallback>
        </mc:AlternateContent>
      </p:grpSp>
      <p:grpSp>
        <p:nvGrpSpPr>
          <p:cNvPr id="62" name="Group 61">
            <a:extLst>
              <a:ext uri="{FF2B5EF4-FFF2-40B4-BE49-F238E27FC236}">
                <a16:creationId xmlns:a16="http://schemas.microsoft.com/office/drawing/2014/main" id="{D2E75A7C-6026-B476-6CEE-4408FCF3C26E}"/>
              </a:ext>
            </a:extLst>
          </p:cNvPr>
          <p:cNvGrpSpPr/>
          <p:nvPr/>
        </p:nvGrpSpPr>
        <p:grpSpPr>
          <a:xfrm>
            <a:off x="10432309" y="368771"/>
            <a:ext cx="1463400" cy="626760"/>
            <a:chOff x="10432309" y="368771"/>
            <a:chExt cx="1463400" cy="626760"/>
          </a:xfrm>
        </p:grpSpPr>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3EBE094-0031-1E3A-B440-ED6B8D4E55CA}"/>
                    </a:ext>
                  </a:extLst>
                </p14:cNvPr>
                <p14:cNvContentPartPr/>
                <p14:nvPr/>
              </p14:nvContentPartPr>
              <p14:xfrm>
                <a:off x="10432309" y="368771"/>
                <a:ext cx="628560" cy="277200"/>
              </p14:xfrm>
            </p:contentPart>
          </mc:Choice>
          <mc:Fallback xmlns="">
            <p:pic>
              <p:nvPicPr>
                <p:cNvPr id="55" name="Ink 54">
                  <a:extLst>
                    <a:ext uri="{FF2B5EF4-FFF2-40B4-BE49-F238E27FC236}">
                      <a16:creationId xmlns:a16="http://schemas.microsoft.com/office/drawing/2014/main" id="{43EBE094-0031-1E3A-B440-ED6B8D4E55CA}"/>
                    </a:ext>
                  </a:extLst>
                </p:cNvPr>
                <p:cNvPicPr/>
                <p:nvPr/>
              </p:nvPicPr>
              <p:blipFill>
                <a:blip r:embed="rId82"/>
                <a:stretch>
                  <a:fillRect/>
                </a:stretch>
              </p:blipFill>
              <p:spPr>
                <a:xfrm>
                  <a:off x="10417189" y="353651"/>
                  <a:ext cx="658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0B6E5A66-245C-80D9-DE9D-54F48691D14B}"/>
                    </a:ext>
                  </a:extLst>
                </p14:cNvPr>
                <p14:cNvContentPartPr/>
                <p14:nvPr/>
              </p14:nvContentPartPr>
              <p14:xfrm>
                <a:off x="11180389" y="480731"/>
                <a:ext cx="370800" cy="152280"/>
              </p14:xfrm>
            </p:contentPart>
          </mc:Choice>
          <mc:Fallback xmlns="">
            <p:pic>
              <p:nvPicPr>
                <p:cNvPr id="56" name="Ink 55">
                  <a:extLst>
                    <a:ext uri="{FF2B5EF4-FFF2-40B4-BE49-F238E27FC236}">
                      <a16:creationId xmlns:a16="http://schemas.microsoft.com/office/drawing/2014/main" id="{0B6E5A66-245C-80D9-DE9D-54F48691D14B}"/>
                    </a:ext>
                  </a:extLst>
                </p:cNvPr>
                <p:cNvPicPr/>
                <p:nvPr/>
              </p:nvPicPr>
              <p:blipFill>
                <a:blip r:embed="rId84"/>
                <a:stretch>
                  <a:fillRect/>
                </a:stretch>
              </p:blipFill>
              <p:spPr>
                <a:xfrm>
                  <a:off x="11165269" y="465611"/>
                  <a:ext cx="401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B8A8D52E-35D5-DE5A-A6CE-A2FF6479AE64}"/>
                    </a:ext>
                  </a:extLst>
                </p14:cNvPr>
                <p14:cNvContentPartPr/>
                <p14:nvPr/>
              </p14:nvContentPartPr>
              <p14:xfrm>
                <a:off x="11546149" y="395411"/>
                <a:ext cx="349560" cy="277200"/>
              </p14:xfrm>
            </p:contentPart>
          </mc:Choice>
          <mc:Fallback xmlns="">
            <p:pic>
              <p:nvPicPr>
                <p:cNvPr id="57" name="Ink 56">
                  <a:extLst>
                    <a:ext uri="{FF2B5EF4-FFF2-40B4-BE49-F238E27FC236}">
                      <a16:creationId xmlns:a16="http://schemas.microsoft.com/office/drawing/2014/main" id="{B8A8D52E-35D5-DE5A-A6CE-A2FF6479AE64}"/>
                    </a:ext>
                  </a:extLst>
                </p:cNvPr>
                <p:cNvPicPr/>
                <p:nvPr/>
              </p:nvPicPr>
              <p:blipFill>
                <a:blip r:embed="rId86"/>
                <a:stretch>
                  <a:fillRect/>
                </a:stretch>
              </p:blipFill>
              <p:spPr>
                <a:xfrm>
                  <a:off x="11531029" y="380291"/>
                  <a:ext cx="3801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1404D1CE-0CF2-9347-E925-420DF3D2B7E4}"/>
                    </a:ext>
                  </a:extLst>
                </p14:cNvPr>
                <p14:cNvContentPartPr/>
                <p14:nvPr/>
              </p14:nvContentPartPr>
              <p14:xfrm>
                <a:off x="11030989" y="738131"/>
                <a:ext cx="798480" cy="257400"/>
              </p14:xfrm>
            </p:contentPart>
          </mc:Choice>
          <mc:Fallback xmlns="">
            <p:pic>
              <p:nvPicPr>
                <p:cNvPr id="60" name="Ink 59">
                  <a:extLst>
                    <a:ext uri="{FF2B5EF4-FFF2-40B4-BE49-F238E27FC236}">
                      <a16:creationId xmlns:a16="http://schemas.microsoft.com/office/drawing/2014/main" id="{1404D1CE-0CF2-9347-E925-420DF3D2B7E4}"/>
                    </a:ext>
                  </a:extLst>
                </p:cNvPr>
                <p:cNvPicPr/>
                <p:nvPr/>
              </p:nvPicPr>
              <p:blipFill>
                <a:blip r:embed="rId88"/>
                <a:stretch>
                  <a:fillRect/>
                </a:stretch>
              </p:blipFill>
              <p:spPr>
                <a:xfrm>
                  <a:off x="11010469" y="717611"/>
                  <a:ext cx="839160" cy="29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63" name="Ink 62">
                <a:extLst>
                  <a:ext uri="{FF2B5EF4-FFF2-40B4-BE49-F238E27FC236}">
                    <a16:creationId xmlns:a16="http://schemas.microsoft.com/office/drawing/2014/main" id="{BD799ECB-4477-F854-358E-15F7DE3CBC4E}"/>
                  </a:ext>
                </a:extLst>
              </p14:cNvPr>
              <p14:cNvContentPartPr/>
              <p14:nvPr/>
            </p14:nvContentPartPr>
            <p14:xfrm>
              <a:off x="2925949" y="5747891"/>
              <a:ext cx="224640" cy="46440"/>
            </p14:xfrm>
          </p:contentPart>
        </mc:Choice>
        <mc:Fallback xmlns="">
          <p:pic>
            <p:nvPicPr>
              <p:cNvPr id="63" name="Ink 62">
                <a:extLst>
                  <a:ext uri="{FF2B5EF4-FFF2-40B4-BE49-F238E27FC236}">
                    <a16:creationId xmlns:a16="http://schemas.microsoft.com/office/drawing/2014/main" id="{BD799ECB-4477-F854-358E-15F7DE3CBC4E}"/>
                  </a:ext>
                </a:extLst>
              </p:cNvPr>
              <p:cNvPicPr/>
              <p:nvPr/>
            </p:nvPicPr>
            <p:blipFill>
              <a:blip r:embed="rId90"/>
              <a:stretch>
                <a:fillRect/>
              </a:stretch>
            </p:blipFill>
            <p:spPr>
              <a:xfrm>
                <a:off x="2905429" y="5727371"/>
                <a:ext cx="265680" cy="87120"/>
              </a:xfrm>
              <a:prstGeom prst="rect">
                <a:avLst/>
              </a:prstGeom>
            </p:spPr>
          </p:pic>
        </mc:Fallback>
      </mc:AlternateContent>
      <p:grpSp>
        <p:nvGrpSpPr>
          <p:cNvPr id="28" name="Group 27">
            <a:extLst>
              <a:ext uri="{FF2B5EF4-FFF2-40B4-BE49-F238E27FC236}">
                <a16:creationId xmlns:a16="http://schemas.microsoft.com/office/drawing/2014/main" id="{0D407ED0-ABAF-1E65-8C8A-7FCAD774E9DB}"/>
              </a:ext>
            </a:extLst>
          </p:cNvPr>
          <p:cNvGrpSpPr/>
          <p:nvPr/>
        </p:nvGrpSpPr>
        <p:grpSpPr>
          <a:xfrm>
            <a:off x="2048285" y="4719580"/>
            <a:ext cx="617760" cy="1823760"/>
            <a:chOff x="2048285" y="4719580"/>
            <a:chExt cx="617760" cy="1823760"/>
          </a:xfrm>
        </p:grpSpPr>
        <mc:AlternateContent xmlns:mc="http://schemas.openxmlformats.org/markup-compatibility/2006" xmlns:p14="http://schemas.microsoft.com/office/powerpoint/2010/main">
          <mc:Choice Requires="p14">
            <p:contentPart p14:bwMode="auto" r:id="rId91">
              <p14:nvContentPartPr>
                <p14:cNvPr id="6" name="Ink 5">
                  <a:extLst>
                    <a:ext uri="{FF2B5EF4-FFF2-40B4-BE49-F238E27FC236}">
                      <a16:creationId xmlns:a16="http://schemas.microsoft.com/office/drawing/2014/main" id="{A61089B5-C8A2-761C-3A6B-92CB291EB472}"/>
                    </a:ext>
                  </a:extLst>
                </p14:cNvPr>
                <p14:cNvContentPartPr/>
                <p14:nvPr/>
              </p14:nvContentPartPr>
              <p14:xfrm>
                <a:off x="2199125" y="4719580"/>
                <a:ext cx="95760" cy="1362240"/>
              </p14:xfrm>
            </p:contentPart>
          </mc:Choice>
          <mc:Fallback xmlns="">
            <p:pic>
              <p:nvPicPr>
                <p:cNvPr id="6" name="Ink 5">
                  <a:extLst>
                    <a:ext uri="{FF2B5EF4-FFF2-40B4-BE49-F238E27FC236}">
                      <a16:creationId xmlns:a16="http://schemas.microsoft.com/office/drawing/2014/main" id="{A61089B5-C8A2-761C-3A6B-92CB291EB472}"/>
                    </a:ext>
                  </a:extLst>
                </p:cNvPr>
                <p:cNvPicPr/>
                <p:nvPr/>
              </p:nvPicPr>
              <p:blipFill>
                <a:blip r:embed="rId92"/>
                <a:stretch>
                  <a:fillRect/>
                </a:stretch>
              </p:blipFill>
              <p:spPr>
                <a:xfrm>
                  <a:off x="2184005" y="4704460"/>
                  <a:ext cx="126000" cy="139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 name="Ink 6">
                  <a:extLst>
                    <a:ext uri="{FF2B5EF4-FFF2-40B4-BE49-F238E27FC236}">
                      <a16:creationId xmlns:a16="http://schemas.microsoft.com/office/drawing/2014/main" id="{6543576B-02FD-6D9A-E7B5-4AC869CE32BD}"/>
                    </a:ext>
                  </a:extLst>
                </p14:cNvPr>
                <p14:cNvContentPartPr/>
                <p14:nvPr/>
              </p14:nvContentPartPr>
              <p14:xfrm>
                <a:off x="2048285" y="6214660"/>
                <a:ext cx="177840" cy="328680"/>
              </p14:xfrm>
            </p:contentPart>
          </mc:Choice>
          <mc:Fallback xmlns="">
            <p:pic>
              <p:nvPicPr>
                <p:cNvPr id="7" name="Ink 6">
                  <a:extLst>
                    <a:ext uri="{FF2B5EF4-FFF2-40B4-BE49-F238E27FC236}">
                      <a16:creationId xmlns:a16="http://schemas.microsoft.com/office/drawing/2014/main" id="{6543576B-02FD-6D9A-E7B5-4AC869CE32BD}"/>
                    </a:ext>
                  </a:extLst>
                </p:cNvPr>
                <p:cNvPicPr/>
                <p:nvPr/>
              </p:nvPicPr>
              <p:blipFill>
                <a:blip r:embed="rId94"/>
                <a:stretch>
                  <a:fillRect/>
                </a:stretch>
              </p:blipFill>
              <p:spPr>
                <a:xfrm>
                  <a:off x="2032805" y="6199540"/>
                  <a:ext cx="2080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1" name="Ink 10">
                  <a:extLst>
                    <a:ext uri="{FF2B5EF4-FFF2-40B4-BE49-F238E27FC236}">
                      <a16:creationId xmlns:a16="http://schemas.microsoft.com/office/drawing/2014/main" id="{0D09F576-5674-2662-51AB-A1BF42B29DAD}"/>
                    </a:ext>
                  </a:extLst>
                </p14:cNvPr>
                <p14:cNvContentPartPr/>
                <p14:nvPr/>
              </p14:nvContentPartPr>
              <p14:xfrm>
                <a:off x="2242685" y="6358660"/>
                <a:ext cx="34920" cy="34560"/>
              </p14:xfrm>
            </p:contentPart>
          </mc:Choice>
          <mc:Fallback xmlns="">
            <p:pic>
              <p:nvPicPr>
                <p:cNvPr id="11" name="Ink 10">
                  <a:extLst>
                    <a:ext uri="{FF2B5EF4-FFF2-40B4-BE49-F238E27FC236}">
                      <a16:creationId xmlns:a16="http://schemas.microsoft.com/office/drawing/2014/main" id="{0D09F576-5674-2662-51AB-A1BF42B29DAD}"/>
                    </a:ext>
                  </a:extLst>
                </p:cNvPr>
                <p:cNvPicPr/>
                <p:nvPr/>
              </p:nvPicPr>
              <p:blipFill>
                <a:blip r:embed="rId96"/>
                <a:stretch>
                  <a:fillRect/>
                </a:stretch>
              </p:blipFill>
              <p:spPr>
                <a:xfrm>
                  <a:off x="2227565" y="6343180"/>
                  <a:ext cx="65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 name="Ink 12">
                  <a:extLst>
                    <a:ext uri="{FF2B5EF4-FFF2-40B4-BE49-F238E27FC236}">
                      <a16:creationId xmlns:a16="http://schemas.microsoft.com/office/drawing/2014/main" id="{904D7AC0-F2B5-365E-BEC7-65CF304D66FD}"/>
                    </a:ext>
                  </a:extLst>
                </p14:cNvPr>
                <p14:cNvContentPartPr/>
                <p14:nvPr/>
              </p14:nvContentPartPr>
              <p14:xfrm>
                <a:off x="2346365" y="6255700"/>
                <a:ext cx="319680" cy="246600"/>
              </p14:xfrm>
            </p:contentPart>
          </mc:Choice>
          <mc:Fallback xmlns="">
            <p:pic>
              <p:nvPicPr>
                <p:cNvPr id="13" name="Ink 12">
                  <a:extLst>
                    <a:ext uri="{FF2B5EF4-FFF2-40B4-BE49-F238E27FC236}">
                      <a16:creationId xmlns:a16="http://schemas.microsoft.com/office/drawing/2014/main" id="{904D7AC0-F2B5-365E-BEC7-65CF304D66FD}"/>
                    </a:ext>
                  </a:extLst>
                </p:cNvPr>
                <p:cNvPicPr/>
                <p:nvPr/>
              </p:nvPicPr>
              <p:blipFill>
                <a:blip r:embed="rId98"/>
                <a:stretch>
                  <a:fillRect/>
                </a:stretch>
              </p:blipFill>
              <p:spPr>
                <a:xfrm>
                  <a:off x="2330885" y="6240220"/>
                  <a:ext cx="349920" cy="27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3" name="Ink 52">
                <a:extLst>
                  <a:ext uri="{FF2B5EF4-FFF2-40B4-BE49-F238E27FC236}">
                    <a16:creationId xmlns:a16="http://schemas.microsoft.com/office/drawing/2014/main" id="{D5E3FA5D-FB3A-CED7-55E0-58488CBF0A8B}"/>
                  </a:ext>
                </a:extLst>
              </p14:cNvPr>
              <p14:cNvContentPartPr/>
              <p14:nvPr/>
            </p14:nvContentPartPr>
            <p14:xfrm>
              <a:off x="888365" y="4470460"/>
              <a:ext cx="1078560" cy="117360"/>
            </p14:xfrm>
          </p:contentPart>
        </mc:Choice>
        <mc:Fallback xmlns="">
          <p:pic>
            <p:nvPicPr>
              <p:cNvPr id="53" name="Ink 52">
                <a:extLst>
                  <a:ext uri="{FF2B5EF4-FFF2-40B4-BE49-F238E27FC236}">
                    <a16:creationId xmlns:a16="http://schemas.microsoft.com/office/drawing/2014/main" id="{D5E3FA5D-FB3A-CED7-55E0-58488CBF0A8B}"/>
                  </a:ext>
                </a:extLst>
              </p:cNvPr>
              <p:cNvPicPr/>
              <p:nvPr/>
            </p:nvPicPr>
            <p:blipFill>
              <a:blip r:embed="rId100"/>
              <a:stretch>
                <a:fillRect/>
              </a:stretch>
            </p:blipFill>
            <p:spPr>
              <a:xfrm>
                <a:off x="873245" y="4454980"/>
                <a:ext cx="1109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81382724-E365-8E9C-F0A9-835D5158D81A}"/>
                  </a:ext>
                </a:extLst>
              </p14:cNvPr>
              <p14:cNvContentPartPr/>
              <p14:nvPr/>
            </p14:nvContentPartPr>
            <p14:xfrm>
              <a:off x="276005" y="4436260"/>
              <a:ext cx="190080" cy="356040"/>
            </p14:xfrm>
          </p:contentPart>
        </mc:Choice>
        <mc:Fallback xmlns="">
          <p:pic>
            <p:nvPicPr>
              <p:cNvPr id="58" name="Ink 57">
                <a:extLst>
                  <a:ext uri="{FF2B5EF4-FFF2-40B4-BE49-F238E27FC236}">
                    <a16:creationId xmlns:a16="http://schemas.microsoft.com/office/drawing/2014/main" id="{81382724-E365-8E9C-F0A9-835D5158D81A}"/>
                  </a:ext>
                </a:extLst>
              </p:cNvPr>
              <p:cNvPicPr/>
              <p:nvPr/>
            </p:nvPicPr>
            <p:blipFill>
              <a:blip r:embed="rId102"/>
              <a:stretch>
                <a:fillRect/>
              </a:stretch>
            </p:blipFill>
            <p:spPr>
              <a:xfrm>
                <a:off x="260525" y="4420780"/>
                <a:ext cx="220680" cy="386640"/>
              </a:xfrm>
              <a:prstGeom prst="rect">
                <a:avLst/>
              </a:prstGeom>
            </p:spPr>
          </p:pic>
        </mc:Fallback>
      </mc:AlternateContent>
      <p:grpSp>
        <p:nvGrpSpPr>
          <p:cNvPr id="4098" name="Group 4097">
            <a:extLst>
              <a:ext uri="{FF2B5EF4-FFF2-40B4-BE49-F238E27FC236}">
                <a16:creationId xmlns:a16="http://schemas.microsoft.com/office/drawing/2014/main" id="{AD2228EA-F638-7011-339E-882D647FBEBD}"/>
              </a:ext>
            </a:extLst>
          </p:cNvPr>
          <p:cNvGrpSpPr/>
          <p:nvPr/>
        </p:nvGrpSpPr>
        <p:grpSpPr>
          <a:xfrm>
            <a:off x="1897805" y="4176340"/>
            <a:ext cx="405360" cy="472320"/>
            <a:chOff x="1897805" y="4176340"/>
            <a:chExt cx="405360" cy="472320"/>
          </a:xfrm>
        </p:grpSpPr>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4649C0CF-FC35-1FE9-9E15-90D860D09D27}"/>
                    </a:ext>
                  </a:extLst>
                </p14:cNvPr>
                <p14:cNvContentPartPr/>
                <p14:nvPr/>
              </p14:nvContentPartPr>
              <p14:xfrm>
                <a:off x="1897805" y="4326820"/>
                <a:ext cx="267840" cy="232920"/>
              </p14:xfrm>
            </p:contentPart>
          </mc:Choice>
          <mc:Fallback xmlns="">
            <p:pic>
              <p:nvPicPr>
                <p:cNvPr id="59" name="Ink 58">
                  <a:extLst>
                    <a:ext uri="{FF2B5EF4-FFF2-40B4-BE49-F238E27FC236}">
                      <a16:creationId xmlns:a16="http://schemas.microsoft.com/office/drawing/2014/main" id="{4649C0CF-FC35-1FE9-9E15-90D860D09D27}"/>
                    </a:ext>
                  </a:extLst>
                </p:cNvPr>
                <p:cNvPicPr/>
                <p:nvPr/>
              </p:nvPicPr>
              <p:blipFill>
                <a:blip r:embed="rId104"/>
                <a:stretch>
                  <a:fillRect/>
                </a:stretch>
              </p:blipFill>
              <p:spPr>
                <a:xfrm>
                  <a:off x="1882325" y="4311340"/>
                  <a:ext cx="298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Ink 60">
                  <a:extLst>
                    <a:ext uri="{FF2B5EF4-FFF2-40B4-BE49-F238E27FC236}">
                      <a16:creationId xmlns:a16="http://schemas.microsoft.com/office/drawing/2014/main" id="{C05EF76B-F8BF-0722-CEBA-AA616B509495}"/>
                    </a:ext>
                  </a:extLst>
                </p14:cNvPr>
                <p14:cNvContentPartPr/>
                <p14:nvPr/>
              </p14:nvContentPartPr>
              <p14:xfrm>
                <a:off x="2087525" y="4176340"/>
                <a:ext cx="43560" cy="349200"/>
              </p14:xfrm>
            </p:contentPart>
          </mc:Choice>
          <mc:Fallback xmlns="">
            <p:pic>
              <p:nvPicPr>
                <p:cNvPr id="61" name="Ink 60">
                  <a:extLst>
                    <a:ext uri="{FF2B5EF4-FFF2-40B4-BE49-F238E27FC236}">
                      <a16:creationId xmlns:a16="http://schemas.microsoft.com/office/drawing/2014/main" id="{C05EF76B-F8BF-0722-CEBA-AA616B509495}"/>
                    </a:ext>
                  </a:extLst>
                </p:cNvPr>
                <p:cNvPicPr/>
                <p:nvPr/>
              </p:nvPicPr>
              <p:blipFill>
                <a:blip r:embed="rId106"/>
                <a:stretch>
                  <a:fillRect/>
                </a:stretch>
              </p:blipFill>
              <p:spPr>
                <a:xfrm>
                  <a:off x="2072045" y="4160860"/>
                  <a:ext cx="741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096" name="Ink 4095">
                  <a:extLst>
                    <a:ext uri="{FF2B5EF4-FFF2-40B4-BE49-F238E27FC236}">
                      <a16:creationId xmlns:a16="http://schemas.microsoft.com/office/drawing/2014/main" id="{0B6B7C36-8469-A445-9B04-C862DCB54BC6}"/>
                    </a:ext>
                  </a:extLst>
                </p14:cNvPr>
                <p14:cNvContentPartPr/>
                <p14:nvPr/>
              </p14:nvContentPartPr>
              <p14:xfrm>
                <a:off x="2164925" y="4401700"/>
                <a:ext cx="138240" cy="246960"/>
              </p14:xfrm>
            </p:contentPart>
          </mc:Choice>
          <mc:Fallback xmlns="">
            <p:pic>
              <p:nvPicPr>
                <p:cNvPr id="4096" name="Ink 4095">
                  <a:extLst>
                    <a:ext uri="{FF2B5EF4-FFF2-40B4-BE49-F238E27FC236}">
                      <a16:creationId xmlns:a16="http://schemas.microsoft.com/office/drawing/2014/main" id="{0B6B7C36-8469-A445-9B04-C862DCB54BC6}"/>
                    </a:ext>
                  </a:extLst>
                </p:cNvPr>
                <p:cNvPicPr/>
                <p:nvPr/>
              </p:nvPicPr>
              <p:blipFill>
                <a:blip r:embed="rId108"/>
                <a:stretch>
                  <a:fillRect/>
                </a:stretch>
              </p:blipFill>
              <p:spPr>
                <a:xfrm>
                  <a:off x="2149805" y="4386580"/>
                  <a:ext cx="168840" cy="277200"/>
                </a:xfrm>
                <a:prstGeom prst="rect">
                  <a:avLst/>
                </a:prstGeom>
              </p:spPr>
            </p:pic>
          </mc:Fallback>
        </mc:AlternateContent>
      </p:grpSp>
      <p:grpSp>
        <p:nvGrpSpPr>
          <p:cNvPr id="4104" name="Group 4103">
            <a:extLst>
              <a:ext uri="{FF2B5EF4-FFF2-40B4-BE49-F238E27FC236}">
                <a16:creationId xmlns:a16="http://schemas.microsoft.com/office/drawing/2014/main" id="{4BFA34C7-6015-870E-0AB0-0AC6CC45D817}"/>
              </a:ext>
            </a:extLst>
          </p:cNvPr>
          <p:cNvGrpSpPr/>
          <p:nvPr/>
        </p:nvGrpSpPr>
        <p:grpSpPr>
          <a:xfrm>
            <a:off x="11136485" y="769660"/>
            <a:ext cx="699120" cy="185400"/>
            <a:chOff x="11136485" y="769660"/>
            <a:chExt cx="699120" cy="185400"/>
          </a:xfrm>
        </p:grpSpPr>
        <mc:AlternateContent xmlns:mc="http://schemas.openxmlformats.org/markup-compatibility/2006" xmlns:p14="http://schemas.microsoft.com/office/powerpoint/2010/main">
          <mc:Choice Requires="p14">
            <p:contentPart p14:bwMode="auto" r:id="rId109">
              <p14:nvContentPartPr>
                <p14:cNvPr id="4099" name="Ink 4098">
                  <a:extLst>
                    <a:ext uri="{FF2B5EF4-FFF2-40B4-BE49-F238E27FC236}">
                      <a16:creationId xmlns:a16="http://schemas.microsoft.com/office/drawing/2014/main" id="{A2A0BF8F-A6CE-5D1E-4E4E-DFF34EB74B36}"/>
                    </a:ext>
                  </a:extLst>
                </p14:cNvPr>
                <p14:cNvContentPartPr/>
                <p14:nvPr/>
              </p14:nvContentPartPr>
              <p14:xfrm>
                <a:off x="11136485" y="769660"/>
                <a:ext cx="699120" cy="75240"/>
              </p14:xfrm>
            </p:contentPart>
          </mc:Choice>
          <mc:Fallback xmlns="">
            <p:pic>
              <p:nvPicPr>
                <p:cNvPr id="4099" name="Ink 4098">
                  <a:extLst>
                    <a:ext uri="{FF2B5EF4-FFF2-40B4-BE49-F238E27FC236}">
                      <a16:creationId xmlns:a16="http://schemas.microsoft.com/office/drawing/2014/main" id="{A2A0BF8F-A6CE-5D1E-4E4E-DFF34EB74B36}"/>
                    </a:ext>
                  </a:extLst>
                </p:cNvPr>
                <p:cNvPicPr/>
                <p:nvPr/>
              </p:nvPicPr>
              <p:blipFill>
                <a:blip r:embed="rId110"/>
                <a:stretch>
                  <a:fillRect/>
                </a:stretch>
              </p:blipFill>
              <p:spPr>
                <a:xfrm>
                  <a:off x="11121365" y="754540"/>
                  <a:ext cx="729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01" name="Ink 4100">
                  <a:extLst>
                    <a:ext uri="{FF2B5EF4-FFF2-40B4-BE49-F238E27FC236}">
                      <a16:creationId xmlns:a16="http://schemas.microsoft.com/office/drawing/2014/main" id="{3C53BCA3-9FE3-092B-3208-3A8922CF0D90}"/>
                    </a:ext>
                  </a:extLst>
                </p14:cNvPr>
                <p14:cNvContentPartPr/>
                <p14:nvPr/>
              </p14:nvContentPartPr>
              <p14:xfrm>
                <a:off x="11188325" y="879100"/>
                <a:ext cx="586800" cy="41400"/>
              </p14:xfrm>
            </p:contentPart>
          </mc:Choice>
          <mc:Fallback xmlns="">
            <p:pic>
              <p:nvPicPr>
                <p:cNvPr id="4101" name="Ink 4100">
                  <a:extLst>
                    <a:ext uri="{FF2B5EF4-FFF2-40B4-BE49-F238E27FC236}">
                      <a16:creationId xmlns:a16="http://schemas.microsoft.com/office/drawing/2014/main" id="{3C53BCA3-9FE3-092B-3208-3A8922CF0D90}"/>
                    </a:ext>
                  </a:extLst>
                </p:cNvPr>
                <p:cNvPicPr/>
                <p:nvPr/>
              </p:nvPicPr>
              <p:blipFill>
                <a:blip r:embed="rId112"/>
                <a:stretch>
                  <a:fillRect/>
                </a:stretch>
              </p:blipFill>
              <p:spPr>
                <a:xfrm>
                  <a:off x="11173205" y="863980"/>
                  <a:ext cx="617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02" name="Ink 4101">
                  <a:extLst>
                    <a:ext uri="{FF2B5EF4-FFF2-40B4-BE49-F238E27FC236}">
                      <a16:creationId xmlns:a16="http://schemas.microsoft.com/office/drawing/2014/main" id="{6983860D-5C9F-C992-7B15-5949FAFB3B89}"/>
                    </a:ext>
                  </a:extLst>
                </p14:cNvPr>
                <p14:cNvContentPartPr/>
                <p14:nvPr/>
              </p14:nvContentPartPr>
              <p14:xfrm>
                <a:off x="11291645" y="899980"/>
                <a:ext cx="543960" cy="55080"/>
              </p14:xfrm>
            </p:contentPart>
          </mc:Choice>
          <mc:Fallback xmlns="">
            <p:pic>
              <p:nvPicPr>
                <p:cNvPr id="4102" name="Ink 4101">
                  <a:extLst>
                    <a:ext uri="{FF2B5EF4-FFF2-40B4-BE49-F238E27FC236}">
                      <a16:creationId xmlns:a16="http://schemas.microsoft.com/office/drawing/2014/main" id="{6983860D-5C9F-C992-7B15-5949FAFB3B89}"/>
                    </a:ext>
                  </a:extLst>
                </p:cNvPr>
                <p:cNvPicPr/>
                <p:nvPr/>
              </p:nvPicPr>
              <p:blipFill>
                <a:blip r:embed="rId114"/>
                <a:stretch>
                  <a:fillRect/>
                </a:stretch>
              </p:blipFill>
              <p:spPr>
                <a:xfrm>
                  <a:off x="11276525" y="884860"/>
                  <a:ext cx="574200" cy="85320"/>
                </a:xfrm>
                <a:prstGeom prst="rect">
                  <a:avLst/>
                </a:prstGeom>
              </p:spPr>
            </p:pic>
          </mc:Fallback>
        </mc:AlternateContent>
      </p:grpSp>
      <p:grpSp>
        <p:nvGrpSpPr>
          <p:cNvPr id="4133" name="Group 4132">
            <a:extLst>
              <a:ext uri="{FF2B5EF4-FFF2-40B4-BE49-F238E27FC236}">
                <a16:creationId xmlns:a16="http://schemas.microsoft.com/office/drawing/2014/main" id="{FA4E4F58-5B0A-B7C3-2BDD-286253F33FE4}"/>
              </a:ext>
            </a:extLst>
          </p:cNvPr>
          <p:cNvGrpSpPr/>
          <p:nvPr/>
        </p:nvGrpSpPr>
        <p:grpSpPr>
          <a:xfrm>
            <a:off x="9980525" y="2308660"/>
            <a:ext cx="1920240" cy="2614320"/>
            <a:chOff x="9980525" y="2308660"/>
            <a:chExt cx="1920240" cy="2614320"/>
          </a:xfrm>
        </p:grpSpPr>
        <mc:AlternateContent xmlns:mc="http://schemas.openxmlformats.org/markup-compatibility/2006" xmlns:p14="http://schemas.microsoft.com/office/powerpoint/2010/main">
          <mc:Choice Requires="p14">
            <p:contentPart p14:bwMode="auto" r:id="rId115">
              <p14:nvContentPartPr>
                <p14:cNvPr id="4105" name="Ink 4104">
                  <a:extLst>
                    <a:ext uri="{FF2B5EF4-FFF2-40B4-BE49-F238E27FC236}">
                      <a16:creationId xmlns:a16="http://schemas.microsoft.com/office/drawing/2014/main" id="{1FBF4146-7B57-8E2D-CD93-31051E3F6D2F}"/>
                    </a:ext>
                  </a:extLst>
                </p14:cNvPr>
                <p14:cNvContentPartPr/>
                <p14:nvPr/>
              </p14:nvContentPartPr>
              <p14:xfrm>
                <a:off x="9980525" y="2377420"/>
                <a:ext cx="104040" cy="294480"/>
              </p14:xfrm>
            </p:contentPart>
          </mc:Choice>
          <mc:Fallback xmlns="">
            <p:pic>
              <p:nvPicPr>
                <p:cNvPr id="4105" name="Ink 4104">
                  <a:extLst>
                    <a:ext uri="{FF2B5EF4-FFF2-40B4-BE49-F238E27FC236}">
                      <a16:creationId xmlns:a16="http://schemas.microsoft.com/office/drawing/2014/main" id="{1FBF4146-7B57-8E2D-CD93-31051E3F6D2F}"/>
                    </a:ext>
                  </a:extLst>
                </p:cNvPr>
                <p:cNvPicPr/>
                <p:nvPr/>
              </p:nvPicPr>
              <p:blipFill>
                <a:blip r:embed="rId116"/>
                <a:stretch>
                  <a:fillRect/>
                </a:stretch>
              </p:blipFill>
              <p:spPr>
                <a:xfrm>
                  <a:off x="9965405" y="2361940"/>
                  <a:ext cx="1342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106" name="Ink 4105">
                  <a:extLst>
                    <a:ext uri="{FF2B5EF4-FFF2-40B4-BE49-F238E27FC236}">
                      <a16:creationId xmlns:a16="http://schemas.microsoft.com/office/drawing/2014/main" id="{20648EB4-0CD8-35E1-B01D-161503ADDB4C}"/>
                    </a:ext>
                  </a:extLst>
                </p14:cNvPr>
                <p14:cNvContentPartPr/>
                <p14:nvPr/>
              </p14:nvContentPartPr>
              <p14:xfrm>
                <a:off x="10144325" y="2438980"/>
                <a:ext cx="448920" cy="438480"/>
              </p14:xfrm>
            </p:contentPart>
          </mc:Choice>
          <mc:Fallback xmlns="">
            <p:pic>
              <p:nvPicPr>
                <p:cNvPr id="4106" name="Ink 4105">
                  <a:extLst>
                    <a:ext uri="{FF2B5EF4-FFF2-40B4-BE49-F238E27FC236}">
                      <a16:creationId xmlns:a16="http://schemas.microsoft.com/office/drawing/2014/main" id="{20648EB4-0CD8-35E1-B01D-161503ADDB4C}"/>
                    </a:ext>
                  </a:extLst>
                </p:cNvPr>
                <p:cNvPicPr/>
                <p:nvPr/>
              </p:nvPicPr>
              <p:blipFill>
                <a:blip r:embed="rId118"/>
                <a:stretch>
                  <a:fillRect/>
                </a:stretch>
              </p:blipFill>
              <p:spPr>
                <a:xfrm>
                  <a:off x="10129205" y="2423860"/>
                  <a:ext cx="4795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107" name="Ink 4106">
                  <a:extLst>
                    <a:ext uri="{FF2B5EF4-FFF2-40B4-BE49-F238E27FC236}">
                      <a16:creationId xmlns:a16="http://schemas.microsoft.com/office/drawing/2014/main" id="{BFEE6F58-F19A-18EF-93B7-D871E383029E}"/>
                    </a:ext>
                  </a:extLst>
                </p14:cNvPr>
                <p14:cNvContentPartPr/>
                <p14:nvPr/>
              </p14:nvContentPartPr>
              <p14:xfrm>
                <a:off x="10679285" y="2445460"/>
                <a:ext cx="353880" cy="178200"/>
              </p14:xfrm>
            </p:contentPart>
          </mc:Choice>
          <mc:Fallback xmlns="">
            <p:pic>
              <p:nvPicPr>
                <p:cNvPr id="4107" name="Ink 4106">
                  <a:extLst>
                    <a:ext uri="{FF2B5EF4-FFF2-40B4-BE49-F238E27FC236}">
                      <a16:creationId xmlns:a16="http://schemas.microsoft.com/office/drawing/2014/main" id="{BFEE6F58-F19A-18EF-93B7-D871E383029E}"/>
                    </a:ext>
                  </a:extLst>
                </p:cNvPr>
                <p:cNvPicPr/>
                <p:nvPr/>
              </p:nvPicPr>
              <p:blipFill>
                <a:blip r:embed="rId120"/>
                <a:stretch>
                  <a:fillRect/>
                </a:stretch>
              </p:blipFill>
              <p:spPr>
                <a:xfrm>
                  <a:off x="10664165" y="2430340"/>
                  <a:ext cx="384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08" name="Ink 4107">
                  <a:extLst>
                    <a:ext uri="{FF2B5EF4-FFF2-40B4-BE49-F238E27FC236}">
                      <a16:creationId xmlns:a16="http://schemas.microsoft.com/office/drawing/2014/main" id="{C78FF9B4-537B-0B94-B7F8-DBB6EF1A7BFB}"/>
                    </a:ext>
                  </a:extLst>
                </p14:cNvPr>
                <p14:cNvContentPartPr/>
                <p14:nvPr/>
              </p14:nvContentPartPr>
              <p14:xfrm>
                <a:off x="11097245" y="2465980"/>
                <a:ext cx="203400" cy="137520"/>
              </p14:xfrm>
            </p:contentPart>
          </mc:Choice>
          <mc:Fallback xmlns="">
            <p:pic>
              <p:nvPicPr>
                <p:cNvPr id="4108" name="Ink 4107">
                  <a:extLst>
                    <a:ext uri="{FF2B5EF4-FFF2-40B4-BE49-F238E27FC236}">
                      <a16:creationId xmlns:a16="http://schemas.microsoft.com/office/drawing/2014/main" id="{C78FF9B4-537B-0B94-B7F8-DBB6EF1A7BFB}"/>
                    </a:ext>
                  </a:extLst>
                </p:cNvPr>
                <p:cNvPicPr/>
                <p:nvPr/>
              </p:nvPicPr>
              <p:blipFill>
                <a:blip r:embed="rId122"/>
                <a:stretch>
                  <a:fillRect/>
                </a:stretch>
              </p:blipFill>
              <p:spPr>
                <a:xfrm>
                  <a:off x="11082125" y="2450860"/>
                  <a:ext cx="2340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109" name="Ink 4108">
                  <a:extLst>
                    <a:ext uri="{FF2B5EF4-FFF2-40B4-BE49-F238E27FC236}">
                      <a16:creationId xmlns:a16="http://schemas.microsoft.com/office/drawing/2014/main" id="{3464C49C-80A5-5A15-70A6-367229B403A3}"/>
                    </a:ext>
                  </a:extLst>
                </p14:cNvPr>
                <p14:cNvContentPartPr/>
                <p14:nvPr/>
              </p14:nvContentPartPr>
              <p14:xfrm>
                <a:off x="11352125" y="2404420"/>
                <a:ext cx="302400" cy="260640"/>
              </p14:xfrm>
            </p:contentPart>
          </mc:Choice>
          <mc:Fallback xmlns="">
            <p:pic>
              <p:nvPicPr>
                <p:cNvPr id="4109" name="Ink 4108">
                  <a:extLst>
                    <a:ext uri="{FF2B5EF4-FFF2-40B4-BE49-F238E27FC236}">
                      <a16:creationId xmlns:a16="http://schemas.microsoft.com/office/drawing/2014/main" id="{3464C49C-80A5-5A15-70A6-367229B403A3}"/>
                    </a:ext>
                  </a:extLst>
                </p:cNvPr>
                <p:cNvPicPr/>
                <p:nvPr/>
              </p:nvPicPr>
              <p:blipFill>
                <a:blip r:embed="rId124"/>
                <a:stretch>
                  <a:fillRect/>
                </a:stretch>
              </p:blipFill>
              <p:spPr>
                <a:xfrm>
                  <a:off x="11337005" y="2388940"/>
                  <a:ext cx="3326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10" name="Ink 4109">
                  <a:extLst>
                    <a:ext uri="{FF2B5EF4-FFF2-40B4-BE49-F238E27FC236}">
                      <a16:creationId xmlns:a16="http://schemas.microsoft.com/office/drawing/2014/main" id="{FEC999EA-710B-30CC-37AB-03F853D50C61}"/>
                    </a:ext>
                  </a:extLst>
                </p14:cNvPr>
                <p14:cNvContentPartPr/>
                <p14:nvPr/>
              </p14:nvContentPartPr>
              <p14:xfrm>
                <a:off x="11731925" y="2308660"/>
                <a:ext cx="120960" cy="403920"/>
              </p14:xfrm>
            </p:contentPart>
          </mc:Choice>
          <mc:Fallback xmlns="">
            <p:pic>
              <p:nvPicPr>
                <p:cNvPr id="4110" name="Ink 4109">
                  <a:extLst>
                    <a:ext uri="{FF2B5EF4-FFF2-40B4-BE49-F238E27FC236}">
                      <a16:creationId xmlns:a16="http://schemas.microsoft.com/office/drawing/2014/main" id="{FEC999EA-710B-30CC-37AB-03F853D50C61}"/>
                    </a:ext>
                  </a:extLst>
                </p:cNvPr>
                <p:cNvPicPr/>
                <p:nvPr/>
              </p:nvPicPr>
              <p:blipFill>
                <a:blip r:embed="rId126"/>
                <a:stretch>
                  <a:fillRect/>
                </a:stretch>
              </p:blipFill>
              <p:spPr>
                <a:xfrm>
                  <a:off x="11716445" y="2293540"/>
                  <a:ext cx="1515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113" name="Ink 4112">
                  <a:extLst>
                    <a:ext uri="{FF2B5EF4-FFF2-40B4-BE49-F238E27FC236}">
                      <a16:creationId xmlns:a16="http://schemas.microsoft.com/office/drawing/2014/main" id="{345BB654-F835-5174-C4FE-889E19EAE22D}"/>
                    </a:ext>
                  </a:extLst>
                </p14:cNvPr>
                <p14:cNvContentPartPr/>
                <p14:nvPr/>
              </p14:nvContentPartPr>
              <p14:xfrm>
                <a:off x="10782965" y="2780620"/>
                <a:ext cx="26280" cy="280800"/>
              </p14:xfrm>
            </p:contentPart>
          </mc:Choice>
          <mc:Fallback xmlns="">
            <p:pic>
              <p:nvPicPr>
                <p:cNvPr id="4113" name="Ink 4112">
                  <a:extLst>
                    <a:ext uri="{FF2B5EF4-FFF2-40B4-BE49-F238E27FC236}">
                      <a16:creationId xmlns:a16="http://schemas.microsoft.com/office/drawing/2014/main" id="{345BB654-F835-5174-C4FE-889E19EAE22D}"/>
                    </a:ext>
                  </a:extLst>
                </p:cNvPr>
                <p:cNvPicPr/>
                <p:nvPr/>
              </p:nvPicPr>
              <p:blipFill>
                <a:blip r:embed="rId128"/>
                <a:stretch>
                  <a:fillRect/>
                </a:stretch>
              </p:blipFill>
              <p:spPr>
                <a:xfrm>
                  <a:off x="10767485" y="2765500"/>
                  <a:ext cx="56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14" name="Ink 4113">
                  <a:extLst>
                    <a:ext uri="{FF2B5EF4-FFF2-40B4-BE49-F238E27FC236}">
                      <a16:creationId xmlns:a16="http://schemas.microsoft.com/office/drawing/2014/main" id="{2F79157F-B2C6-B0C1-7300-1172DD26EBD2}"/>
                    </a:ext>
                  </a:extLst>
                </p14:cNvPr>
                <p14:cNvContentPartPr/>
                <p14:nvPr/>
              </p14:nvContentPartPr>
              <p14:xfrm>
                <a:off x="10748405" y="2897260"/>
                <a:ext cx="216000" cy="48240"/>
              </p14:xfrm>
            </p:contentPart>
          </mc:Choice>
          <mc:Fallback xmlns="">
            <p:pic>
              <p:nvPicPr>
                <p:cNvPr id="4114" name="Ink 4113">
                  <a:extLst>
                    <a:ext uri="{FF2B5EF4-FFF2-40B4-BE49-F238E27FC236}">
                      <a16:creationId xmlns:a16="http://schemas.microsoft.com/office/drawing/2014/main" id="{2F79157F-B2C6-B0C1-7300-1172DD26EBD2}"/>
                    </a:ext>
                  </a:extLst>
                </p:cNvPr>
                <p:cNvPicPr/>
                <p:nvPr/>
              </p:nvPicPr>
              <p:blipFill>
                <a:blip r:embed="rId130"/>
                <a:stretch>
                  <a:fillRect/>
                </a:stretch>
              </p:blipFill>
              <p:spPr>
                <a:xfrm>
                  <a:off x="10732925" y="2881780"/>
                  <a:ext cx="2466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15" name="Ink 4114">
                  <a:extLst>
                    <a:ext uri="{FF2B5EF4-FFF2-40B4-BE49-F238E27FC236}">
                      <a16:creationId xmlns:a16="http://schemas.microsoft.com/office/drawing/2014/main" id="{6E7B211E-77AA-ED94-6DF2-0A8F533F5566}"/>
                    </a:ext>
                  </a:extLst>
                </p14:cNvPr>
                <p14:cNvContentPartPr/>
                <p14:nvPr/>
              </p14:nvContentPartPr>
              <p14:xfrm>
                <a:off x="11033165" y="2801500"/>
                <a:ext cx="371160" cy="280440"/>
              </p14:xfrm>
            </p:contentPart>
          </mc:Choice>
          <mc:Fallback xmlns="">
            <p:pic>
              <p:nvPicPr>
                <p:cNvPr id="4115" name="Ink 4114">
                  <a:extLst>
                    <a:ext uri="{FF2B5EF4-FFF2-40B4-BE49-F238E27FC236}">
                      <a16:creationId xmlns:a16="http://schemas.microsoft.com/office/drawing/2014/main" id="{6E7B211E-77AA-ED94-6DF2-0A8F533F5566}"/>
                    </a:ext>
                  </a:extLst>
                </p:cNvPr>
                <p:cNvPicPr/>
                <p:nvPr/>
              </p:nvPicPr>
              <p:blipFill>
                <a:blip r:embed="rId132"/>
                <a:stretch>
                  <a:fillRect/>
                </a:stretch>
              </p:blipFill>
              <p:spPr>
                <a:xfrm>
                  <a:off x="11017685" y="2786380"/>
                  <a:ext cx="401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6" name="Ink 4115">
                  <a:extLst>
                    <a:ext uri="{FF2B5EF4-FFF2-40B4-BE49-F238E27FC236}">
                      <a16:creationId xmlns:a16="http://schemas.microsoft.com/office/drawing/2014/main" id="{3C383F63-0995-C9E8-A323-8DD66D1C2F97}"/>
                    </a:ext>
                  </a:extLst>
                </p14:cNvPr>
                <p14:cNvContentPartPr/>
                <p14:nvPr/>
              </p14:nvContentPartPr>
              <p14:xfrm>
                <a:off x="10614125" y="3170500"/>
                <a:ext cx="194760" cy="294480"/>
              </p14:xfrm>
            </p:contentPart>
          </mc:Choice>
          <mc:Fallback xmlns="">
            <p:pic>
              <p:nvPicPr>
                <p:cNvPr id="4116" name="Ink 4115">
                  <a:extLst>
                    <a:ext uri="{FF2B5EF4-FFF2-40B4-BE49-F238E27FC236}">
                      <a16:creationId xmlns:a16="http://schemas.microsoft.com/office/drawing/2014/main" id="{3C383F63-0995-C9E8-A323-8DD66D1C2F97}"/>
                    </a:ext>
                  </a:extLst>
                </p:cNvPr>
                <p:cNvPicPr/>
                <p:nvPr/>
              </p:nvPicPr>
              <p:blipFill>
                <a:blip r:embed="rId134"/>
                <a:stretch>
                  <a:fillRect/>
                </a:stretch>
              </p:blipFill>
              <p:spPr>
                <a:xfrm>
                  <a:off x="10599005" y="3155380"/>
                  <a:ext cx="2253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17" name="Ink 4116">
                  <a:extLst>
                    <a:ext uri="{FF2B5EF4-FFF2-40B4-BE49-F238E27FC236}">
                      <a16:creationId xmlns:a16="http://schemas.microsoft.com/office/drawing/2014/main" id="{54A1651B-5DEB-8CAD-44CF-7DA7BC4E9C4B}"/>
                    </a:ext>
                  </a:extLst>
                </p14:cNvPr>
                <p14:cNvContentPartPr/>
                <p14:nvPr/>
              </p14:nvContentPartPr>
              <p14:xfrm>
                <a:off x="10860365" y="3293620"/>
                <a:ext cx="241920" cy="198720"/>
              </p14:xfrm>
            </p:contentPart>
          </mc:Choice>
          <mc:Fallback xmlns="">
            <p:pic>
              <p:nvPicPr>
                <p:cNvPr id="4117" name="Ink 4116">
                  <a:extLst>
                    <a:ext uri="{FF2B5EF4-FFF2-40B4-BE49-F238E27FC236}">
                      <a16:creationId xmlns:a16="http://schemas.microsoft.com/office/drawing/2014/main" id="{54A1651B-5DEB-8CAD-44CF-7DA7BC4E9C4B}"/>
                    </a:ext>
                  </a:extLst>
                </p:cNvPr>
                <p:cNvPicPr/>
                <p:nvPr/>
              </p:nvPicPr>
              <p:blipFill>
                <a:blip r:embed="rId136"/>
                <a:stretch>
                  <a:fillRect/>
                </a:stretch>
              </p:blipFill>
              <p:spPr>
                <a:xfrm>
                  <a:off x="10845245" y="3278500"/>
                  <a:ext cx="272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18" name="Ink 4117">
                  <a:extLst>
                    <a:ext uri="{FF2B5EF4-FFF2-40B4-BE49-F238E27FC236}">
                      <a16:creationId xmlns:a16="http://schemas.microsoft.com/office/drawing/2014/main" id="{0033252F-3F6D-D58A-9828-E174E2DD4E06}"/>
                    </a:ext>
                  </a:extLst>
                </p14:cNvPr>
                <p14:cNvContentPartPr/>
                <p14:nvPr/>
              </p14:nvContentPartPr>
              <p14:xfrm>
                <a:off x="11136485" y="3191020"/>
                <a:ext cx="43560" cy="349200"/>
              </p14:xfrm>
            </p:contentPart>
          </mc:Choice>
          <mc:Fallback xmlns="">
            <p:pic>
              <p:nvPicPr>
                <p:cNvPr id="4118" name="Ink 4117">
                  <a:extLst>
                    <a:ext uri="{FF2B5EF4-FFF2-40B4-BE49-F238E27FC236}">
                      <a16:creationId xmlns:a16="http://schemas.microsoft.com/office/drawing/2014/main" id="{0033252F-3F6D-D58A-9828-E174E2DD4E06}"/>
                    </a:ext>
                  </a:extLst>
                </p:cNvPr>
                <p:cNvPicPr/>
                <p:nvPr/>
              </p:nvPicPr>
              <p:blipFill>
                <a:blip r:embed="rId138"/>
                <a:stretch>
                  <a:fillRect/>
                </a:stretch>
              </p:blipFill>
              <p:spPr>
                <a:xfrm>
                  <a:off x="11121365" y="3175900"/>
                  <a:ext cx="741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19" name="Ink 4118">
                  <a:extLst>
                    <a:ext uri="{FF2B5EF4-FFF2-40B4-BE49-F238E27FC236}">
                      <a16:creationId xmlns:a16="http://schemas.microsoft.com/office/drawing/2014/main" id="{0B16BBED-1AB7-DA3C-874F-927BDA8619AA}"/>
                    </a:ext>
                  </a:extLst>
                </p14:cNvPr>
                <p14:cNvContentPartPr/>
                <p14:nvPr/>
              </p14:nvContentPartPr>
              <p14:xfrm>
                <a:off x="11153765" y="3317380"/>
                <a:ext cx="457560" cy="147600"/>
              </p14:xfrm>
            </p:contentPart>
          </mc:Choice>
          <mc:Fallback xmlns="">
            <p:pic>
              <p:nvPicPr>
                <p:cNvPr id="4119" name="Ink 4118">
                  <a:extLst>
                    <a:ext uri="{FF2B5EF4-FFF2-40B4-BE49-F238E27FC236}">
                      <a16:creationId xmlns:a16="http://schemas.microsoft.com/office/drawing/2014/main" id="{0B16BBED-1AB7-DA3C-874F-927BDA8619AA}"/>
                    </a:ext>
                  </a:extLst>
                </p:cNvPr>
                <p:cNvPicPr/>
                <p:nvPr/>
              </p:nvPicPr>
              <p:blipFill>
                <a:blip r:embed="rId140"/>
                <a:stretch>
                  <a:fillRect/>
                </a:stretch>
              </p:blipFill>
              <p:spPr>
                <a:xfrm>
                  <a:off x="11138645" y="3302260"/>
                  <a:ext cx="488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20" name="Ink 4119">
                  <a:extLst>
                    <a:ext uri="{FF2B5EF4-FFF2-40B4-BE49-F238E27FC236}">
                      <a16:creationId xmlns:a16="http://schemas.microsoft.com/office/drawing/2014/main" id="{1BA10776-B2F4-F078-EB2D-254899823D47}"/>
                    </a:ext>
                  </a:extLst>
                </p14:cNvPr>
                <p14:cNvContentPartPr/>
                <p14:nvPr/>
              </p14:nvContentPartPr>
              <p14:xfrm>
                <a:off x="10739405" y="3710860"/>
                <a:ext cx="35280" cy="216360"/>
              </p14:xfrm>
            </p:contentPart>
          </mc:Choice>
          <mc:Fallback xmlns="">
            <p:pic>
              <p:nvPicPr>
                <p:cNvPr id="4120" name="Ink 4119">
                  <a:extLst>
                    <a:ext uri="{FF2B5EF4-FFF2-40B4-BE49-F238E27FC236}">
                      <a16:creationId xmlns:a16="http://schemas.microsoft.com/office/drawing/2014/main" id="{1BA10776-B2F4-F078-EB2D-254899823D47}"/>
                    </a:ext>
                  </a:extLst>
                </p:cNvPr>
                <p:cNvPicPr/>
                <p:nvPr/>
              </p:nvPicPr>
              <p:blipFill>
                <a:blip r:embed="rId142"/>
                <a:stretch>
                  <a:fillRect/>
                </a:stretch>
              </p:blipFill>
              <p:spPr>
                <a:xfrm>
                  <a:off x="10723925" y="3695740"/>
                  <a:ext cx="65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21" name="Ink 4120">
                  <a:extLst>
                    <a:ext uri="{FF2B5EF4-FFF2-40B4-BE49-F238E27FC236}">
                      <a16:creationId xmlns:a16="http://schemas.microsoft.com/office/drawing/2014/main" id="{A292DE69-1062-D231-94A0-6DFEE5E9565F}"/>
                    </a:ext>
                  </a:extLst>
                </p14:cNvPr>
                <p14:cNvContentPartPr/>
                <p14:nvPr/>
              </p14:nvContentPartPr>
              <p14:xfrm>
                <a:off x="10774325" y="3629140"/>
                <a:ext cx="26280" cy="20880"/>
              </p14:xfrm>
            </p:contentPart>
          </mc:Choice>
          <mc:Fallback xmlns="">
            <p:pic>
              <p:nvPicPr>
                <p:cNvPr id="4121" name="Ink 4120">
                  <a:extLst>
                    <a:ext uri="{FF2B5EF4-FFF2-40B4-BE49-F238E27FC236}">
                      <a16:creationId xmlns:a16="http://schemas.microsoft.com/office/drawing/2014/main" id="{A292DE69-1062-D231-94A0-6DFEE5E9565F}"/>
                    </a:ext>
                  </a:extLst>
                </p:cNvPr>
                <p:cNvPicPr/>
                <p:nvPr/>
              </p:nvPicPr>
              <p:blipFill>
                <a:blip r:embed="rId144"/>
                <a:stretch>
                  <a:fillRect/>
                </a:stretch>
              </p:blipFill>
              <p:spPr>
                <a:xfrm>
                  <a:off x="10758845" y="3614020"/>
                  <a:ext cx="56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22" name="Ink 4121">
                  <a:extLst>
                    <a:ext uri="{FF2B5EF4-FFF2-40B4-BE49-F238E27FC236}">
                      <a16:creationId xmlns:a16="http://schemas.microsoft.com/office/drawing/2014/main" id="{F8AB4CB0-AFCE-102A-0FF4-93D48C59D59B}"/>
                    </a:ext>
                  </a:extLst>
                </p14:cNvPr>
                <p14:cNvContentPartPr/>
                <p14:nvPr/>
              </p14:nvContentPartPr>
              <p14:xfrm>
                <a:off x="10903565" y="3786100"/>
                <a:ext cx="172800" cy="198720"/>
              </p14:xfrm>
            </p:contentPart>
          </mc:Choice>
          <mc:Fallback xmlns="">
            <p:pic>
              <p:nvPicPr>
                <p:cNvPr id="4122" name="Ink 4121">
                  <a:extLst>
                    <a:ext uri="{FF2B5EF4-FFF2-40B4-BE49-F238E27FC236}">
                      <a16:creationId xmlns:a16="http://schemas.microsoft.com/office/drawing/2014/main" id="{F8AB4CB0-AFCE-102A-0FF4-93D48C59D59B}"/>
                    </a:ext>
                  </a:extLst>
                </p:cNvPr>
                <p:cNvPicPr/>
                <p:nvPr/>
              </p:nvPicPr>
              <p:blipFill>
                <a:blip r:embed="rId146"/>
                <a:stretch>
                  <a:fillRect/>
                </a:stretch>
              </p:blipFill>
              <p:spPr>
                <a:xfrm>
                  <a:off x="10888445" y="3770980"/>
                  <a:ext cx="2034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23" name="Ink 4122">
                  <a:extLst>
                    <a:ext uri="{FF2B5EF4-FFF2-40B4-BE49-F238E27FC236}">
                      <a16:creationId xmlns:a16="http://schemas.microsoft.com/office/drawing/2014/main" id="{BE61475D-FE7E-E39D-2464-3F303E9E5FC0}"/>
                    </a:ext>
                  </a:extLst>
                </p14:cNvPr>
                <p14:cNvContentPartPr/>
                <p14:nvPr/>
              </p14:nvContentPartPr>
              <p14:xfrm>
                <a:off x="11179685" y="3635620"/>
                <a:ext cx="17640" cy="294480"/>
              </p14:xfrm>
            </p:contentPart>
          </mc:Choice>
          <mc:Fallback xmlns="">
            <p:pic>
              <p:nvPicPr>
                <p:cNvPr id="4123" name="Ink 4122">
                  <a:extLst>
                    <a:ext uri="{FF2B5EF4-FFF2-40B4-BE49-F238E27FC236}">
                      <a16:creationId xmlns:a16="http://schemas.microsoft.com/office/drawing/2014/main" id="{BE61475D-FE7E-E39D-2464-3F303E9E5FC0}"/>
                    </a:ext>
                  </a:extLst>
                </p:cNvPr>
                <p:cNvPicPr/>
                <p:nvPr/>
              </p:nvPicPr>
              <p:blipFill>
                <a:blip r:embed="rId148"/>
                <a:stretch>
                  <a:fillRect/>
                </a:stretch>
              </p:blipFill>
              <p:spPr>
                <a:xfrm>
                  <a:off x="11164565" y="3620500"/>
                  <a:ext cx="482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24" name="Ink 4123">
                  <a:extLst>
                    <a:ext uri="{FF2B5EF4-FFF2-40B4-BE49-F238E27FC236}">
                      <a16:creationId xmlns:a16="http://schemas.microsoft.com/office/drawing/2014/main" id="{C1C39728-A771-FC1D-EA63-A2215DF3F13E}"/>
                    </a:ext>
                  </a:extLst>
                </p14:cNvPr>
                <p14:cNvContentPartPr/>
                <p14:nvPr/>
              </p14:nvContentPartPr>
              <p14:xfrm>
                <a:off x="11188325" y="3751900"/>
                <a:ext cx="379800" cy="141120"/>
              </p14:xfrm>
            </p:contentPart>
          </mc:Choice>
          <mc:Fallback xmlns="">
            <p:pic>
              <p:nvPicPr>
                <p:cNvPr id="4124" name="Ink 4123">
                  <a:extLst>
                    <a:ext uri="{FF2B5EF4-FFF2-40B4-BE49-F238E27FC236}">
                      <a16:creationId xmlns:a16="http://schemas.microsoft.com/office/drawing/2014/main" id="{C1C39728-A771-FC1D-EA63-A2215DF3F13E}"/>
                    </a:ext>
                  </a:extLst>
                </p:cNvPr>
                <p:cNvPicPr/>
                <p:nvPr/>
              </p:nvPicPr>
              <p:blipFill>
                <a:blip r:embed="rId150"/>
                <a:stretch>
                  <a:fillRect/>
                </a:stretch>
              </p:blipFill>
              <p:spPr>
                <a:xfrm>
                  <a:off x="11173205" y="3736780"/>
                  <a:ext cx="410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25" name="Ink 4124">
                  <a:extLst>
                    <a:ext uri="{FF2B5EF4-FFF2-40B4-BE49-F238E27FC236}">
                      <a16:creationId xmlns:a16="http://schemas.microsoft.com/office/drawing/2014/main" id="{FE4AC948-C227-9A7B-58A9-D88EBE33B2DA}"/>
                    </a:ext>
                  </a:extLst>
                </p14:cNvPr>
                <p14:cNvContentPartPr/>
                <p14:nvPr/>
              </p14:nvContentPartPr>
              <p14:xfrm>
                <a:off x="10588205" y="4046380"/>
                <a:ext cx="255240" cy="417600"/>
              </p14:xfrm>
            </p:contentPart>
          </mc:Choice>
          <mc:Fallback xmlns="">
            <p:pic>
              <p:nvPicPr>
                <p:cNvPr id="4125" name="Ink 4124">
                  <a:extLst>
                    <a:ext uri="{FF2B5EF4-FFF2-40B4-BE49-F238E27FC236}">
                      <a16:creationId xmlns:a16="http://schemas.microsoft.com/office/drawing/2014/main" id="{FE4AC948-C227-9A7B-58A9-D88EBE33B2DA}"/>
                    </a:ext>
                  </a:extLst>
                </p:cNvPr>
                <p:cNvPicPr/>
                <p:nvPr/>
              </p:nvPicPr>
              <p:blipFill>
                <a:blip r:embed="rId152"/>
                <a:stretch>
                  <a:fillRect/>
                </a:stretch>
              </p:blipFill>
              <p:spPr>
                <a:xfrm>
                  <a:off x="10573085" y="4031260"/>
                  <a:ext cx="2858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26" name="Ink 4125">
                  <a:extLst>
                    <a:ext uri="{FF2B5EF4-FFF2-40B4-BE49-F238E27FC236}">
                      <a16:creationId xmlns:a16="http://schemas.microsoft.com/office/drawing/2014/main" id="{1E964B5E-3974-8937-2FAE-D04E6DA7BA4A}"/>
                    </a:ext>
                  </a:extLst>
                </p14:cNvPr>
                <p14:cNvContentPartPr/>
                <p14:nvPr/>
              </p14:nvContentPartPr>
              <p14:xfrm>
                <a:off x="10869005" y="4183180"/>
                <a:ext cx="34920" cy="34560"/>
              </p14:xfrm>
            </p:contentPart>
          </mc:Choice>
          <mc:Fallback xmlns="">
            <p:pic>
              <p:nvPicPr>
                <p:cNvPr id="4126" name="Ink 4125">
                  <a:extLst>
                    <a:ext uri="{FF2B5EF4-FFF2-40B4-BE49-F238E27FC236}">
                      <a16:creationId xmlns:a16="http://schemas.microsoft.com/office/drawing/2014/main" id="{1E964B5E-3974-8937-2FAE-D04E6DA7BA4A}"/>
                    </a:ext>
                  </a:extLst>
                </p:cNvPr>
                <p:cNvPicPr/>
                <p:nvPr/>
              </p:nvPicPr>
              <p:blipFill>
                <a:blip r:embed="rId154"/>
                <a:stretch>
                  <a:fillRect/>
                </a:stretch>
              </p:blipFill>
              <p:spPr>
                <a:xfrm>
                  <a:off x="10853885" y="4167700"/>
                  <a:ext cx="65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27" name="Ink 4126">
                  <a:extLst>
                    <a:ext uri="{FF2B5EF4-FFF2-40B4-BE49-F238E27FC236}">
                      <a16:creationId xmlns:a16="http://schemas.microsoft.com/office/drawing/2014/main" id="{0DAB4434-1630-B342-9680-BB1834620BDB}"/>
                    </a:ext>
                  </a:extLst>
                </p14:cNvPr>
                <p14:cNvContentPartPr/>
                <p14:nvPr/>
              </p14:nvContentPartPr>
              <p14:xfrm>
                <a:off x="10903565" y="4183180"/>
                <a:ext cx="155520" cy="260280"/>
              </p14:xfrm>
            </p:contentPart>
          </mc:Choice>
          <mc:Fallback xmlns="">
            <p:pic>
              <p:nvPicPr>
                <p:cNvPr id="4127" name="Ink 4126">
                  <a:extLst>
                    <a:ext uri="{FF2B5EF4-FFF2-40B4-BE49-F238E27FC236}">
                      <a16:creationId xmlns:a16="http://schemas.microsoft.com/office/drawing/2014/main" id="{0DAB4434-1630-B342-9680-BB1834620BDB}"/>
                    </a:ext>
                  </a:extLst>
                </p:cNvPr>
                <p:cNvPicPr/>
                <p:nvPr/>
              </p:nvPicPr>
              <p:blipFill>
                <a:blip r:embed="rId156"/>
                <a:stretch>
                  <a:fillRect/>
                </a:stretch>
              </p:blipFill>
              <p:spPr>
                <a:xfrm>
                  <a:off x="10888445" y="4167700"/>
                  <a:ext cx="186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28" name="Ink 4127">
                  <a:extLst>
                    <a:ext uri="{FF2B5EF4-FFF2-40B4-BE49-F238E27FC236}">
                      <a16:creationId xmlns:a16="http://schemas.microsoft.com/office/drawing/2014/main" id="{C35AF08E-ACCA-06DE-0AEF-9EA17160372A}"/>
                    </a:ext>
                  </a:extLst>
                </p14:cNvPr>
                <p14:cNvContentPartPr/>
                <p14:nvPr/>
              </p14:nvContentPartPr>
              <p14:xfrm>
                <a:off x="11058725" y="4230700"/>
                <a:ext cx="457560" cy="229320"/>
              </p14:xfrm>
            </p:contentPart>
          </mc:Choice>
          <mc:Fallback xmlns="">
            <p:pic>
              <p:nvPicPr>
                <p:cNvPr id="4128" name="Ink 4127">
                  <a:extLst>
                    <a:ext uri="{FF2B5EF4-FFF2-40B4-BE49-F238E27FC236}">
                      <a16:creationId xmlns:a16="http://schemas.microsoft.com/office/drawing/2014/main" id="{C35AF08E-ACCA-06DE-0AEF-9EA17160372A}"/>
                    </a:ext>
                  </a:extLst>
                </p:cNvPr>
                <p:cNvPicPr/>
                <p:nvPr/>
              </p:nvPicPr>
              <p:blipFill>
                <a:blip r:embed="rId158"/>
                <a:stretch>
                  <a:fillRect/>
                </a:stretch>
              </p:blipFill>
              <p:spPr>
                <a:xfrm>
                  <a:off x="11043605" y="4215580"/>
                  <a:ext cx="4881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29" name="Ink 4128">
                  <a:extLst>
                    <a:ext uri="{FF2B5EF4-FFF2-40B4-BE49-F238E27FC236}">
                      <a16:creationId xmlns:a16="http://schemas.microsoft.com/office/drawing/2014/main" id="{E270EEB1-A952-A99A-EF11-B85F12FB099A}"/>
                    </a:ext>
                  </a:extLst>
                </p14:cNvPr>
                <p14:cNvContentPartPr/>
                <p14:nvPr/>
              </p14:nvContentPartPr>
              <p14:xfrm>
                <a:off x="11559125" y="3950620"/>
                <a:ext cx="194760" cy="451440"/>
              </p14:xfrm>
            </p:contentPart>
          </mc:Choice>
          <mc:Fallback xmlns="">
            <p:pic>
              <p:nvPicPr>
                <p:cNvPr id="4129" name="Ink 4128">
                  <a:extLst>
                    <a:ext uri="{FF2B5EF4-FFF2-40B4-BE49-F238E27FC236}">
                      <a16:creationId xmlns:a16="http://schemas.microsoft.com/office/drawing/2014/main" id="{E270EEB1-A952-A99A-EF11-B85F12FB099A}"/>
                    </a:ext>
                  </a:extLst>
                </p:cNvPr>
                <p:cNvPicPr/>
                <p:nvPr/>
              </p:nvPicPr>
              <p:blipFill>
                <a:blip r:embed="rId160"/>
                <a:stretch>
                  <a:fillRect/>
                </a:stretch>
              </p:blipFill>
              <p:spPr>
                <a:xfrm>
                  <a:off x="11544005" y="3935140"/>
                  <a:ext cx="2253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0" name="Ink 4129">
                  <a:extLst>
                    <a:ext uri="{FF2B5EF4-FFF2-40B4-BE49-F238E27FC236}">
                      <a16:creationId xmlns:a16="http://schemas.microsoft.com/office/drawing/2014/main" id="{DEB43922-A7D3-1526-5FB2-8B6FF5A45817}"/>
                    </a:ext>
                  </a:extLst>
                </p14:cNvPr>
                <p14:cNvContentPartPr/>
                <p14:nvPr/>
              </p14:nvContentPartPr>
              <p14:xfrm>
                <a:off x="10829765" y="4470460"/>
                <a:ext cx="376200" cy="452520"/>
              </p14:xfrm>
            </p:contentPart>
          </mc:Choice>
          <mc:Fallback xmlns="">
            <p:pic>
              <p:nvPicPr>
                <p:cNvPr id="4130" name="Ink 4129">
                  <a:extLst>
                    <a:ext uri="{FF2B5EF4-FFF2-40B4-BE49-F238E27FC236}">
                      <a16:creationId xmlns:a16="http://schemas.microsoft.com/office/drawing/2014/main" id="{DEB43922-A7D3-1526-5FB2-8B6FF5A45817}"/>
                    </a:ext>
                  </a:extLst>
                </p:cNvPr>
                <p:cNvPicPr/>
                <p:nvPr/>
              </p:nvPicPr>
              <p:blipFill>
                <a:blip r:embed="rId162"/>
                <a:stretch>
                  <a:fillRect/>
                </a:stretch>
              </p:blipFill>
              <p:spPr>
                <a:xfrm>
                  <a:off x="10814645" y="4454980"/>
                  <a:ext cx="40644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1" name="Ink 4130">
                  <a:extLst>
                    <a:ext uri="{FF2B5EF4-FFF2-40B4-BE49-F238E27FC236}">
                      <a16:creationId xmlns:a16="http://schemas.microsoft.com/office/drawing/2014/main" id="{AC6332DF-BC29-0521-E6EB-7AEE10A7A906}"/>
                    </a:ext>
                  </a:extLst>
                </p14:cNvPr>
                <p14:cNvContentPartPr/>
                <p14:nvPr/>
              </p14:nvContentPartPr>
              <p14:xfrm>
                <a:off x="11200565" y="4600060"/>
                <a:ext cx="700200" cy="287640"/>
              </p14:xfrm>
            </p:contentPart>
          </mc:Choice>
          <mc:Fallback xmlns="">
            <p:pic>
              <p:nvPicPr>
                <p:cNvPr id="4131" name="Ink 4130">
                  <a:extLst>
                    <a:ext uri="{FF2B5EF4-FFF2-40B4-BE49-F238E27FC236}">
                      <a16:creationId xmlns:a16="http://schemas.microsoft.com/office/drawing/2014/main" id="{AC6332DF-BC29-0521-E6EB-7AEE10A7A906}"/>
                    </a:ext>
                  </a:extLst>
                </p:cNvPr>
                <p:cNvPicPr/>
                <p:nvPr/>
              </p:nvPicPr>
              <p:blipFill>
                <a:blip r:embed="rId164"/>
                <a:stretch>
                  <a:fillRect/>
                </a:stretch>
              </p:blipFill>
              <p:spPr>
                <a:xfrm>
                  <a:off x="11185445" y="4584940"/>
                  <a:ext cx="730440" cy="318240"/>
                </a:xfrm>
                <a:prstGeom prst="rect">
                  <a:avLst/>
                </a:prstGeom>
              </p:spPr>
            </p:pic>
          </mc:Fallback>
        </mc:AlternateContent>
      </p:grpSp>
    </p:spTree>
    <p:extLst>
      <p:ext uri="{BB962C8B-B14F-4D97-AF65-F5344CB8AC3E}">
        <p14:creationId xmlns:p14="http://schemas.microsoft.com/office/powerpoint/2010/main" val="1758529718"/>
      </p:ext>
    </p:extLst>
  </p:cSld>
  <p:clrMapOvr>
    <a:masterClrMapping/>
  </p:clrMapOvr>
  <mc:AlternateContent xmlns:mc="http://schemas.openxmlformats.org/markup-compatibility/2006" xmlns:p14="http://schemas.microsoft.com/office/powerpoint/2010/main">
    <mc:Choice Requires="p14">
      <p:transition spd="slow" p14:dur="2000" advTm="16550"/>
    </mc:Choice>
    <mc:Fallback xmlns="">
      <p:transition spd="slow" advTm="1655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C5717-1DF9-3125-29AF-5C4702BD9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FC2BE-0DC4-3A1D-8C0F-10AA2EF8D0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8747CE-6D77-CE1C-EBB3-52477AE9D8FF}"/>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6B3D31CA-EC08-259B-F5A7-C3CDE259D3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160338"/>
            <a:ext cx="12192000" cy="65373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79CAC68-721A-9CA4-C630-C7940D6EBC3D}"/>
              </a:ext>
            </a:extLst>
          </p:cNvPr>
          <p:cNvSpPr/>
          <p:nvPr/>
        </p:nvSpPr>
        <p:spPr>
          <a:xfrm>
            <a:off x="9115864" y="1269451"/>
            <a:ext cx="604911" cy="6260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3B8D605D-581B-73B1-6DAF-5270AC6D35AF}"/>
              </a:ext>
            </a:extLst>
          </p:cNvPr>
          <p:cNvGrpSpPr/>
          <p:nvPr/>
        </p:nvGrpSpPr>
        <p:grpSpPr>
          <a:xfrm>
            <a:off x="1629229" y="1562171"/>
            <a:ext cx="10299960" cy="4126680"/>
            <a:chOff x="1629229" y="1562171"/>
            <a:chExt cx="10299960" cy="412668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5623524-3366-CF1B-828D-2E8B5E975C11}"/>
                    </a:ext>
                  </a:extLst>
                </p14:cNvPr>
                <p14:cNvContentPartPr/>
                <p14:nvPr/>
              </p14:nvContentPartPr>
              <p14:xfrm>
                <a:off x="9376429" y="1562171"/>
                <a:ext cx="632160" cy="514800"/>
              </p14:xfrm>
            </p:contentPart>
          </mc:Choice>
          <mc:Fallback xmlns="">
            <p:pic>
              <p:nvPicPr>
                <p:cNvPr id="5" name="Ink 4">
                  <a:extLst>
                    <a:ext uri="{FF2B5EF4-FFF2-40B4-BE49-F238E27FC236}">
                      <a16:creationId xmlns:a16="http://schemas.microsoft.com/office/drawing/2014/main" id="{75623524-3366-CF1B-828D-2E8B5E975C11}"/>
                    </a:ext>
                  </a:extLst>
                </p:cNvPr>
                <p:cNvPicPr/>
                <p:nvPr/>
              </p:nvPicPr>
              <p:blipFill>
                <a:blip r:embed="rId8"/>
                <a:stretch>
                  <a:fillRect/>
                </a:stretch>
              </p:blipFill>
              <p:spPr>
                <a:xfrm>
                  <a:off x="9361309" y="1546691"/>
                  <a:ext cx="6627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2B0828C-0832-49DC-65AD-70F60778572C}"/>
                    </a:ext>
                  </a:extLst>
                </p14:cNvPr>
                <p14:cNvContentPartPr/>
                <p14:nvPr/>
              </p14:nvContentPartPr>
              <p14:xfrm>
                <a:off x="9983389" y="1891571"/>
                <a:ext cx="150120" cy="309960"/>
              </p14:xfrm>
            </p:contentPart>
          </mc:Choice>
          <mc:Fallback xmlns="">
            <p:pic>
              <p:nvPicPr>
                <p:cNvPr id="7" name="Ink 6">
                  <a:extLst>
                    <a:ext uri="{FF2B5EF4-FFF2-40B4-BE49-F238E27FC236}">
                      <a16:creationId xmlns:a16="http://schemas.microsoft.com/office/drawing/2014/main" id="{42B0828C-0832-49DC-65AD-70F60778572C}"/>
                    </a:ext>
                  </a:extLst>
                </p:cNvPr>
                <p:cNvPicPr/>
                <p:nvPr/>
              </p:nvPicPr>
              <p:blipFill>
                <a:blip r:embed="rId10"/>
                <a:stretch>
                  <a:fillRect/>
                </a:stretch>
              </p:blipFill>
              <p:spPr>
                <a:xfrm>
                  <a:off x="9968269" y="1876451"/>
                  <a:ext cx="1803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12C8388-DD51-B0BB-1746-13F1AACA924E}"/>
                    </a:ext>
                  </a:extLst>
                </p14:cNvPr>
                <p14:cNvContentPartPr/>
                <p14:nvPr/>
              </p14:nvContentPartPr>
              <p14:xfrm>
                <a:off x="10274269" y="1911371"/>
                <a:ext cx="498960" cy="271440"/>
              </p14:xfrm>
            </p:contentPart>
          </mc:Choice>
          <mc:Fallback xmlns="">
            <p:pic>
              <p:nvPicPr>
                <p:cNvPr id="8" name="Ink 7">
                  <a:extLst>
                    <a:ext uri="{FF2B5EF4-FFF2-40B4-BE49-F238E27FC236}">
                      <a16:creationId xmlns:a16="http://schemas.microsoft.com/office/drawing/2014/main" id="{B12C8388-DD51-B0BB-1746-13F1AACA924E}"/>
                    </a:ext>
                  </a:extLst>
                </p:cNvPr>
                <p:cNvPicPr/>
                <p:nvPr/>
              </p:nvPicPr>
              <p:blipFill>
                <a:blip r:embed="rId12"/>
                <a:stretch>
                  <a:fillRect/>
                </a:stretch>
              </p:blipFill>
              <p:spPr>
                <a:xfrm>
                  <a:off x="10259149" y="1896251"/>
                  <a:ext cx="529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40AE1482-FB66-02CA-5854-4BACDB06D4F5}"/>
                    </a:ext>
                  </a:extLst>
                </p14:cNvPr>
                <p14:cNvContentPartPr/>
                <p14:nvPr/>
              </p14:nvContentPartPr>
              <p14:xfrm>
                <a:off x="10806349" y="1901291"/>
                <a:ext cx="673560" cy="254880"/>
              </p14:xfrm>
            </p:contentPart>
          </mc:Choice>
          <mc:Fallback xmlns="">
            <p:pic>
              <p:nvPicPr>
                <p:cNvPr id="9" name="Ink 8">
                  <a:extLst>
                    <a:ext uri="{FF2B5EF4-FFF2-40B4-BE49-F238E27FC236}">
                      <a16:creationId xmlns:a16="http://schemas.microsoft.com/office/drawing/2014/main" id="{40AE1482-FB66-02CA-5854-4BACDB06D4F5}"/>
                    </a:ext>
                  </a:extLst>
                </p:cNvPr>
                <p:cNvPicPr/>
                <p:nvPr/>
              </p:nvPicPr>
              <p:blipFill>
                <a:blip r:embed="rId14"/>
                <a:stretch>
                  <a:fillRect/>
                </a:stretch>
              </p:blipFill>
              <p:spPr>
                <a:xfrm>
                  <a:off x="10791229" y="1885811"/>
                  <a:ext cx="704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514DF2C-088A-417B-B7C7-84544FDB3C19}"/>
                    </a:ext>
                  </a:extLst>
                </p14:cNvPr>
                <p14:cNvContentPartPr/>
                <p14:nvPr/>
              </p14:nvContentPartPr>
              <p14:xfrm>
                <a:off x="9434029" y="1858811"/>
                <a:ext cx="192240" cy="3830040"/>
              </p14:xfrm>
            </p:contentPart>
          </mc:Choice>
          <mc:Fallback xmlns="">
            <p:pic>
              <p:nvPicPr>
                <p:cNvPr id="13" name="Ink 12">
                  <a:extLst>
                    <a:ext uri="{FF2B5EF4-FFF2-40B4-BE49-F238E27FC236}">
                      <a16:creationId xmlns:a16="http://schemas.microsoft.com/office/drawing/2014/main" id="{5514DF2C-088A-417B-B7C7-84544FDB3C19}"/>
                    </a:ext>
                  </a:extLst>
                </p:cNvPr>
                <p:cNvPicPr/>
                <p:nvPr/>
              </p:nvPicPr>
              <p:blipFill>
                <a:blip r:embed="rId16"/>
                <a:stretch>
                  <a:fillRect/>
                </a:stretch>
              </p:blipFill>
              <p:spPr>
                <a:xfrm>
                  <a:off x="9418909" y="1843331"/>
                  <a:ext cx="222480" cy="38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70A572FF-85A9-BC75-CD0C-E965DEAA6B3E}"/>
                    </a:ext>
                  </a:extLst>
                </p14:cNvPr>
                <p14:cNvContentPartPr/>
                <p14:nvPr/>
              </p14:nvContentPartPr>
              <p14:xfrm>
                <a:off x="1629229" y="1601411"/>
                <a:ext cx="7490160" cy="257760"/>
              </p14:xfrm>
            </p:contentPart>
          </mc:Choice>
          <mc:Fallback xmlns="">
            <p:pic>
              <p:nvPicPr>
                <p:cNvPr id="16" name="Ink 15">
                  <a:extLst>
                    <a:ext uri="{FF2B5EF4-FFF2-40B4-BE49-F238E27FC236}">
                      <a16:creationId xmlns:a16="http://schemas.microsoft.com/office/drawing/2014/main" id="{70A572FF-85A9-BC75-CD0C-E965DEAA6B3E}"/>
                    </a:ext>
                  </a:extLst>
                </p:cNvPr>
                <p:cNvPicPr/>
                <p:nvPr/>
              </p:nvPicPr>
              <p:blipFill>
                <a:blip r:embed="rId18"/>
                <a:stretch>
                  <a:fillRect/>
                </a:stretch>
              </p:blipFill>
              <p:spPr>
                <a:xfrm>
                  <a:off x="1613749" y="1586291"/>
                  <a:ext cx="75207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527BAF60-DF74-4E84-F79E-3D13EDBC7E9A}"/>
                    </a:ext>
                  </a:extLst>
                </p14:cNvPr>
                <p14:cNvContentPartPr/>
                <p14:nvPr/>
              </p14:nvContentPartPr>
              <p14:xfrm>
                <a:off x="10714909" y="2478371"/>
                <a:ext cx="333000" cy="208440"/>
              </p14:xfrm>
            </p:contentPart>
          </mc:Choice>
          <mc:Fallback xmlns="">
            <p:pic>
              <p:nvPicPr>
                <p:cNvPr id="17" name="Ink 16">
                  <a:extLst>
                    <a:ext uri="{FF2B5EF4-FFF2-40B4-BE49-F238E27FC236}">
                      <a16:creationId xmlns:a16="http://schemas.microsoft.com/office/drawing/2014/main" id="{527BAF60-DF74-4E84-F79E-3D13EDBC7E9A}"/>
                    </a:ext>
                  </a:extLst>
                </p:cNvPr>
                <p:cNvPicPr/>
                <p:nvPr/>
              </p:nvPicPr>
              <p:blipFill>
                <a:blip r:embed="rId20"/>
                <a:stretch>
                  <a:fillRect/>
                </a:stretch>
              </p:blipFill>
              <p:spPr>
                <a:xfrm>
                  <a:off x="10699789" y="2462891"/>
                  <a:ext cx="363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A907161B-E932-B242-F434-ED66C54E6562}"/>
                    </a:ext>
                  </a:extLst>
                </p14:cNvPr>
                <p14:cNvContentPartPr/>
                <p14:nvPr/>
              </p14:nvContentPartPr>
              <p14:xfrm>
                <a:off x="11155549" y="2484851"/>
                <a:ext cx="233280" cy="182160"/>
              </p14:xfrm>
            </p:contentPart>
          </mc:Choice>
          <mc:Fallback xmlns="">
            <p:pic>
              <p:nvPicPr>
                <p:cNvPr id="18" name="Ink 17">
                  <a:extLst>
                    <a:ext uri="{FF2B5EF4-FFF2-40B4-BE49-F238E27FC236}">
                      <a16:creationId xmlns:a16="http://schemas.microsoft.com/office/drawing/2014/main" id="{A907161B-E932-B242-F434-ED66C54E6562}"/>
                    </a:ext>
                  </a:extLst>
                </p:cNvPr>
                <p:cNvPicPr/>
                <p:nvPr/>
              </p:nvPicPr>
              <p:blipFill>
                <a:blip r:embed="rId22"/>
                <a:stretch>
                  <a:fillRect/>
                </a:stretch>
              </p:blipFill>
              <p:spPr>
                <a:xfrm>
                  <a:off x="11140429" y="2469731"/>
                  <a:ext cx="263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31EE8CFD-24C9-99B7-57F0-09BF3B5A969A}"/>
                    </a:ext>
                  </a:extLst>
                </p14:cNvPr>
                <p14:cNvContentPartPr/>
                <p14:nvPr/>
              </p14:nvContentPartPr>
              <p14:xfrm>
                <a:off x="11346709" y="2504651"/>
                <a:ext cx="341280" cy="136080"/>
              </p14:xfrm>
            </p:contentPart>
          </mc:Choice>
          <mc:Fallback xmlns="">
            <p:pic>
              <p:nvPicPr>
                <p:cNvPr id="19" name="Ink 18">
                  <a:extLst>
                    <a:ext uri="{FF2B5EF4-FFF2-40B4-BE49-F238E27FC236}">
                      <a16:creationId xmlns:a16="http://schemas.microsoft.com/office/drawing/2014/main" id="{31EE8CFD-24C9-99B7-57F0-09BF3B5A969A}"/>
                    </a:ext>
                  </a:extLst>
                </p:cNvPr>
                <p:cNvPicPr/>
                <p:nvPr/>
              </p:nvPicPr>
              <p:blipFill>
                <a:blip r:embed="rId24"/>
                <a:stretch>
                  <a:fillRect/>
                </a:stretch>
              </p:blipFill>
              <p:spPr>
                <a:xfrm>
                  <a:off x="11331589" y="2489171"/>
                  <a:ext cx="371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07FBD989-ACC1-D530-6626-DA19A1C7F7CF}"/>
                    </a:ext>
                  </a:extLst>
                </p14:cNvPr>
                <p14:cNvContentPartPr/>
                <p14:nvPr/>
              </p14:nvContentPartPr>
              <p14:xfrm>
                <a:off x="11695909" y="2418611"/>
                <a:ext cx="233280" cy="250920"/>
              </p14:xfrm>
            </p:contentPart>
          </mc:Choice>
          <mc:Fallback xmlns="">
            <p:pic>
              <p:nvPicPr>
                <p:cNvPr id="20" name="Ink 19">
                  <a:extLst>
                    <a:ext uri="{FF2B5EF4-FFF2-40B4-BE49-F238E27FC236}">
                      <a16:creationId xmlns:a16="http://schemas.microsoft.com/office/drawing/2014/main" id="{07FBD989-ACC1-D530-6626-DA19A1C7F7CF}"/>
                    </a:ext>
                  </a:extLst>
                </p:cNvPr>
                <p:cNvPicPr/>
                <p:nvPr/>
              </p:nvPicPr>
              <p:blipFill>
                <a:blip r:embed="rId26"/>
                <a:stretch>
                  <a:fillRect/>
                </a:stretch>
              </p:blipFill>
              <p:spPr>
                <a:xfrm>
                  <a:off x="11680429" y="2403491"/>
                  <a:ext cx="263520" cy="281520"/>
                </a:xfrm>
                <a:prstGeom prst="rect">
                  <a:avLst/>
                </a:prstGeom>
              </p:spPr>
            </p:pic>
          </mc:Fallback>
        </mc:AlternateContent>
      </p:grpSp>
      <p:grpSp>
        <p:nvGrpSpPr>
          <p:cNvPr id="38" name="Group 37">
            <a:extLst>
              <a:ext uri="{FF2B5EF4-FFF2-40B4-BE49-F238E27FC236}">
                <a16:creationId xmlns:a16="http://schemas.microsoft.com/office/drawing/2014/main" id="{09B38CD2-C861-947F-43D0-A0E80B2818F6}"/>
              </a:ext>
            </a:extLst>
          </p:cNvPr>
          <p:cNvGrpSpPr/>
          <p:nvPr/>
        </p:nvGrpSpPr>
        <p:grpSpPr>
          <a:xfrm>
            <a:off x="10437725" y="496060"/>
            <a:ext cx="1717200" cy="633600"/>
            <a:chOff x="10437725" y="496060"/>
            <a:chExt cx="1717200" cy="633600"/>
          </a:xfrm>
        </p:grpSpPr>
        <mc:AlternateContent xmlns:mc="http://schemas.openxmlformats.org/markup-compatibility/2006" xmlns:p14="http://schemas.microsoft.com/office/powerpoint/2010/main">
          <mc:Choice Requires="p14">
            <p:contentPart p14:bwMode="auto" r:id="rId27">
              <p14:nvContentPartPr>
                <p14:cNvPr id="6" name="Ink 5">
                  <a:extLst>
                    <a:ext uri="{FF2B5EF4-FFF2-40B4-BE49-F238E27FC236}">
                      <a16:creationId xmlns:a16="http://schemas.microsoft.com/office/drawing/2014/main" id="{270B34C1-05C5-B6FA-87EF-1A7456EEC2DF}"/>
                    </a:ext>
                  </a:extLst>
                </p14:cNvPr>
                <p14:cNvContentPartPr/>
                <p14:nvPr/>
              </p14:nvContentPartPr>
              <p14:xfrm>
                <a:off x="10437725" y="496060"/>
                <a:ext cx="474840" cy="383760"/>
              </p14:xfrm>
            </p:contentPart>
          </mc:Choice>
          <mc:Fallback xmlns="">
            <p:pic>
              <p:nvPicPr>
                <p:cNvPr id="6" name="Ink 5">
                  <a:extLst>
                    <a:ext uri="{FF2B5EF4-FFF2-40B4-BE49-F238E27FC236}">
                      <a16:creationId xmlns:a16="http://schemas.microsoft.com/office/drawing/2014/main" id="{270B34C1-05C5-B6FA-87EF-1A7456EEC2DF}"/>
                    </a:ext>
                  </a:extLst>
                </p:cNvPr>
                <p:cNvPicPr/>
                <p:nvPr/>
              </p:nvPicPr>
              <p:blipFill>
                <a:blip r:embed="rId28"/>
                <a:stretch>
                  <a:fillRect/>
                </a:stretch>
              </p:blipFill>
              <p:spPr>
                <a:xfrm>
                  <a:off x="10422605" y="480580"/>
                  <a:ext cx="5054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Ink 9">
                  <a:extLst>
                    <a:ext uri="{FF2B5EF4-FFF2-40B4-BE49-F238E27FC236}">
                      <a16:creationId xmlns:a16="http://schemas.microsoft.com/office/drawing/2014/main" id="{B1D15A31-D575-768E-D1ED-EC2F73010761}"/>
                    </a:ext>
                  </a:extLst>
                </p14:cNvPr>
                <p14:cNvContentPartPr/>
                <p14:nvPr/>
              </p14:nvContentPartPr>
              <p14:xfrm>
                <a:off x="10800245" y="776500"/>
                <a:ext cx="250560" cy="154080"/>
              </p14:xfrm>
            </p:contentPart>
          </mc:Choice>
          <mc:Fallback xmlns="">
            <p:pic>
              <p:nvPicPr>
                <p:cNvPr id="10" name="Ink 9">
                  <a:extLst>
                    <a:ext uri="{FF2B5EF4-FFF2-40B4-BE49-F238E27FC236}">
                      <a16:creationId xmlns:a16="http://schemas.microsoft.com/office/drawing/2014/main" id="{B1D15A31-D575-768E-D1ED-EC2F73010761}"/>
                    </a:ext>
                  </a:extLst>
                </p:cNvPr>
                <p:cNvPicPr/>
                <p:nvPr/>
              </p:nvPicPr>
              <p:blipFill>
                <a:blip r:embed="rId30"/>
                <a:stretch>
                  <a:fillRect/>
                </a:stretch>
              </p:blipFill>
              <p:spPr>
                <a:xfrm>
                  <a:off x="10784765" y="761380"/>
                  <a:ext cx="281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A2EA491D-9487-7607-2925-D87ABD5AD8EB}"/>
                    </a:ext>
                  </a:extLst>
                </p14:cNvPr>
                <p14:cNvContentPartPr/>
                <p14:nvPr/>
              </p14:nvContentPartPr>
              <p14:xfrm>
                <a:off x="11136485" y="957580"/>
                <a:ext cx="384840" cy="172080"/>
              </p14:xfrm>
            </p:contentPart>
          </mc:Choice>
          <mc:Fallback xmlns="">
            <p:pic>
              <p:nvPicPr>
                <p:cNvPr id="15" name="Ink 14">
                  <a:extLst>
                    <a:ext uri="{FF2B5EF4-FFF2-40B4-BE49-F238E27FC236}">
                      <a16:creationId xmlns:a16="http://schemas.microsoft.com/office/drawing/2014/main" id="{A2EA491D-9487-7607-2925-D87ABD5AD8EB}"/>
                    </a:ext>
                  </a:extLst>
                </p:cNvPr>
                <p:cNvPicPr/>
                <p:nvPr/>
              </p:nvPicPr>
              <p:blipFill>
                <a:blip r:embed="rId32"/>
                <a:stretch>
                  <a:fillRect/>
                </a:stretch>
              </p:blipFill>
              <p:spPr>
                <a:xfrm>
                  <a:off x="11121365" y="942100"/>
                  <a:ext cx="415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B35E55E4-8313-32B3-3425-055638090D6B}"/>
                    </a:ext>
                  </a:extLst>
                </p14:cNvPr>
                <p14:cNvContentPartPr/>
                <p14:nvPr/>
              </p14:nvContentPartPr>
              <p14:xfrm>
                <a:off x="11610965" y="879100"/>
                <a:ext cx="129600" cy="191880"/>
              </p14:xfrm>
            </p:contentPart>
          </mc:Choice>
          <mc:Fallback xmlns="">
            <p:pic>
              <p:nvPicPr>
                <p:cNvPr id="21" name="Ink 20">
                  <a:extLst>
                    <a:ext uri="{FF2B5EF4-FFF2-40B4-BE49-F238E27FC236}">
                      <a16:creationId xmlns:a16="http://schemas.microsoft.com/office/drawing/2014/main" id="{B35E55E4-8313-32B3-3425-055638090D6B}"/>
                    </a:ext>
                  </a:extLst>
                </p:cNvPr>
                <p:cNvPicPr/>
                <p:nvPr/>
              </p:nvPicPr>
              <p:blipFill>
                <a:blip r:embed="rId34"/>
                <a:stretch>
                  <a:fillRect/>
                </a:stretch>
              </p:blipFill>
              <p:spPr>
                <a:xfrm>
                  <a:off x="11595845" y="863980"/>
                  <a:ext cx="1602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A0E2D8A7-E910-718B-8BB5-C0FC1D2BD526}"/>
                    </a:ext>
                  </a:extLst>
                </p14:cNvPr>
                <p14:cNvContentPartPr/>
                <p14:nvPr/>
              </p14:nvContentPartPr>
              <p14:xfrm>
                <a:off x="11766125" y="858580"/>
                <a:ext cx="241920" cy="233640"/>
              </p14:xfrm>
            </p:contentPart>
          </mc:Choice>
          <mc:Fallback xmlns="">
            <p:pic>
              <p:nvPicPr>
                <p:cNvPr id="26" name="Ink 25">
                  <a:extLst>
                    <a:ext uri="{FF2B5EF4-FFF2-40B4-BE49-F238E27FC236}">
                      <a16:creationId xmlns:a16="http://schemas.microsoft.com/office/drawing/2014/main" id="{A0E2D8A7-E910-718B-8BB5-C0FC1D2BD526}"/>
                    </a:ext>
                  </a:extLst>
                </p:cNvPr>
                <p:cNvPicPr/>
                <p:nvPr/>
              </p:nvPicPr>
              <p:blipFill>
                <a:blip r:embed="rId36"/>
                <a:stretch>
                  <a:fillRect/>
                </a:stretch>
              </p:blipFill>
              <p:spPr>
                <a:xfrm>
                  <a:off x="11751005" y="843460"/>
                  <a:ext cx="272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500F076B-0FB0-4366-020E-B315B223B570}"/>
                    </a:ext>
                  </a:extLst>
                </p14:cNvPr>
                <p14:cNvContentPartPr/>
                <p14:nvPr/>
              </p14:nvContentPartPr>
              <p14:xfrm>
                <a:off x="12059525" y="838420"/>
                <a:ext cx="9000" cy="20880"/>
              </p14:xfrm>
            </p:contentPart>
          </mc:Choice>
          <mc:Fallback xmlns="">
            <p:pic>
              <p:nvPicPr>
                <p:cNvPr id="27" name="Ink 26">
                  <a:extLst>
                    <a:ext uri="{FF2B5EF4-FFF2-40B4-BE49-F238E27FC236}">
                      <a16:creationId xmlns:a16="http://schemas.microsoft.com/office/drawing/2014/main" id="{500F076B-0FB0-4366-020E-B315B223B570}"/>
                    </a:ext>
                  </a:extLst>
                </p:cNvPr>
                <p:cNvPicPr/>
                <p:nvPr/>
              </p:nvPicPr>
              <p:blipFill>
                <a:blip r:embed="rId38"/>
                <a:stretch>
                  <a:fillRect/>
                </a:stretch>
              </p:blipFill>
              <p:spPr>
                <a:xfrm>
                  <a:off x="12044405" y="822940"/>
                  <a:ext cx="39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6EECB082-709D-4115-6C8A-A030AB515AAD}"/>
                    </a:ext>
                  </a:extLst>
                </p14:cNvPr>
                <p14:cNvContentPartPr/>
                <p14:nvPr/>
              </p14:nvContentPartPr>
              <p14:xfrm>
                <a:off x="12085445" y="899980"/>
                <a:ext cx="69480" cy="150840"/>
              </p14:xfrm>
            </p:contentPart>
          </mc:Choice>
          <mc:Fallback xmlns="">
            <p:pic>
              <p:nvPicPr>
                <p:cNvPr id="30" name="Ink 29">
                  <a:extLst>
                    <a:ext uri="{FF2B5EF4-FFF2-40B4-BE49-F238E27FC236}">
                      <a16:creationId xmlns:a16="http://schemas.microsoft.com/office/drawing/2014/main" id="{6EECB082-709D-4115-6C8A-A030AB515AAD}"/>
                    </a:ext>
                  </a:extLst>
                </p:cNvPr>
                <p:cNvPicPr/>
                <p:nvPr/>
              </p:nvPicPr>
              <p:blipFill>
                <a:blip r:embed="rId40"/>
                <a:stretch>
                  <a:fillRect/>
                </a:stretch>
              </p:blipFill>
              <p:spPr>
                <a:xfrm>
                  <a:off x="12070325" y="884860"/>
                  <a:ext cx="99720" cy="181080"/>
                </a:xfrm>
                <a:prstGeom prst="rect">
                  <a:avLst/>
                </a:prstGeom>
              </p:spPr>
            </p:pic>
          </mc:Fallback>
        </mc:AlternateContent>
      </p:grpSp>
      <p:grpSp>
        <p:nvGrpSpPr>
          <p:cNvPr id="52" name="Group 51">
            <a:extLst>
              <a:ext uri="{FF2B5EF4-FFF2-40B4-BE49-F238E27FC236}">
                <a16:creationId xmlns:a16="http://schemas.microsoft.com/office/drawing/2014/main" id="{CA3FF9E8-482D-0343-007A-11BDD716C4FC}"/>
              </a:ext>
            </a:extLst>
          </p:cNvPr>
          <p:cNvGrpSpPr/>
          <p:nvPr/>
        </p:nvGrpSpPr>
        <p:grpSpPr>
          <a:xfrm>
            <a:off x="7685885" y="201940"/>
            <a:ext cx="2062080" cy="520560"/>
            <a:chOff x="7685885" y="201940"/>
            <a:chExt cx="2062080" cy="520560"/>
          </a:xfrm>
        </p:grpSpPr>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38DA4DC2-8392-96CD-4808-5EB42A95AAE7}"/>
                    </a:ext>
                  </a:extLst>
                </p14:cNvPr>
                <p14:cNvContentPartPr/>
                <p14:nvPr/>
              </p14:nvContentPartPr>
              <p14:xfrm>
                <a:off x="9566525" y="461860"/>
                <a:ext cx="181440" cy="260640"/>
              </p14:xfrm>
            </p:contentPart>
          </mc:Choice>
          <mc:Fallback xmlns="">
            <p:pic>
              <p:nvPicPr>
                <p:cNvPr id="39" name="Ink 38">
                  <a:extLst>
                    <a:ext uri="{FF2B5EF4-FFF2-40B4-BE49-F238E27FC236}">
                      <a16:creationId xmlns:a16="http://schemas.microsoft.com/office/drawing/2014/main" id="{38DA4DC2-8392-96CD-4808-5EB42A95AAE7}"/>
                    </a:ext>
                  </a:extLst>
                </p:cNvPr>
                <p:cNvPicPr/>
                <p:nvPr/>
              </p:nvPicPr>
              <p:blipFill>
                <a:blip r:embed="rId42"/>
                <a:stretch>
                  <a:fillRect/>
                </a:stretch>
              </p:blipFill>
              <p:spPr>
                <a:xfrm>
                  <a:off x="9551405" y="446740"/>
                  <a:ext cx="212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6AB46340-8513-A430-AF8F-B38B461F1C3E}"/>
                    </a:ext>
                  </a:extLst>
                </p14:cNvPr>
                <p14:cNvContentPartPr/>
                <p14:nvPr/>
              </p14:nvContentPartPr>
              <p14:xfrm>
                <a:off x="9540605" y="448180"/>
                <a:ext cx="146880" cy="127440"/>
              </p14:xfrm>
            </p:contentPart>
          </mc:Choice>
          <mc:Fallback xmlns="">
            <p:pic>
              <p:nvPicPr>
                <p:cNvPr id="40" name="Ink 39">
                  <a:extLst>
                    <a:ext uri="{FF2B5EF4-FFF2-40B4-BE49-F238E27FC236}">
                      <a16:creationId xmlns:a16="http://schemas.microsoft.com/office/drawing/2014/main" id="{6AB46340-8513-A430-AF8F-B38B461F1C3E}"/>
                    </a:ext>
                  </a:extLst>
                </p:cNvPr>
                <p:cNvPicPr/>
                <p:nvPr/>
              </p:nvPicPr>
              <p:blipFill>
                <a:blip r:embed="rId44"/>
                <a:stretch>
                  <a:fillRect/>
                </a:stretch>
              </p:blipFill>
              <p:spPr>
                <a:xfrm>
                  <a:off x="9525485" y="433060"/>
                  <a:ext cx="177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5A66AE68-84AE-445B-8BBF-AAFDAB1749DC}"/>
                    </a:ext>
                  </a:extLst>
                </p14:cNvPr>
                <p14:cNvContentPartPr/>
                <p14:nvPr/>
              </p14:nvContentPartPr>
              <p14:xfrm>
                <a:off x="8824565" y="331900"/>
                <a:ext cx="353880" cy="184680"/>
              </p14:xfrm>
            </p:contentPart>
          </mc:Choice>
          <mc:Fallback xmlns="">
            <p:pic>
              <p:nvPicPr>
                <p:cNvPr id="41" name="Ink 40">
                  <a:extLst>
                    <a:ext uri="{FF2B5EF4-FFF2-40B4-BE49-F238E27FC236}">
                      <a16:creationId xmlns:a16="http://schemas.microsoft.com/office/drawing/2014/main" id="{5A66AE68-84AE-445B-8BBF-AAFDAB1749DC}"/>
                    </a:ext>
                  </a:extLst>
                </p:cNvPr>
                <p:cNvPicPr/>
                <p:nvPr/>
              </p:nvPicPr>
              <p:blipFill>
                <a:blip r:embed="rId46"/>
                <a:stretch>
                  <a:fillRect/>
                </a:stretch>
              </p:blipFill>
              <p:spPr>
                <a:xfrm>
                  <a:off x="8809445" y="316780"/>
                  <a:ext cx="384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E938E0A0-DDB7-E618-A6F6-306691D2854A}"/>
                    </a:ext>
                  </a:extLst>
                </p14:cNvPr>
                <p14:cNvContentPartPr/>
                <p14:nvPr/>
              </p14:nvContentPartPr>
              <p14:xfrm>
                <a:off x="9117965" y="284020"/>
                <a:ext cx="17640" cy="41400"/>
              </p14:xfrm>
            </p:contentPart>
          </mc:Choice>
          <mc:Fallback xmlns="">
            <p:pic>
              <p:nvPicPr>
                <p:cNvPr id="42" name="Ink 41">
                  <a:extLst>
                    <a:ext uri="{FF2B5EF4-FFF2-40B4-BE49-F238E27FC236}">
                      <a16:creationId xmlns:a16="http://schemas.microsoft.com/office/drawing/2014/main" id="{E938E0A0-DDB7-E618-A6F6-306691D2854A}"/>
                    </a:ext>
                  </a:extLst>
                </p:cNvPr>
                <p:cNvPicPr/>
                <p:nvPr/>
              </p:nvPicPr>
              <p:blipFill>
                <a:blip r:embed="rId48"/>
                <a:stretch>
                  <a:fillRect/>
                </a:stretch>
              </p:blipFill>
              <p:spPr>
                <a:xfrm>
                  <a:off x="9102845" y="268900"/>
                  <a:ext cx="48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71829001-5F2F-28C3-F1DE-9FFAF1F96664}"/>
                    </a:ext>
                  </a:extLst>
                </p14:cNvPr>
                <p14:cNvContentPartPr/>
                <p14:nvPr/>
              </p14:nvContentPartPr>
              <p14:xfrm>
                <a:off x="9221285" y="263500"/>
                <a:ext cx="155520" cy="202320"/>
              </p14:xfrm>
            </p:contentPart>
          </mc:Choice>
          <mc:Fallback xmlns="">
            <p:pic>
              <p:nvPicPr>
                <p:cNvPr id="43" name="Ink 42">
                  <a:extLst>
                    <a:ext uri="{FF2B5EF4-FFF2-40B4-BE49-F238E27FC236}">
                      <a16:creationId xmlns:a16="http://schemas.microsoft.com/office/drawing/2014/main" id="{71829001-5F2F-28C3-F1DE-9FFAF1F96664}"/>
                    </a:ext>
                  </a:extLst>
                </p:cNvPr>
                <p:cNvPicPr/>
                <p:nvPr/>
              </p:nvPicPr>
              <p:blipFill>
                <a:blip r:embed="rId50"/>
                <a:stretch>
                  <a:fillRect/>
                </a:stretch>
              </p:blipFill>
              <p:spPr>
                <a:xfrm>
                  <a:off x="9206165" y="248380"/>
                  <a:ext cx="186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BD1CAF9C-076F-7765-09D1-6834F356EF7E}"/>
                    </a:ext>
                  </a:extLst>
                </p14:cNvPr>
                <p14:cNvContentPartPr/>
                <p14:nvPr/>
              </p14:nvContentPartPr>
              <p14:xfrm>
                <a:off x="7685885" y="420460"/>
                <a:ext cx="164160" cy="158040"/>
              </p14:xfrm>
            </p:contentPart>
          </mc:Choice>
          <mc:Fallback xmlns="">
            <p:pic>
              <p:nvPicPr>
                <p:cNvPr id="44" name="Ink 43">
                  <a:extLst>
                    <a:ext uri="{FF2B5EF4-FFF2-40B4-BE49-F238E27FC236}">
                      <a16:creationId xmlns:a16="http://schemas.microsoft.com/office/drawing/2014/main" id="{BD1CAF9C-076F-7765-09D1-6834F356EF7E}"/>
                    </a:ext>
                  </a:extLst>
                </p:cNvPr>
                <p:cNvPicPr/>
                <p:nvPr/>
              </p:nvPicPr>
              <p:blipFill>
                <a:blip r:embed="rId52"/>
                <a:stretch>
                  <a:fillRect/>
                </a:stretch>
              </p:blipFill>
              <p:spPr>
                <a:xfrm>
                  <a:off x="7670765" y="405340"/>
                  <a:ext cx="194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Ink 44">
                  <a:extLst>
                    <a:ext uri="{FF2B5EF4-FFF2-40B4-BE49-F238E27FC236}">
                      <a16:creationId xmlns:a16="http://schemas.microsoft.com/office/drawing/2014/main" id="{89CB8151-9CF7-152A-C7DD-6256F07C992E}"/>
                    </a:ext>
                  </a:extLst>
                </p14:cNvPr>
                <p14:cNvContentPartPr/>
                <p14:nvPr/>
              </p14:nvContentPartPr>
              <p14:xfrm>
                <a:off x="7824125" y="297700"/>
                <a:ext cx="250560" cy="305280"/>
              </p14:xfrm>
            </p:contentPart>
          </mc:Choice>
          <mc:Fallback xmlns="">
            <p:pic>
              <p:nvPicPr>
                <p:cNvPr id="45" name="Ink 44">
                  <a:extLst>
                    <a:ext uri="{FF2B5EF4-FFF2-40B4-BE49-F238E27FC236}">
                      <a16:creationId xmlns:a16="http://schemas.microsoft.com/office/drawing/2014/main" id="{89CB8151-9CF7-152A-C7DD-6256F07C992E}"/>
                    </a:ext>
                  </a:extLst>
                </p:cNvPr>
                <p:cNvPicPr/>
                <p:nvPr/>
              </p:nvPicPr>
              <p:blipFill>
                <a:blip r:embed="rId54"/>
                <a:stretch>
                  <a:fillRect/>
                </a:stretch>
              </p:blipFill>
              <p:spPr>
                <a:xfrm>
                  <a:off x="7808645" y="282580"/>
                  <a:ext cx="281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6" name="Ink 45">
                  <a:extLst>
                    <a:ext uri="{FF2B5EF4-FFF2-40B4-BE49-F238E27FC236}">
                      <a16:creationId xmlns:a16="http://schemas.microsoft.com/office/drawing/2014/main" id="{D82F1936-2BA1-A63E-00BC-A4820C7068C8}"/>
                    </a:ext>
                  </a:extLst>
                </p14:cNvPr>
                <p14:cNvContentPartPr/>
                <p14:nvPr/>
              </p14:nvContentPartPr>
              <p14:xfrm>
                <a:off x="8091245" y="325060"/>
                <a:ext cx="146880" cy="178200"/>
              </p14:xfrm>
            </p:contentPart>
          </mc:Choice>
          <mc:Fallback xmlns="">
            <p:pic>
              <p:nvPicPr>
                <p:cNvPr id="46" name="Ink 45">
                  <a:extLst>
                    <a:ext uri="{FF2B5EF4-FFF2-40B4-BE49-F238E27FC236}">
                      <a16:creationId xmlns:a16="http://schemas.microsoft.com/office/drawing/2014/main" id="{D82F1936-2BA1-A63E-00BC-A4820C7068C8}"/>
                    </a:ext>
                  </a:extLst>
                </p:cNvPr>
                <p:cNvPicPr/>
                <p:nvPr/>
              </p:nvPicPr>
              <p:blipFill>
                <a:blip r:embed="rId56"/>
                <a:stretch>
                  <a:fillRect/>
                </a:stretch>
              </p:blipFill>
              <p:spPr>
                <a:xfrm>
                  <a:off x="8076125" y="309940"/>
                  <a:ext cx="177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Ink 46">
                  <a:extLst>
                    <a:ext uri="{FF2B5EF4-FFF2-40B4-BE49-F238E27FC236}">
                      <a16:creationId xmlns:a16="http://schemas.microsoft.com/office/drawing/2014/main" id="{A3D3F8A7-AD6B-F740-052A-DF3EC5DDB891}"/>
                    </a:ext>
                  </a:extLst>
                </p14:cNvPr>
                <p14:cNvContentPartPr/>
                <p14:nvPr/>
              </p14:nvContentPartPr>
              <p14:xfrm>
                <a:off x="8238125" y="321100"/>
                <a:ext cx="172800" cy="140760"/>
              </p14:xfrm>
            </p:contentPart>
          </mc:Choice>
          <mc:Fallback xmlns="">
            <p:pic>
              <p:nvPicPr>
                <p:cNvPr id="47" name="Ink 46">
                  <a:extLst>
                    <a:ext uri="{FF2B5EF4-FFF2-40B4-BE49-F238E27FC236}">
                      <a16:creationId xmlns:a16="http://schemas.microsoft.com/office/drawing/2014/main" id="{A3D3F8A7-AD6B-F740-052A-DF3EC5DDB891}"/>
                    </a:ext>
                  </a:extLst>
                </p:cNvPr>
                <p:cNvPicPr/>
                <p:nvPr/>
              </p:nvPicPr>
              <p:blipFill>
                <a:blip r:embed="rId58"/>
                <a:stretch>
                  <a:fillRect/>
                </a:stretch>
              </p:blipFill>
              <p:spPr>
                <a:xfrm>
                  <a:off x="8222645" y="305980"/>
                  <a:ext cx="203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Ink 47">
                  <a:extLst>
                    <a:ext uri="{FF2B5EF4-FFF2-40B4-BE49-F238E27FC236}">
                      <a16:creationId xmlns:a16="http://schemas.microsoft.com/office/drawing/2014/main" id="{23DEE682-3B84-7C1E-93F1-065DB8E9CCC7}"/>
                    </a:ext>
                  </a:extLst>
                </p14:cNvPr>
                <p14:cNvContentPartPr/>
                <p14:nvPr/>
              </p14:nvContentPartPr>
              <p14:xfrm>
                <a:off x="8522885" y="277180"/>
                <a:ext cx="52200" cy="143640"/>
              </p14:xfrm>
            </p:contentPart>
          </mc:Choice>
          <mc:Fallback xmlns="">
            <p:pic>
              <p:nvPicPr>
                <p:cNvPr id="48" name="Ink 47">
                  <a:extLst>
                    <a:ext uri="{FF2B5EF4-FFF2-40B4-BE49-F238E27FC236}">
                      <a16:creationId xmlns:a16="http://schemas.microsoft.com/office/drawing/2014/main" id="{23DEE682-3B84-7C1E-93F1-065DB8E9CCC7}"/>
                    </a:ext>
                  </a:extLst>
                </p:cNvPr>
                <p:cNvPicPr/>
                <p:nvPr/>
              </p:nvPicPr>
              <p:blipFill>
                <a:blip r:embed="rId60"/>
                <a:stretch>
                  <a:fillRect/>
                </a:stretch>
              </p:blipFill>
              <p:spPr>
                <a:xfrm>
                  <a:off x="8507405" y="262060"/>
                  <a:ext cx="82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EF8CB3FC-AB8A-936B-758D-8143A23A7168}"/>
                    </a:ext>
                  </a:extLst>
                </p14:cNvPr>
                <p14:cNvContentPartPr/>
                <p14:nvPr/>
              </p14:nvContentPartPr>
              <p14:xfrm>
                <a:off x="8522885" y="201940"/>
                <a:ext cx="26280" cy="27720"/>
              </p14:xfrm>
            </p:contentPart>
          </mc:Choice>
          <mc:Fallback xmlns="">
            <p:pic>
              <p:nvPicPr>
                <p:cNvPr id="49" name="Ink 48">
                  <a:extLst>
                    <a:ext uri="{FF2B5EF4-FFF2-40B4-BE49-F238E27FC236}">
                      <a16:creationId xmlns:a16="http://schemas.microsoft.com/office/drawing/2014/main" id="{EF8CB3FC-AB8A-936B-758D-8143A23A7168}"/>
                    </a:ext>
                  </a:extLst>
                </p:cNvPr>
                <p:cNvPicPr/>
                <p:nvPr/>
              </p:nvPicPr>
              <p:blipFill>
                <a:blip r:embed="rId62"/>
                <a:stretch>
                  <a:fillRect/>
                </a:stretch>
              </p:blipFill>
              <p:spPr>
                <a:xfrm>
                  <a:off x="8507405" y="186820"/>
                  <a:ext cx="56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85C795C3-7AF5-32DD-6505-65E8DBC182AA}"/>
                    </a:ext>
                  </a:extLst>
                </p14:cNvPr>
                <p14:cNvContentPartPr/>
                <p14:nvPr/>
              </p14:nvContentPartPr>
              <p14:xfrm>
                <a:off x="8583005" y="243340"/>
                <a:ext cx="95400" cy="171360"/>
              </p14:xfrm>
            </p:contentPart>
          </mc:Choice>
          <mc:Fallback xmlns="">
            <p:pic>
              <p:nvPicPr>
                <p:cNvPr id="50" name="Ink 49">
                  <a:extLst>
                    <a:ext uri="{FF2B5EF4-FFF2-40B4-BE49-F238E27FC236}">
                      <a16:creationId xmlns:a16="http://schemas.microsoft.com/office/drawing/2014/main" id="{85C795C3-7AF5-32DD-6505-65E8DBC182AA}"/>
                    </a:ext>
                  </a:extLst>
                </p:cNvPr>
                <p:cNvPicPr/>
                <p:nvPr/>
              </p:nvPicPr>
              <p:blipFill>
                <a:blip r:embed="rId64"/>
                <a:stretch>
                  <a:fillRect/>
                </a:stretch>
              </p:blipFill>
              <p:spPr>
                <a:xfrm>
                  <a:off x="8567885" y="227860"/>
                  <a:ext cx="125640" cy="20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DB662920-BAA1-BEA0-8601-52B6D5A32D3B}"/>
                  </a:ext>
                </a:extLst>
              </p14:cNvPr>
              <p14:cNvContentPartPr/>
              <p14:nvPr/>
            </p14:nvContentPartPr>
            <p14:xfrm>
              <a:off x="9575165" y="5571700"/>
              <a:ext cx="43560" cy="444960"/>
            </p14:xfrm>
          </p:contentPart>
        </mc:Choice>
        <mc:Fallback xmlns="">
          <p:pic>
            <p:nvPicPr>
              <p:cNvPr id="53" name="Ink 52">
                <a:extLst>
                  <a:ext uri="{FF2B5EF4-FFF2-40B4-BE49-F238E27FC236}">
                    <a16:creationId xmlns:a16="http://schemas.microsoft.com/office/drawing/2014/main" id="{DB662920-BAA1-BEA0-8601-52B6D5A32D3B}"/>
                  </a:ext>
                </a:extLst>
              </p:cNvPr>
              <p:cNvPicPr/>
              <p:nvPr/>
            </p:nvPicPr>
            <p:blipFill>
              <a:blip r:embed="rId66"/>
              <a:stretch>
                <a:fillRect/>
              </a:stretch>
            </p:blipFill>
            <p:spPr>
              <a:xfrm>
                <a:off x="9554645" y="5551180"/>
                <a:ext cx="84240" cy="485640"/>
              </a:xfrm>
              <a:prstGeom prst="rect">
                <a:avLst/>
              </a:prstGeom>
            </p:spPr>
          </p:pic>
        </mc:Fallback>
      </mc:AlternateContent>
    </p:spTree>
    <p:extLst>
      <p:ext uri="{BB962C8B-B14F-4D97-AF65-F5344CB8AC3E}">
        <p14:creationId xmlns:p14="http://schemas.microsoft.com/office/powerpoint/2010/main" val="1284020468"/>
      </p:ext>
    </p:extLst>
  </p:cSld>
  <p:clrMapOvr>
    <a:masterClrMapping/>
  </p:clrMapOvr>
  <mc:AlternateContent xmlns:mc="http://schemas.openxmlformats.org/markup-compatibility/2006" xmlns:p14="http://schemas.microsoft.com/office/powerpoint/2010/main">
    <mc:Choice Requires="p14">
      <p:transition spd="slow" p14:dur="2000" advTm="9594"/>
    </mc:Choice>
    <mc:Fallback xmlns="">
      <p:transition spd="slow" advTm="959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E238-D8CD-6F7C-49C7-D189F39A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46850-0B14-78F8-9BD9-C1AF078BC6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DBD490-F60E-82A5-B31F-CD4D3CC8B30C}"/>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3E4B8C4A-0806-9BE9-9B06-F587CD63BB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160338"/>
            <a:ext cx="12192000" cy="65373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D0F69EB9-518C-5594-BD1A-8CBECEF00250}"/>
              </a:ext>
            </a:extLst>
          </p:cNvPr>
          <p:cNvSpPr/>
          <p:nvPr/>
        </p:nvSpPr>
        <p:spPr>
          <a:xfrm>
            <a:off x="9115864" y="1269451"/>
            <a:ext cx="604911" cy="626024"/>
          </a:xfrm>
          <a:prstGeom prst="ellipse">
            <a:avLst/>
          </a:prstGeom>
          <a:solidFill>
            <a:srgbClr val="90AF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nvGrpSpPr>
          <p:cNvPr id="9" name="Group 8">
            <a:extLst>
              <a:ext uri="{FF2B5EF4-FFF2-40B4-BE49-F238E27FC236}">
                <a16:creationId xmlns:a16="http://schemas.microsoft.com/office/drawing/2014/main" id="{E1459379-E706-4282-BABD-1DEF2AB4450B}"/>
              </a:ext>
            </a:extLst>
          </p:cNvPr>
          <p:cNvGrpSpPr/>
          <p:nvPr/>
        </p:nvGrpSpPr>
        <p:grpSpPr>
          <a:xfrm>
            <a:off x="10482349" y="566771"/>
            <a:ext cx="482400" cy="178560"/>
            <a:chOff x="10482349" y="566771"/>
            <a:chExt cx="482400" cy="17856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81EC8C7-A7DB-A685-BA87-C7FEE6341133}"/>
                    </a:ext>
                  </a:extLst>
                </p14:cNvPr>
                <p14:cNvContentPartPr/>
                <p14:nvPr/>
              </p14:nvContentPartPr>
              <p14:xfrm>
                <a:off x="10523749" y="652091"/>
                <a:ext cx="441000" cy="20520"/>
              </p14:xfrm>
            </p:contentPart>
          </mc:Choice>
          <mc:Fallback xmlns="">
            <p:pic>
              <p:nvPicPr>
                <p:cNvPr id="5" name="Ink 4">
                  <a:extLst>
                    <a:ext uri="{FF2B5EF4-FFF2-40B4-BE49-F238E27FC236}">
                      <a16:creationId xmlns:a16="http://schemas.microsoft.com/office/drawing/2014/main" id="{F81EC8C7-A7DB-A685-BA87-C7FEE6341133}"/>
                    </a:ext>
                  </a:extLst>
                </p:cNvPr>
                <p:cNvPicPr/>
                <p:nvPr/>
              </p:nvPicPr>
              <p:blipFill>
                <a:blip r:embed="rId6"/>
                <a:stretch>
                  <a:fillRect/>
                </a:stretch>
              </p:blipFill>
              <p:spPr>
                <a:xfrm>
                  <a:off x="10508629" y="636971"/>
                  <a:ext cx="47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F715C94-96DF-F1D9-6BEA-CA5E90BF5603}"/>
                    </a:ext>
                  </a:extLst>
                </p14:cNvPr>
                <p14:cNvContentPartPr/>
                <p14:nvPr/>
              </p14:nvContentPartPr>
              <p14:xfrm>
                <a:off x="10482349" y="566771"/>
                <a:ext cx="191520" cy="178560"/>
              </p14:xfrm>
            </p:contentPart>
          </mc:Choice>
          <mc:Fallback xmlns="">
            <p:pic>
              <p:nvPicPr>
                <p:cNvPr id="7" name="Ink 6">
                  <a:extLst>
                    <a:ext uri="{FF2B5EF4-FFF2-40B4-BE49-F238E27FC236}">
                      <a16:creationId xmlns:a16="http://schemas.microsoft.com/office/drawing/2014/main" id="{AF715C94-96DF-F1D9-6BEA-CA5E90BF5603}"/>
                    </a:ext>
                  </a:extLst>
                </p:cNvPr>
                <p:cNvPicPr/>
                <p:nvPr/>
              </p:nvPicPr>
              <p:blipFill>
                <a:blip r:embed="rId8"/>
                <a:stretch>
                  <a:fillRect/>
                </a:stretch>
              </p:blipFill>
              <p:spPr>
                <a:xfrm>
                  <a:off x="10466869" y="551291"/>
                  <a:ext cx="222120" cy="208800"/>
                </a:xfrm>
                <a:prstGeom prst="rect">
                  <a:avLst/>
                </a:prstGeom>
              </p:spPr>
            </p:pic>
          </mc:Fallback>
        </mc:AlternateContent>
      </p:grpSp>
      <p:grpSp>
        <p:nvGrpSpPr>
          <p:cNvPr id="19" name="Group 18">
            <a:extLst>
              <a:ext uri="{FF2B5EF4-FFF2-40B4-BE49-F238E27FC236}">
                <a16:creationId xmlns:a16="http://schemas.microsoft.com/office/drawing/2014/main" id="{459983B6-AD40-638D-E887-00BFB15AA28A}"/>
              </a:ext>
            </a:extLst>
          </p:cNvPr>
          <p:cNvGrpSpPr/>
          <p:nvPr/>
        </p:nvGrpSpPr>
        <p:grpSpPr>
          <a:xfrm>
            <a:off x="9557885" y="1508380"/>
            <a:ext cx="1794600" cy="613800"/>
            <a:chOff x="9557885" y="1508380"/>
            <a:chExt cx="1794600" cy="61380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F1A769E-73BA-D1A7-CD0F-B7D62F6C694D}"/>
                    </a:ext>
                  </a:extLst>
                </p14:cNvPr>
                <p14:cNvContentPartPr/>
                <p14:nvPr/>
              </p14:nvContentPartPr>
              <p14:xfrm>
                <a:off x="9557885" y="1679740"/>
                <a:ext cx="604080" cy="339120"/>
              </p14:xfrm>
            </p:contentPart>
          </mc:Choice>
          <mc:Fallback xmlns="">
            <p:pic>
              <p:nvPicPr>
                <p:cNvPr id="6" name="Ink 5">
                  <a:extLst>
                    <a:ext uri="{FF2B5EF4-FFF2-40B4-BE49-F238E27FC236}">
                      <a16:creationId xmlns:a16="http://schemas.microsoft.com/office/drawing/2014/main" id="{CF1A769E-73BA-D1A7-CD0F-B7D62F6C694D}"/>
                    </a:ext>
                  </a:extLst>
                </p:cNvPr>
                <p:cNvPicPr/>
                <p:nvPr/>
              </p:nvPicPr>
              <p:blipFill>
                <a:blip r:embed="rId10"/>
                <a:stretch>
                  <a:fillRect/>
                </a:stretch>
              </p:blipFill>
              <p:spPr>
                <a:xfrm>
                  <a:off x="9542765" y="1664260"/>
                  <a:ext cx="63468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D796EF7B-F3A4-A8BE-E3C7-21DE9EB7FA87}"/>
                    </a:ext>
                  </a:extLst>
                </p14:cNvPr>
                <p14:cNvContentPartPr/>
                <p14:nvPr/>
              </p14:nvContentPartPr>
              <p14:xfrm>
                <a:off x="10411805" y="1652020"/>
                <a:ext cx="664560" cy="363240"/>
              </p14:xfrm>
            </p:contentPart>
          </mc:Choice>
          <mc:Fallback xmlns="">
            <p:pic>
              <p:nvPicPr>
                <p:cNvPr id="8" name="Ink 7">
                  <a:extLst>
                    <a:ext uri="{FF2B5EF4-FFF2-40B4-BE49-F238E27FC236}">
                      <a16:creationId xmlns:a16="http://schemas.microsoft.com/office/drawing/2014/main" id="{D796EF7B-F3A4-A8BE-E3C7-21DE9EB7FA87}"/>
                    </a:ext>
                  </a:extLst>
                </p:cNvPr>
                <p:cNvPicPr/>
                <p:nvPr/>
              </p:nvPicPr>
              <p:blipFill>
                <a:blip r:embed="rId12"/>
                <a:stretch>
                  <a:fillRect/>
                </a:stretch>
              </p:blipFill>
              <p:spPr>
                <a:xfrm>
                  <a:off x="10396685" y="1636900"/>
                  <a:ext cx="695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E75B1A-7A86-AA32-043C-7FE6C38B19EF}"/>
                    </a:ext>
                  </a:extLst>
                </p14:cNvPr>
                <p14:cNvContentPartPr/>
                <p14:nvPr/>
              </p14:nvContentPartPr>
              <p14:xfrm>
                <a:off x="10325765" y="2082940"/>
                <a:ext cx="897480" cy="39240"/>
              </p14:xfrm>
            </p:contentPart>
          </mc:Choice>
          <mc:Fallback xmlns="">
            <p:pic>
              <p:nvPicPr>
                <p:cNvPr id="10" name="Ink 9">
                  <a:extLst>
                    <a:ext uri="{FF2B5EF4-FFF2-40B4-BE49-F238E27FC236}">
                      <a16:creationId xmlns:a16="http://schemas.microsoft.com/office/drawing/2014/main" id="{08E75B1A-7A86-AA32-043C-7FE6C38B19EF}"/>
                    </a:ext>
                  </a:extLst>
                </p:cNvPr>
                <p:cNvPicPr/>
                <p:nvPr/>
              </p:nvPicPr>
              <p:blipFill>
                <a:blip r:embed="rId14"/>
                <a:stretch>
                  <a:fillRect/>
                </a:stretch>
              </p:blipFill>
              <p:spPr>
                <a:xfrm>
                  <a:off x="10310285" y="2067820"/>
                  <a:ext cx="9280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7CD4A5EE-D81F-D437-0B60-7D68468ABA89}"/>
                    </a:ext>
                  </a:extLst>
                </p14:cNvPr>
                <p14:cNvContentPartPr/>
                <p14:nvPr/>
              </p14:nvContentPartPr>
              <p14:xfrm>
                <a:off x="11343485" y="1508380"/>
                <a:ext cx="9000" cy="274320"/>
              </p14:xfrm>
            </p:contentPart>
          </mc:Choice>
          <mc:Fallback xmlns="">
            <p:pic>
              <p:nvPicPr>
                <p:cNvPr id="11" name="Ink 10">
                  <a:extLst>
                    <a:ext uri="{FF2B5EF4-FFF2-40B4-BE49-F238E27FC236}">
                      <a16:creationId xmlns:a16="http://schemas.microsoft.com/office/drawing/2014/main" id="{7CD4A5EE-D81F-D437-0B60-7D68468ABA89}"/>
                    </a:ext>
                  </a:extLst>
                </p:cNvPr>
                <p:cNvPicPr/>
                <p:nvPr/>
              </p:nvPicPr>
              <p:blipFill>
                <a:blip r:embed="rId16"/>
                <a:stretch>
                  <a:fillRect/>
                </a:stretch>
              </p:blipFill>
              <p:spPr>
                <a:xfrm>
                  <a:off x="11328365" y="1493260"/>
                  <a:ext cx="396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84FBE67E-3A8F-EBE7-1A86-0B275B1344ED}"/>
                    </a:ext>
                  </a:extLst>
                </p14:cNvPr>
                <p14:cNvContentPartPr/>
                <p14:nvPr/>
              </p14:nvContentPartPr>
              <p14:xfrm>
                <a:off x="11308925" y="2110660"/>
                <a:ext cx="43560" cy="6840"/>
              </p14:xfrm>
            </p:contentPart>
          </mc:Choice>
          <mc:Fallback xmlns="">
            <p:pic>
              <p:nvPicPr>
                <p:cNvPr id="12" name="Ink 11">
                  <a:extLst>
                    <a:ext uri="{FF2B5EF4-FFF2-40B4-BE49-F238E27FC236}">
                      <a16:creationId xmlns:a16="http://schemas.microsoft.com/office/drawing/2014/main" id="{84FBE67E-3A8F-EBE7-1A86-0B275B1344ED}"/>
                    </a:ext>
                  </a:extLst>
                </p:cNvPr>
                <p:cNvPicPr/>
                <p:nvPr/>
              </p:nvPicPr>
              <p:blipFill>
                <a:blip r:embed="rId18"/>
                <a:stretch>
                  <a:fillRect/>
                </a:stretch>
              </p:blipFill>
              <p:spPr>
                <a:xfrm>
                  <a:off x="11293805" y="2095540"/>
                  <a:ext cx="74160" cy="37440"/>
                </a:xfrm>
                <a:prstGeom prst="rect">
                  <a:avLst/>
                </a:prstGeom>
              </p:spPr>
            </p:pic>
          </mc:Fallback>
        </mc:AlternateContent>
      </p:grpSp>
      <p:grpSp>
        <p:nvGrpSpPr>
          <p:cNvPr id="17" name="Group 16">
            <a:extLst>
              <a:ext uri="{FF2B5EF4-FFF2-40B4-BE49-F238E27FC236}">
                <a16:creationId xmlns:a16="http://schemas.microsoft.com/office/drawing/2014/main" id="{6557BC54-CC7D-99E7-5C81-64D83F85ECF8}"/>
              </a:ext>
            </a:extLst>
          </p:cNvPr>
          <p:cNvGrpSpPr/>
          <p:nvPr/>
        </p:nvGrpSpPr>
        <p:grpSpPr>
          <a:xfrm>
            <a:off x="10584605" y="2247100"/>
            <a:ext cx="1264320" cy="335880"/>
            <a:chOff x="10584605" y="2247100"/>
            <a:chExt cx="1264320" cy="335880"/>
          </a:xfrm>
        </p:grpSpPr>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3A278B00-C6B4-A409-AF2A-92618198678A}"/>
                    </a:ext>
                  </a:extLst>
                </p14:cNvPr>
                <p14:cNvContentPartPr/>
                <p14:nvPr/>
              </p14:nvContentPartPr>
              <p14:xfrm>
                <a:off x="10584605" y="2329180"/>
                <a:ext cx="427680" cy="225720"/>
              </p14:xfrm>
            </p:contentPart>
          </mc:Choice>
          <mc:Fallback xmlns="">
            <p:pic>
              <p:nvPicPr>
                <p:cNvPr id="13" name="Ink 12">
                  <a:extLst>
                    <a:ext uri="{FF2B5EF4-FFF2-40B4-BE49-F238E27FC236}">
                      <a16:creationId xmlns:a16="http://schemas.microsoft.com/office/drawing/2014/main" id="{3A278B00-C6B4-A409-AF2A-92618198678A}"/>
                    </a:ext>
                  </a:extLst>
                </p:cNvPr>
                <p:cNvPicPr/>
                <p:nvPr/>
              </p:nvPicPr>
              <p:blipFill>
                <a:blip r:embed="rId20"/>
                <a:stretch>
                  <a:fillRect/>
                </a:stretch>
              </p:blipFill>
              <p:spPr>
                <a:xfrm>
                  <a:off x="10569125" y="2314060"/>
                  <a:ext cx="458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E016A3F-C629-D5E7-2134-C22BD4EC0508}"/>
                    </a:ext>
                  </a:extLst>
                </p14:cNvPr>
                <p14:cNvContentPartPr/>
                <p14:nvPr/>
              </p14:nvContentPartPr>
              <p14:xfrm>
                <a:off x="11136485" y="2391100"/>
                <a:ext cx="712440" cy="191880"/>
              </p14:xfrm>
            </p:contentPart>
          </mc:Choice>
          <mc:Fallback xmlns="">
            <p:pic>
              <p:nvPicPr>
                <p:cNvPr id="14" name="Ink 13">
                  <a:extLst>
                    <a:ext uri="{FF2B5EF4-FFF2-40B4-BE49-F238E27FC236}">
                      <a16:creationId xmlns:a16="http://schemas.microsoft.com/office/drawing/2014/main" id="{0E016A3F-C629-D5E7-2134-C22BD4EC0508}"/>
                    </a:ext>
                  </a:extLst>
                </p:cNvPr>
                <p:cNvPicPr/>
                <p:nvPr/>
              </p:nvPicPr>
              <p:blipFill>
                <a:blip r:embed="rId22"/>
                <a:stretch>
                  <a:fillRect/>
                </a:stretch>
              </p:blipFill>
              <p:spPr>
                <a:xfrm>
                  <a:off x="11121365" y="2375620"/>
                  <a:ext cx="743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38DE25DC-050B-BE3B-0EFD-7E4DD97C8954}"/>
                    </a:ext>
                  </a:extLst>
                </p14:cNvPr>
                <p14:cNvContentPartPr/>
                <p14:nvPr/>
              </p14:nvContentPartPr>
              <p14:xfrm>
                <a:off x="11576405" y="2247100"/>
                <a:ext cx="60840" cy="28080"/>
              </p14:xfrm>
            </p:contentPart>
          </mc:Choice>
          <mc:Fallback xmlns="">
            <p:pic>
              <p:nvPicPr>
                <p:cNvPr id="15" name="Ink 14">
                  <a:extLst>
                    <a:ext uri="{FF2B5EF4-FFF2-40B4-BE49-F238E27FC236}">
                      <a16:creationId xmlns:a16="http://schemas.microsoft.com/office/drawing/2014/main" id="{38DE25DC-050B-BE3B-0EFD-7E4DD97C8954}"/>
                    </a:ext>
                  </a:extLst>
                </p:cNvPr>
                <p:cNvPicPr/>
                <p:nvPr/>
              </p:nvPicPr>
              <p:blipFill>
                <a:blip r:embed="rId24"/>
                <a:stretch>
                  <a:fillRect/>
                </a:stretch>
              </p:blipFill>
              <p:spPr>
                <a:xfrm>
                  <a:off x="11561285" y="2231980"/>
                  <a:ext cx="91080" cy="58320"/>
                </a:xfrm>
                <a:prstGeom prst="rect">
                  <a:avLst/>
                </a:prstGeom>
              </p:spPr>
            </p:pic>
          </mc:Fallback>
        </mc:AlternateContent>
      </p:grpSp>
    </p:spTree>
    <p:extLst>
      <p:ext uri="{BB962C8B-B14F-4D97-AF65-F5344CB8AC3E}">
        <p14:creationId xmlns:p14="http://schemas.microsoft.com/office/powerpoint/2010/main" val="2142147483"/>
      </p:ext>
    </p:extLst>
  </p:cSld>
  <p:clrMapOvr>
    <a:masterClrMapping/>
  </p:clrMapOvr>
  <mc:AlternateContent xmlns:mc="http://schemas.openxmlformats.org/markup-compatibility/2006" xmlns:p14="http://schemas.microsoft.com/office/powerpoint/2010/main">
    <mc:Choice Requires="p14">
      <p:transition spd="slow" p14:dur="2000" advTm="5764"/>
    </mc:Choice>
    <mc:Fallback xmlns="">
      <p:transition spd="slow" advTm="576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DF267-2557-A345-BA92-BD2C555D2E75}"/>
              </a:ext>
            </a:extLst>
          </p:cNvPr>
          <p:cNvSpPr>
            <a:spLocks noGrp="1"/>
          </p:cNvSpPr>
          <p:nvPr>
            <p:ph type="title"/>
          </p:nvPr>
        </p:nvSpPr>
        <p:spPr/>
        <p:txBody>
          <a:bodyPr/>
          <a:lstStyle/>
          <a:p>
            <a:r>
              <a:rPr lang="en-US" dirty="0"/>
              <a:t>Supervised Learning	</a:t>
            </a:r>
          </a:p>
        </p:txBody>
      </p:sp>
      <p:sp>
        <p:nvSpPr>
          <p:cNvPr id="5" name="Content Placeholder 4">
            <a:extLst>
              <a:ext uri="{FF2B5EF4-FFF2-40B4-BE49-F238E27FC236}">
                <a16:creationId xmlns:a16="http://schemas.microsoft.com/office/drawing/2014/main" id="{6517C339-76EE-6C26-2746-7953DEBBDA92}"/>
              </a:ext>
            </a:extLst>
          </p:cNvPr>
          <p:cNvSpPr>
            <a:spLocks noGrp="1"/>
          </p:cNvSpPr>
          <p:nvPr>
            <p:ph idx="1"/>
          </p:nvPr>
        </p:nvSpPr>
        <p:spPr/>
        <p:txBody>
          <a:bodyPr/>
          <a:lstStyle/>
          <a:p>
            <a:pPr marL="0" indent="0">
              <a:buNone/>
            </a:pPr>
            <a:r>
              <a:rPr lang="en-US" dirty="0"/>
              <a:t>Requires labeled data</a:t>
            </a:r>
          </a:p>
          <a:p>
            <a:pPr marL="0" indent="0">
              <a:buNone/>
            </a:pPr>
            <a:r>
              <a:rPr lang="en-US" dirty="0"/>
              <a:t>Input and output data</a:t>
            </a:r>
          </a:p>
          <a:p>
            <a:endParaRPr lang="en-US" dirty="0"/>
          </a:p>
          <a:p>
            <a:r>
              <a:rPr lang="en-US" dirty="0"/>
              <a:t>Regression task</a:t>
            </a:r>
          </a:p>
          <a:p>
            <a:pPr lvl="1"/>
            <a:r>
              <a:rPr lang="en-US" dirty="0"/>
              <a:t>Function fitting in marketing</a:t>
            </a:r>
          </a:p>
          <a:p>
            <a:pPr lvl="1"/>
            <a:r>
              <a:rPr lang="en-US" dirty="0"/>
              <a:t>Amount of CO2 given consumer habits</a:t>
            </a:r>
          </a:p>
          <a:p>
            <a:pPr marL="457200" lvl="1" indent="0">
              <a:buNone/>
            </a:pPr>
            <a:endParaRPr lang="en-US" dirty="0"/>
          </a:p>
          <a:p>
            <a:endParaRPr lang="en-US" dirty="0"/>
          </a:p>
        </p:txBody>
      </p:sp>
      <p:graphicFrame>
        <p:nvGraphicFramePr>
          <p:cNvPr id="6" name="Table 5">
            <a:extLst>
              <a:ext uri="{FF2B5EF4-FFF2-40B4-BE49-F238E27FC236}">
                <a16:creationId xmlns:a16="http://schemas.microsoft.com/office/drawing/2014/main" id="{7FE285D9-F6A8-8927-E60F-5DB1B5454708}"/>
              </a:ext>
            </a:extLst>
          </p:cNvPr>
          <p:cNvGraphicFramePr>
            <a:graphicFrameLocks noGrp="1"/>
          </p:cNvGraphicFramePr>
          <p:nvPr>
            <p:extLst>
              <p:ext uri="{D42A27DB-BD31-4B8C-83A1-F6EECF244321}">
                <p14:modId xmlns:p14="http://schemas.microsoft.com/office/powerpoint/2010/main" val="4052452631"/>
              </p:ext>
            </p:extLst>
          </p:nvPr>
        </p:nvGraphicFramePr>
        <p:xfrm>
          <a:off x="6785610" y="309330"/>
          <a:ext cx="3839460" cy="3332823"/>
        </p:xfrm>
        <a:graphic>
          <a:graphicData uri="http://schemas.openxmlformats.org/drawingml/2006/table">
            <a:tbl>
              <a:tblPr/>
              <a:tblGrid>
                <a:gridCol w="1279820">
                  <a:extLst>
                    <a:ext uri="{9D8B030D-6E8A-4147-A177-3AD203B41FA5}">
                      <a16:colId xmlns:a16="http://schemas.microsoft.com/office/drawing/2014/main" val="3365178570"/>
                    </a:ext>
                  </a:extLst>
                </a:gridCol>
                <a:gridCol w="1279820">
                  <a:extLst>
                    <a:ext uri="{9D8B030D-6E8A-4147-A177-3AD203B41FA5}">
                      <a16:colId xmlns:a16="http://schemas.microsoft.com/office/drawing/2014/main" val="2775486638"/>
                    </a:ext>
                  </a:extLst>
                </a:gridCol>
                <a:gridCol w="1279820">
                  <a:extLst>
                    <a:ext uri="{9D8B030D-6E8A-4147-A177-3AD203B41FA5}">
                      <a16:colId xmlns:a16="http://schemas.microsoft.com/office/drawing/2014/main" val="308294887"/>
                    </a:ext>
                  </a:extLst>
                </a:gridCol>
              </a:tblGrid>
              <a:tr h="458532">
                <a:tc>
                  <a:txBody>
                    <a:bodyPr/>
                    <a:lstStyle/>
                    <a:p>
                      <a:pPr rtl="0" fontAlgn="ctr">
                        <a:spcBef>
                          <a:spcPts val="0"/>
                        </a:spcBef>
                        <a:spcAft>
                          <a:spcPts val="0"/>
                        </a:spcAft>
                      </a:pPr>
                      <a:r>
                        <a:rPr lang="en-CA" dirty="0">
                          <a:effectLst/>
                        </a:rPr>
                        <a:t>Light advertisement </a:t>
                      </a:r>
                    </a:p>
                    <a:p>
                      <a:pPr rtl="0" fontAlgn="ctr">
                        <a:spcBef>
                          <a:spcPts val="0"/>
                        </a:spcBef>
                        <a:spcAft>
                          <a:spcPts val="0"/>
                        </a:spcAft>
                      </a:pP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dirty="0">
                          <a:effectLst/>
                        </a:rPr>
                        <a:t>Aggressive Adv</a:t>
                      </a: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dirty="0">
                          <a:effectLst/>
                        </a:rPr>
                        <a:t>Sales</a:t>
                      </a: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2716044171"/>
                  </a:ext>
                </a:extLst>
              </a:tr>
              <a:tr h="458532">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0.45</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0.75</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1.2</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2353774017"/>
                  </a:ext>
                </a:extLst>
              </a:tr>
              <a:tr h="559143">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0.12</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0.82</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1.2</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938601977"/>
                  </a:ext>
                </a:extLst>
              </a:tr>
              <a:tr h="409513">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0.34</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0.34</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a:solidFill>
                            <a:srgbClr val="212529"/>
                          </a:solidFill>
                          <a:effectLst/>
                          <a:latin typeface="Arial" panose="020B0604020202020204" pitchFamily="34" charset="0"/>
                        </a:rPr>
                        <a:t>1.5</a:t>
                      </a:r>
                      <a:endParaRPr lang="en-CA">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767964417"/>
                  </a:ext>
                </a:extLst>
              </a:tr>
              <a:tr h="409513">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0.47</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0.47</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CA" sz="2000" b="0" i="0" u="none" strike="noStrike" dirty="0">
                          <a:solidFill>
                            <a:srgbClr val="212529"/>
                          </a:solidFill>
                          <a:effectLst/>
                          <a:latin typeface="Arial" panose="020B0604020202020204" pitchFamily="34" charset="0"/>
                        </a:rPr>
                        <a:t>1.7</a:t>
                      </a:r>
                      <a:endParaRPr lang="en-CA" dirty="0">
                        <a:effectLst/>
                      </a:endParaRPr>
                    </a:p>
                  </a:txBody>
                  <a:tcPr marL="95250" marR="95250" marT="95250" marB="95250" anchor="ctr">
                    <a:lnL w="25975" cap="flat" cmpd="sng" algn="ctr">
                      <a:solidFill>
                        <a:srgbClr val="212529"/>
                      </a:solidFill>
                      <a:prstDash val="solid"/>
                      <a:round/>
                      <a:headEnd type="none" w="med" len="med"/>
                      <a:tailEnd type="none" w="med" len="med"/>
                    </a:lnL>
                    <a:lnR w="25975" cap="flat" cmpd="sng" algn="ctr">
                      <a:solidFill>
                        <a:srgbClr val="212529"/>
                      </a:solidFill>
                      <a:prstDash val="solid"/>
                      <a:round/>
                      <a:headEnd type="none" w="med" len="med"/>
                      <a:tailEnd type="none" w="med" len="med"/>
                    </a:lnR>
                    <a:lnT w="25975" cap="flat" cmpd="sng" algn="ctr">
                      <a:solidFill>
                        <a:srgbClr val="212529"/>
                      </a:solidFill>
                      <a:prstDash val="solid"/>
                      <a:round/>
                      <a:headEnd type="none" w="med" len="med"/>
                      <a:tailEnd type="none" w="med" len="med"/>
                    </a:lnT>
                    <a:lnB w="25975" cap="flat" cmpd="sng" algn="ctr">
                      <a:solidFill>
                        <a:srgbClr val="212529"/>
                      </a:solidFill>
                      <a:prstDash val="solid"/>
                      <a:round/>
                      <a:headEnd type="none" w="med" len="med"/>
                      <a:tailEnd type="none" w="med" len="med"/>
                    </a:lnB>
                    <a:solidFill>
                      <a:srgbClr val="FFFFFF"/>
                    </a:solidFill>
                  </a:tcPr>
                </a:tc>
                <a:extLst>
                  <a:ext uri="{0D108BD9-81ED-4DB2-BD59-A6C34878D82A}">
                    <a16:rowId xmlns:a16="http://schemas.microsoft.com/office/drawing/2014/main" val="3462103109"/>
                  </a:ext>
                </a:extLst>
              </a:tr>
            </a:tbl>
          </a:graphicData>
        </a:graphic>
      </p:graphicFrame>
      <p:sp>
        <p:nvSpPr>
          <p:cNvPr id="7" name="Rectangle 5">
            <a:extLst>
              <a:ext uri="{FF2B5EF4-FFF2-40B4-BE49-F238E27FC236}">
                <a16:creationId xmlns:a16="http://schemas.microsoft.com/office/drawing/2014/main" id="{BFED4899-E931-E99E-0CFD-D62B3F51E5F5}"/>
              </a:ext>
            </a:extLst>
          </p:cNvPr>
          <p:cNvSpPr>
            <a:spLocks noChangeArrowheads="1"/>
          </p:cNvSpPr>
          <p:nvPr/>
        </p:nvSpPr>
        <p:spPr bwMode="auto">
          <a:xfrm>
            <a:off x="4972050" y="29194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297" name="Picture 9" descr="Root Mean Square Error (RMSE): What You Need To Know - Arize AI">
            <a:extLst>
              <a:ext uri="{FF2B5EF4-FFF2-40B4-BE49-F238E27FC236}">
                <a16:creationId xmlns:a16="http://schemas.microsoft.com/office/drawing/2014/main" id="{FD527052-5C5C-8E6F-DC36-47AA0DFE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664" y="3206915"/>
            <a:ext cx="5367068" cy="3285960"/>
          </a:xfrm>
          <a:prstGeom prst="rect">
            <a:avLst/>
          </a:prstGeom>
          <a:noFill/>
          <a:extLst>
            <a:ext uri="{909E8E84-426E-40DD-AFC4-6F175D3DCCD1}">
              <a14:hiddenFill xmlns:a14="http://schemas.microsoft.com/office/drawing/2010/main">
                <a:solidFill>
                  <a:srgbClr val="FFFFFF"/>
                </a:solidFill>
              </a14:hiddenFill>
            </a:ext>
          </a:extLst>
        </p:spPr>
      </p:pic>
      <p:grpSp>
        <p:nvGrpSpPr>
          <p:cNvPr id="12327" name="Group 12326">
            <a:extLst>
              <a:ext uri="{FF2B5EF4-FFF2-40B4-BE49-F238E27FC236}">
                <a16:creationId xmlns:a16="http://schemas.microsoft.com/office/drawing/2014/main" id="{01DC7474-8F07-897E-2949-C59F39F25ABB}"/>
              </a:ext>
            </a:extLst>
          </p:cNvPr>
          <p:cNvGrpSpPr/>
          <p:nvPr/>
        </p:nvGrpSpPr>
        <p:grpSpPr>
          <a:xfrm>
            <a:off x="10290829" y="5816291"/>
            <a:ext cx="923400" cy="581400"/>
            <a:chOff x="10290829" y="5816291"/>
            <a:chExt cx="923400" cy="581400"/>
          </a:xfrm>
        </p:grpSpPr>
        <mc:AlternateContent xmlns:mc="http://schemas.openxmlformats.org/markup-compatibility/2006" xmlns:p14="http://schemas.microsoft.com/office/powerpoint/2010/main">
          <mc:Choice Requires="p14">
            <p:contentPart p14:bwMode="auto" r:id="rId4">
              <p14:nvContentPartPr>
                <p14:cNvPr id="12323" name="Ink 12322">
                  <a:extLst>
                    <a:ext uri="{FF2B5EF4-FFF2-40B4-BE49-F238E27FC236}">
                      <a16:creationId xmlns:a16="http://schemas.microsoft.com/office/drawing/2014/main" id="{AF4A934C-B2CE-1176-E93D-D12387BFD6AE}"/>
                    </a:ext>
                  </a:extLst>
                </p14:cNvPr>
                <p14:cNvContentPartPr/>
                <p14:nvPr/>
              </p14:nvContentPartPr>
              <p14:xfrm>
                <a:off x="10290829" y="5816291"/>
                <a:ext cx="873360" cy="340560"/>
              </p14:xfrm>
            </p:contentPart>
          </mc:Choice>
          <mc:Fallback xmlns="">
            <p:pic>
              <p:nvPicPr>
                <p:cNvPr id="12323" name="Ink 12322">
                  <a:extLst>
                    <a:ext uri="{FF2B5EF4-FFF2-40B4-BE49-F238E27FC236}">
                      <a16:creationId xmlns:a16="http://schemas.microsoft.com/office/drawing/2014/main" id="{AF4A934C-B2CE-1176-E93D-D12387BFD6AE}"/>
                    </a:ext>
                  </a:extLst>
                </p:cNvPr>
                <p:cNvPicPr/>
                <p:nvPr/>
              </p:nvPicPr>
              <p:blipFill>
                <a:blip r:embed="rId131"/>
                <a:stretch>
                  <a:fillRect/>
                </a:stretch>
              </p:blipFill>
              <p:spPr>
                <a:xfrm>
                  <a:off x="10280389" y="5805851"/>
                  <a:ext cx="8946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324" name="Ink 12323">
                  <a:extLst>
                    <a:ext uri="{FF2B5EF4-FFF2-40B4-BE49-F238E27FC236}">
                      <a16:creationId xmlns:a16="http://schemas.microsoft.com/office/drawing/2014/main" id="{7E85A1BB-0B4C-1C29-5B6B-76E61AF9E93C}"/>
                    </a:ext>
                  </a:extLst>
                </p14:cNvPr>
                <p14:cNvContentPartPr/>
                <p14:nvPr/>
              </p14:nvContentPartPr>
              <p14:xfrm>
                <a:off x="10582069" y="6202211"/>
                <a:ext cx="216360" cy="165960"/>
              </p14:xfrm>
            </p:contentPart>
          </mc:Choice>
          <mc:Fallback xmlns="">
            <p:pic>
              <p:nvPicPr>
                <p:cNvPr id="12324" name="Ink 12323">
                  <a:extLst>
                    <a:ext uri="{FF2B5EF4-FFF2-40B4-BE49-F238E27FC236}">
                      <a16:creationId xmlns:a16="http://schemas.microsoft.com/office/drawing/2014/main" id="{7E85A1BB-0B4C-1C29-5B6B-76E61AF9E93C}"/>
                    </a:ext>
                  </a:extLst>
                </p:cNvPr>
                <p:cNvPicPr/>
                <p:nvPr/>
              </p:nvPicPr>
              <p:blipFill>
                <a:blip r:embed="rId133"/>
                <a:stretch>
                  <a:fillRect/>
                </a:stretch>
              </p:blipFill>
              <p:spPr>
                <a:xfrm>
                  <a:off x="10571269" y="6191771"/>
                  <a:ext cx="237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25" name="Ink 12324">
                  <a:extLst>
                    <a:ext uri="{FF2B5EF4-FFF2-40B4-BE49-F238E27FC236}">
                      <a16:creationId xmlns:a16="http://schemas.microsoft.com/office/drawing/2014/main" id="{2F845B0B-77DC-DE18-58D5-61AA3F1C6D08}"/>
                    </a:ext>
                  </a:extLst>
                </p14:cNvPr>
                <p14:cNvContentPartPr/>
                <p14:nvPr/>
              </p14:nvContentPartPr>
              <p14:xfrm>
                <a:off x="10781509" y="6089891"/>
                <a:ext cx="432720" cy="307800"/>
              </p14:xfrm>
            </p:contentPart>
          </mc:Choice>
          <mc:Fallback xmlns="">
            <p:pic>
              <p:nvPicPr>
                <p:cNvPr id="12325" name="Ink 12324">
                  <a:extLst>
                    <a:ext uri="{FF2B5EF4-FFF2-40B4-BE49-F238E27FC236}">
                      <a16:creationId xmlns:a16="http://schemas.microsoft.com/office/drawing/2014/main" id="{2F845B0B-77DC-DE18-58D5-61AA3F1C6D08}"/>
                    </a:ext>
                  </a:extLst>
                </p:cNvPr>
                <p:cNvPicPr/>
                <p:nvPr/>
              </p:nvPicPr>
              <p:blipFill>
                <a:blip r:embed="rId135"/>
                <a:stretch>
                  <a:fillRect/>
                </a:stretch>
              </p:blipFill>
              <p:spPr>
                <a:xfrm>
                  <a:off x="10770709" y="6079091"/>
                  <a:ext cx="453960" cy="329040"/>
                </a:xfrm>
                <a:prstGeom prst="rect">
                  <a:avLst/>
                </a:prstGeom>
              </p:spPr>
            </p:pic>
          </mc:Fallback>
        </mc:AlternateContent>
      </p:grpSp>
      <p:grpSp>
        <p:nvGrpSpPr>
          <p:cNvPr id="12338" name="Group 12337">
            <a:extLst>
              <a:ext uri="{FF2B5EF4-FFF2-40B4-BE49-F238E27FC236}">
                <a16:creationId xmlns:a16="http://schemas.microsoft.com/office/drawing/2014/main" id="{DF48F292-C30B-292A-5777-2B8C28B734F0}"/>
              </a:ext>
            </a:extLst>
          </p:cNvPr>
          <p:cNvGrpSpPr/>
          <p:nvPr/>
        </p:nvGrpSpPr>
        <p:grpSpPr>
          <a:xfrm>
            <a:off x="7315069" y="3423731"/>
            <a:ext cx="632160" cy="983160"/>
            <a:chOff x="7315069" y="3423731"/>
            <a:chExt cx="632160" cy="983160"/>
          </a:xfrm>
        </p:grpSpPr>
        <mc:AlternateContent xmlns:mc="http://schemas.openxmlformats.org/markup-compatibility/2006" xmlns:p14="http://schemas.microsoft.com/office/powerpoint/2010/main">
          <mc:Choice Requires="p14">
            <p:contentPart p14:bwMode="auto" r:id="rId136">
              <p14:nvContentPartPr>
                <p14:cNvPr id="12328" name="Ink 12327">
                  <a:extLst>
                    <a:ext uri="{FF2B5EF4-FFF2-40B4-BE49-F238E27FC236}">
                      <a16:creationId xmlns:a16="http://schemas.microsoft.com/office/drawing/2014/main" id="{73CE8EC6-F0A8-3C94-A293-1E1473A0AAB9}"/>
                    </a:ext>
                  </a:extLst>
                </p14:cNvPr>
                <p14:cNvContentPartPr/>
                <p14:nvPr/>
              </p14:nvContentPartPr>
              <p14:xfrm>
                <a:off x="7323349" y="3423731"/>
                <a:ext cx="607320" cy="327240"/>
              </p14:xfrm>
            </p:contentPart>
          </mc:Choice>
          <mc:Fallback xmlns="">
            <p:pic>
              <p:nvPicPr>
                <p:cNvPr id="12328" name="Ink 12327">
                  <a:extLst>
                    <a:ext uri="{FF2B5EF4-FFF2-40B4-BE49-F238E27FC236}">
                      <a16:creationId xmlns:a16="http://schemas.microsoft.com/office/drawing/2014/main" id="{73CE8EC6-F0A8-3C94-A293-1E1473A0AAB9}"/>
                    </a:ext>
                  </a:extLst>
                </p:cNvPr>
                <p:cNvPicPr/>
                <p:nvPr/>
              </p:nvPicPr>
              <p:blipFill>
                <a:blip r:embed="rId137"/>
                <a:stretch>
                  <a:fillRect/>
                </a:stretch>
              </p:blipFill>
              <p:spPr>
                <a:xfrm>
                  <a:off x="7312549" y="3412931"/>
                  <a:ext cx="6285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329" name="Ink 12328">
                  <a:extLst>
                    <a:ext uri="{FF2B5EF4-FFF2-40B4-BE49-F238E27FC236}">
                      <a16:creationId xmlns:a16="http://schemas.microsoft.com/office/drawing/2014/main" id="{5A3F0C29-46D7-2C4A-C6CD-D35D6B668C1D}"/>
                    </a:ext>
                  </a:extLst>
                </p14:cNvPr>
                <p14:cNvContentPartPr/>
                <p14:nvPr/>
              </p14:nvContentPartPr>
              <p14:xfrm>
                <a:off x="7315069" y="3885251"/>
                <a:ext cx="124920" cy="205200"/>
              </p14:xfrm>
            </p:contentPart>
          </mc:Choice>
          <mc:Fallback xmlns="">
            <p:pic>
              <p:nvPicPr>
                <p:cNvPr id="12329" name="Ink 12328">
                  <a:extLst>
                    <a:ext uri="{FF2B5EF4-FFF2-40B4-BE49-F238E27FC236}">
                      <a16:creationId xmlns:a16="http://schemas.microsoft.com/office/drawing/2014/main" id="{5A3F0C29-46D7-2C4A-C6CD-D35D6B668C1D}"/>
                    </a:ext>
                  </a:extLst>
                </p:cNvPr>
                <p:cNvPicPr/>
                <p:nvPr/>
              </p:nvPicPr>
              <p:blipFill>
                <a:blip r:embed="rId139"/>
                <a:stretch>
                  <a:fillRect/>
                </a:stretch>
              </p:blipFill>
              <p:spPr>
                <a:xfrm>
                  <a:off x="7304269" y="3874451"/>
                  <a:ext cx="146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30" name="Ink 12329">
                  <a:extLst>
                    <a:ext uri="{FF2B5EF4-FFF2-40B4-BE49-F238E27FC236}">
                      <a16:creationId xmlns:a16="http://schemas.microsoft.com/office/drawing/2014/main" id="{66F28BA8-5F25-F341-E083-D54DD9FA2E35}"/>
                    </a:ext>
                  </a:extLst>
                </p14:cNvPr>
                <p14:cNvContentPartPr/>
                <p14:nvPr/>
              </p14:nvContentPartPr>
              <p14:xfrm>
                <a:off x="7456189" y="3601571"/>
                <a:ext cx="416160" cy="442800"/>
              </p14:xfrm>
            </p:contentPart>
          </mc:Choice>
          <mc:Fallback xmlns="">
            <p:pic>
              <p:nvPicPr>
                <p:cNvPr id="12330" name="Ink 12329">
                  <a:extLst>
                    <a:ext uri="{FF2B5EF4-FFF2-40B4-BE49-F238E27FC236}">
                      <a16:creationId xmlns:a16="http://schemas.microsoft.com/office/drawing/2014/main" id="{66F28BA8-5F25-F341-E083-D54DD9FA2E35}"/>
                    </a:ext>
                  </a:extLst>
                </p:cNvPr>
                <p:cNvPicPr/>
                <p:nvPr/>
              </p:nvPicPr>
              <p:blipFill>
                <a:blip r:embed="rId141"/>
                <a:stretch>
                  <a:fillRect/>
                </a:stretch>
              </p:blipFill>
              <p:spPr>
                <a:xfrm>
                  <a:off x="7445749" y="3591131"/>
                  <a:ext cx="4374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31" name="Ink 12330">
                  <a:extLst>
                    <a:ext uri="{FF2B5EF4-FFF2-40B4-BE49-F238E27FC236}">
                      <a16:creationId xmlns:a16="http://schemas.microsoft.com/office/drawing/2014/main" id="{CB3E8FAC-99A4-BD63-B360-3682B8CC2043}"/>
                    </a:ext>
                  </a:extLst>
                </p14:cNvPr>
                <p14:cNvContentPartPr/>
                <p14:nvPr/>
              </p14:nvContentPartPr>
              <p14:xfrm>
                <a:off x="7506229" y="4063451"/>
                <a:ext cx="399240" cy="343440"/>
              </p14:xfrm>
            </p:contentPart>
          </mc:Choice>
          <mc:Fallback xmlns="">
            <p:pic>
              <p:nvPicPr>
                <p:cNvPr id="12331" name="Ink 12330">
                  <a:extLst>
                    <a:ext uri="{FF2B5EF4-FFF2-40B4-BE49-F238E27FC236}">
                      <a16:creationId xmlns:a16="http://schemas.microsoft.com/office/drawing/2014/main" id="{CB3E8FAC-99A4-BD63-B360-3682B8CC2043}"/>
                    </a:ext>
                  </a:extLst>
                </p:cNvPr>
                <p:cNvPicPr/>
                <p:nvPr/>
              </p:nvPicPr>
              <p:blipFill>
                <a:blip r:embed="rId143"/>
                <a:stretch>
                  <a:fillRect/>
                </a:stretch>
              </p:blipFill>
              <p:spPr>
                <a:xfrm>
                  <a:off x="7495429" y="4052651"/>
                  <a:ext cx="4204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332" name="Ink 12331">
                  <a:extLst>
                    <a:ext uri="{FF2B5EF4-FFF2-40B4-BE49-F238E27FC236}">
                      <a16:creationId xmlns:a16="http://schemas.microsoft.com/office/drawing/2014/main" id="{9B94AE6A-CC2F-940C-3917-DE5DAF88D0FA}"/>
                    </a:ext>
                  </a:extLst>
                </p14:cNvPr>
                <p14:cNvContentPartPr/>
                <p14:nvPr/>
              </p14:nvContentPartPr>
              <p14:xfrm>
                <a:off x="7896829" y="4007651"/>
                <a:ext cx="50400" cy="132120"/>
              </p14:xfrm>
            </p:contentPart>
          </mc:Choice>
          <mc:Fallback xmlns="">
            <p:pic>
              <p:nvPicPr>
                <p:cNvPr id="12332" name="Ink 12331">
                  <a:extLst>
                    <a:ext uri="{FF2B5EF4-FFF2-40B4-BE49-F238E27FC236}">
                      <a16:creationId xmlns:a16="http://schemas.microsoft.com/office/drawing/2014/main" id="{9B94AE6A-CC2F-940C-3917-DE5DAF88D0FA}"/>
                    </a:ext>
                  </a:extLst>
                </p:cNvPr>
                <p:cNvPicPr/>
                <p:nvPr/>
              </p:nvPicPr>
              <p:blipFill>
                <a:blip r:embed="rId145"/>
                <a:stretch>
                  <a:fillRect/>
                </a:stretch>
              </p:blipFill>
              <p:spPr>
                <a:xfrm>
                  <a:off x="7886389" y="3996851"/>
                  <a:ext cx="71640" cy="153360"/>
                </a:xfrm>
                <a:prstGeom prst="rect">
                  <a:avLst/>
                </a:prstGeom>
              </p:spPr>
            </p:pic>
          </mc:Fallback>
        </mc:AlternateContent>
      </p:grpSp>
      <p:grpSp>
        <p:nvGrpSpPr>
          <p:cNvPr id="39" name="Group 38">
            <a:extLst>
              <a:ext uri="{FF2B5EF4-FFF2-40B4-BE49-F238E27FC236}">
                <a16:creationId xmlns:a16="http://schemas.microsoft.com/office/drawing/2014/main" id="{99A2C4BD-7D9D-9638-6588-07213692FA4E}"/>
              </a:ext>
            </a:extLst>
          </p:cNvPr>
          <p:cNvGrpSpPr/>
          <p:nvPr/>
        </p:nvGrpSpPr>
        <p:grpSpPr>
          <a:xfrm>
            <a:off x="10118765" y="205180"/>
            <a:ext cx="1872360" cy="650880"/>
            <a:chOff x="10118765" y="205180"/>
            <a:chExt cx="1872360" cy="650880"/>
          </a:xfrm>
        </p:grpSpPr>
        <mc:AlternateContent xmlns:mc="http://schemas.openxmlformats.org/markup-compatibility/2006" xmlns:p14="http://schemas.microsoft.com/office/powerpoint/2010/main">
          <mc:Choice Requires="p14">
            <p:contentPart p14:bwMode="auto" r:id="rId146">
              <p14:nvContentPartPr>
                <p14:cNvPr id="9" name="Ink 8">
                  <a:extLst>
                    <a:ext uri="{FF2B5EF4-FFF2-40B4-BE49-F238E27FC236}">
                      <a16:creationId xmlns:a16="http://schemas.microsoft.com/office/drawing/2014/main" id="{01581896-4012-6001-C548-2DD88C72BCEF}"/>
                    </a:ext>
                  </a:extLst>
                </p14:cNvPr>
                <p14:cNvContentPartPr/>
                <p14:nvPr/>
              </p14:nvContentPartPr>
              <p14:xfrm>
                <a:off x="10118765" y="297700"/>
                <a:ext cx="655920" cy="558360"/>
              </p14:xfrm>
            </p:contentPart>
          </mc:Choice>
          <mc:Fallback xmlns="">
            <p:pic>
              <p:nvPicPr>
                <p:cNvPr id="9" name="Ink 8">
                  <a:extLst>
                    <a:ext uri="{FF2B5EF4-FFF2-40B4-BE49-F238E27FC236}">
                      <a16:creationId xmlns:a16="http://schemas.microsoft.com/office/drawing/2014/main" id="{01581896-4012-6001-C548-2DD88C72BCEF}"/>
                    </a:ext>
                  </a:extLst>
                </p:cNvPr>
                <p:cNvPicPr/>
                <p:nvPr/>
              </p:nvPicPr>
              <p:blipFill>
                <a:blip r:embed="rId147"/>
                <a:stretch>
                  <a:fillRect/>
                </a:stretch>
              </p:blipFill>
              <p:spPr>
                <a:xfrm>
                  <a:off x="10103285" y="282580"/>
                  <a:ext cx="68652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049C76D4-774D-AD18-AFA8-CF54FD9C1369}"/>
                    </a:ext>
                  </a:extLst>
                </p14:cNvPr>
                <p14:cNvContentPartPr/>
                <p14:nvPr/>
              </p14:nvContentPartPr>
              <p14:xfrm>
                <a:off x="10955405" y="297700"/>
                <a:ext cx="52200" cy="232920"/>
              </p14:xfrm>
            </p:contentPart>
          </mc:Choice>
          <mc:Fallback xmlns="">
            <p:pic>
              <p:nvPicPr>
                <p:cNvPr id="22" name="Ink 21">
                  <a:extLst>
                    <a:ext uri="{FF2B5EF4-FFF2-40B4-BE49-F238E27FC236}">
                      <a16:creationId xmlns:a16="http://schemas.microsoft.com/office/drawing/2014/main" id="{049C76D4-774D-AD18-AFA8-CF54FD9C1369}"/>
                    </a:ext>
                  </a:extLst>
                </p:cNvPr>
                <p:cNvPicPr/>
                <p:nvPr/>
              </p:nvPicPr>
              <p:blipFill>
                <a:blip r:embed="rId149"/>
                <a:stretch>
                  <a:fillRect/>
                </a:stretch>
              </p:blipFill>
              <p:spPr>
                <a:xfrm>
                  <a:off x="10940285" y="282580"/>
                  <a:ext cx="82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903A9C1C-99F8-92B5-7D8F-E0FB3AF61966}"/>
                    </a:ext>
                  </a:extLst>
                </p14:cNvPr>
                <p14:cNvContentPartPr/>
                <p14:nvPr/>
              </p14:nvContentPartPr>
              <p14:xfrm>
                <a:off x="10938125" y="369340"/>
                <a:ext cx="474840" cy="175320"/>
              </p14:xfrm>
            </p:contentPart>
          </mc:Choice>
          <mc:Fallback xmlns="">
            <p:pic>
              <p:nvPicPr>
                <p:cNvPr id="23" name="Ink 22">
                  <a:extLst>
                    <a:ext uri="{FF2B5EF4-FFF2-40B4-BE49-F238E27FC236}">
                      <a16:creationId xmlns:a16="http://schemas.microsoft.com/office/drawing/2014/main" id="{903A9C1C-99F8-92B5-7D8F-E0FB3AF61966}"/>
                    </a:ext>
                  </a:extLst>
                </p:cNvPr>
                <p:cNvPicPr/>
                <p:nvPr/>
              </p:nvPicPr>
              <p:blipFill>
                <a:blip r:embed="rId151"/>
                <a:stretch>
                  <a:fillRect/>
                </a:stretch>
              </p:blipFill>
              <p:spPr>
                <a:xfrm>
                  <a:off x="10923005" y="353860"/>
                  <a:ext cx="505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 name="Ink 31">
                  <a:extLst>
                    <a:ext uri="{FF2B5EF4-FFF2-40B4-BE49-F238E27FC236}">
                      <a16:creationId xmlns:a16="http://schemas.microsoft.com/office/drawing/2014/main" id="{235FBF4B-BBA3-A61E-FAA3-533B9DD74F90}"/>
                    </a:ext>
                  </a:extLst>
                </p14:cNvPr>
                <p14:cNvContentPartPr/>
                <p14:nvPr/>
              </p14:nvContentPartPr>
              <p14:xfrm>
                <a:off x="11425205" y="205180"/>
                <a:ext cx="402120" cy="572040"/>
              </p14:xfrm>
            </p:contentPart>
          </mc:Choice>
          <mc:Fallback xmlns="">
            <p:pic>
              <p:nvPicPr>
                <p:cNvPr id="32" name="Ink 31">
                  <a:extLst>
                    <a:ext uri="{FF2B5EF4-FFF2-40B4-BE49-F238E27FC236}">
                      <a16:creationId xmlns:a16="http://schemas.microsoft.com/office/drawing/2014/main" id="{235FBF4B-BBA3-A61E-FAA3-533B9DD74F90}"/>
                    </a:ext>
                  </a:extLst>
                </p:cNvPr>
                <p:cNvPicPr/>
                <p:nvPr/>
              </p:nvPicPr>
              <p:blipFill>
                <a:blip r:embed="rId153"/>
                <a:stretch>
                  <a:fillRect/>
                </a:stretch>
              </p:blipFill>
              <p:spPr>
                <a:xfrm>
                  <a:off x="11409725" y="189700"/>
                  <a:ext cx="43236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6" name="Ink 35">
                  <a:extLst>
                    <a:ext uri="{FF2B5EF4-FFF2-40B4-BE49-F238E27FC236}">
                      <a16:creationId xmlns:a16="http://schemas.microsoft.com/office/drawing/2014/main" id="{9D16DB3B-7CAB-748F-1D00-CFC0BD079C7F}"/>
                    </a:ext>
                  </a:extLst>
                </p14:cNvPr>
                <p14:cNvContentPartPr/>
                <p14:nvPr/>
              </p14:nvContentPartPr>
              <p14:xfrm>
                <a:off x="11731925" y="297700"/>
                <a:ext cx="259200" cy="68760"/>
              </p14:xfrm>
            </p:contentPart>
          </mc:Choice>
          <mc:Fallback xmlns="">
            <p:pic>
              <p:nvPicPr>
                <p:cNvPr id="36" name="Ink 35">
                  <a:extLst>
                    <a:ext uri="{FF2B5EF4-FFF2-40B4-BE49-F238E27FC236}">
                      <a16:creationId xmlns:a16="http://schemas.microsoft.com/office/drawing/2014/main" id="{9D16DB3B-7CAB-748F-1D00-CFC0BD079C7F}"/>
                    </a:ext>
                  </a:extLst>
                </p:cNvPr>
                <p:cNvPicPr/>
                <p:nvPr/>
              </p:nvPicPr>
              <p:blipFill>
                <a:blip r:embed="rId155"/>
                <a:stretch>
                  <a:fillRect/>
                </a:stretch>
              </p:blipFill>
              <p:spPr>
                <a:xfrm>
                  <a:off x="11716445" y="282580"/>
                  <a:ext cx="289800" cy="9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43" name="Ink 42">
                <a:extLst>
                  <a:ext uri="{FF2B5EF4-FFF2-40B4-BE49-F238E27FC236}">
                    <a16:creationId xmlns:a16="http://schemas.microsoft.com/office/drawing/2014/main" id="{79402AB0-BA97-4850-C387-7430B537958F}"/>
                  </a:ext>
                </a:extLst>
              </p14:cNvPr>
              <p14:cNvContentPartPr/>
              <p14:nvPr/>
            </p14:nvContentPartPr>
            <p14:xfrm>
              <a:off x="3666125" y="3205060"/>
              <a:ext cx="241920" cy="328680"/>
            </p14:xfrm>
          </p:contentPart>
        </mc:Choice>
        <mc:Fallback xmlns="">
          <p:pic>
            <p:nvPicPr>
              <p:cNvPr id="43" name="Ink 42">
                <a:extLst>
                  <a:ext uri="{FF2B5EF4-FFF2-40B4-BE49-F238E27FC236}">
                    <a16:creationId xmlns:a16="http://schemas.microsoft.com/office/drawing/2014/main" id="{79402AB0-BA97-4850-C387-7430B537958F}"/>
                  </a:ext>
                </a:extLst>
              </p:cNvPr>
              <p:cNvPicPr/>
              <p:nvPr/>
            </p:nvPicPr>
            <p:blipFill>
              <a:blip r:embed="rId157"/>
              <a:stretch>
                <a:fillRect/>
              </a:stretch>
            </p:blipFill>
            <p:spPr>
              <a:xfrm>
                <a:off x="3650645" y="3189580"/>
                <a:ext cx="272520" cy="359280"/>
              </a:xfrm>
              <a:prstGeom prst="rect">
                <a:avLst/>
              </a:prstGeom>
            </p:spPr>
          </p:pic>
        </mc:Fallback>
      </mc:AlternateContent>
      <p:grpSp>
        <p:nvGrpSpPr>
          <p:cNvPr id="12353" name="Group 12352">
            <a:extLst>
              <a:ext uri="{FF2B5EF4-FFF2-40B4-BE49-F238E27FC236}">
                <a16:creationId xmlns:a16="http://schemas.microsoft.com/office/drawing/2014/main" id="{9A04518C-A211-3A7E-F06E-21C3AA61CF56}"/>
              </a:ext>
            </a:extLst>
          </p:cNvPr>
          <p:cNvGrpSpPr/>
          <p:nvPr/>
        </p:nvGrpSpPr>
        <p:grpSpPr>
          <a:xfrm>
            <a:off x="4045565" y="1576060"/>
            <a:ext cx="2769480" cy="2121480"/>
            <a:chOff x="4045565" y="1576060"/>
            <a:chExt cx="2769480" cy="2121480"/>
          </a:xfrm>
        </p:grpSpPr>
        <mc:AlternateContent xmlns:mc="http://schemas.openxmlformats.org/markup-compatibility/2006" xmlns:p14="http://schemas.microsoft.com/office/powerpoint/2010/main">
          <mc:Choice Requires="p14">
            <p:contentPart p14:bwMode="auto" r:id="rId158">
              <p14:nvContentPartPr>
                <p14:cNvPr id="53" name="Ink 52">
                  <a:extLst>
                    <a:ext uri="{FF2B5EF4-FFF2-40B4-BE49-F238E27FC236}">
                      <a16:creationId xmlns:a16="http://schemas.microsoft.com/office/drawing/2014/main" id="{8474D3E9-A1DA-BD6C-81B1-1FC29E75BCC6}"/>
                    </a:ext>
                  </a:extLst>
                </p14:cNvPr>
                <p14:cNvContentPartPr/>
                <p14:nvPr/>
              </p14:nvContentPartPr>
              <p14:xfrm>
                <a:off x="4045565" y="2934340"/>
                <a:ext cx="101520" cy="343080"/>
              </p14:xfrm>
            </p:contentPart>
          </mc:Choice>
          <mc:Fallback xmlns="">
            <p:pic>
              <p:nvPicPr>
                <p:cNvPr id="53" name="Ink 52">
                  <a:extLst>
                    <a:ext uri="{FF2B5EF4-FFF2-40B4-BE49-F238E27FC236}">
                      <a16:creationId xmlns:a16="http://schemas.microsoft.com/office/drawing/2014/main" id="{8474D3E9-A1DA-BD6C-81B1-1FC29E75BCC6}"/>
                    </a:ext>
                  </a:extLst>
                </p:cNvPr>
                <p:cNvPicPr/>
                <p:nvPr/>
              </p:nvPicPr>
              <p:blipFill>
                <a:blip r:embed="rId159"/>
                <a:stretch>
                  <a:fillRect/>
                </a:stretch>
              </p:blipFill>
              <p:spPr>
                <a:xfrm>
                  <a:off x="4030445" y="2919220"/>
                  <a:ext cx="13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 name="Ink 53">
                  <a:extLst>
                    <a:ext uri="{FF2B5EF4-FFF2-40B4-BE49-F238E27FC236}">
                      <a16:creationId xmlns:a16="http://schemas.microsoft.com/office/drawing/2014/main" id="{E1015B3A-8A6E-EE7E-43DE-76D08B39D2D2}"/>
                    </a:ext>
                  </a:extLst>
                </p14:cNvPr>
                <p14:cNvContentPartPr/>
                <p14:nvPr/>
              </p14:nvContentPartPr>
              <p14:xfrm>
                <a:off x="4192085" y="2882860"/>
                <a:ext cx="276480" cy="219960"/>
              </p14:xfrm>
            </p:contentPart>
          </mc:Choice>
          <mc:Fallback xmlns="">
            <p:pic>
              <p:nvPicPr>
                <p:cNvPr id="54" name="Ink 53">
                  <a:extLst>
                    <a:ext uri="{FF2B5EF4-FFF2-40B4-BE49-F238E27FC236}">
                      <a16:creationId xmlns:a16="http://schemas.microsoft.com/office/drawing/2014/main" id="{E1015B3A-8A6E-EE7E-43DE-76D08B39D2D2}"/>
                    </a:ext>
                  </a:extLst>
                </p:cNvPr>
                <p:cNvPicPr/>
                <p:nvPr/>
              </p:nvPicPr>
              <p:blipFill>
                <a:blip r:embed="rId161"/>
                <a:stretch>
                  <a:fillRect/>
                </a:stretch>
              </p:blipFill>
              <p:spPr>
                <a:xfrm>
                  <a:off x="4176965" y="2867380"/>
                  <a:ext cx="307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5" name="Ink 54">
                  <a:extLst>
                    <a:ext uri="{FF2B5EF4-FFF2-40B4-BE49-F238E27FC236}">
                      <a16:creationId xmlns:a16="http://schemas.microsoft.com/office/drawing/2014/main" id="{DD240440-6E91-CFB6-7947-952F3F6699C5}"/>
                    </a:ext>
                  </a:extLst>
                </p14:cNvPr>
                <p14:cNvContentPartPr/>
                <p14:nvPr/>
              </p14:nvContentPartPr>
              <p14:xfrm>
                <a:off x="4468205" y="2722300"/>
                <a:ext cx="224640" cy="267840"/>
              </p14:xfrm>
            </p:contentPart>
          </mc:Choice>
          <mc:Fallback xmlns="">
            <p:pic>
              <p:nvPicPr>
                <p:cNvPr id="55" name="Ink 54">
                  <a:extLst>
                    <a:ext uri="{FF2B5EF4-FFF2-40B4-BE49-F238E27FC236}">
                      <a16:creationId xmlns:a16="http://schemas.microsoft.com/office/drawing/2014/main" id="{DD240440-6E91-CFB6-7947-952F3F6699C5}"/>
                    </a:ext>
                  </a:extLst>
                </p:cNvPr>
                <p:cNvPicPr/>
                <p:nvPr/>
              </p:nvPicPr>
              <p:blipFill>
                <a:blip r:embed="rId163"/>
                <a:stretch>
                  <a:fillRect/>
                </a:stretch>
              </p:blipFill>
              <p:spPr>
                <a:xfrm>
                  <a:off x="4453085" y="2707180"/>
                  <a:ext cx="2552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6" name="Ink 55">
                  <a:extLst>
                    <a:ext uri="{FF2B5EF4-FFF2-40B4-BE49-F238E27FC236}">
                      <a16:creationId xmlns:a16="http://schemas.microsoft.com/office/drawing/2014/main" id="{4BBDED34-2A55-5534-0831-C89159A54E67}"/>
                    </a:ext>
                  </a:extLst>
                </p14:cNvPr>
                <p14:cNvContentPartPr/>
                <p14:nvPr/>
              </p14:nvContentPartPr>
              <p14:xfrm>
                <a:off x="4701125" y="2664340"/>
                <a:ext cx="26280" cy="27720"/>
              </p14:xfrm>
            </p:contentPart>
          </mc:Choice>
          <mc:Fallback xmlns="">
            <p:pic>
              <p:nvPicPr>
                <p:cNvPr id="56" name="Ink 55">
                  <a:extLst>
                    <a:ext uri="{FF2B5EF4-FFF2-40B4-BE49-F238E27FC236}">
                      <a16:creationId xmlns:a16="http://schemas.microsoft.com/office/drawing/2014/main" id="{4BBDED34-2A55-5534-0831-C89159A54E67}"/>
                    </a:ext>
                  </a:extLst>
                </p:cNvPr>
                <p:cNvPicPr/>
                <p:nvPr/>
              </p:nvPicPr>
              <p:blipFill>
                <a:blip r:embed="rId165"/>
                <a:stretch>
                  <a:fillRect/>
                </a:stretch>
              </p:blipFill>
              <p:spPr>
                <a:xfrm>
                  <a:off x="4686005" y="2649220"/>
                  <a:ext cx="56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61" name="Ink 60">
                  <a:extLst>
                    <a:ext uri="{FF2B5EF4-FFF2-40B4-BE49-F238E27FC236}">
                      <a16:creationId xmlns:a16="http://schemas.microsoft.com/office/drawing/2014/main" id="{E708442F-ED76-A28B-59CD-0E22C16FA1DF}"/>
                    </a:ext>
                  </a:extLst>
                </p14:cNvPr>
                <p14:cNvContentPartPr/>
                <p14:nvPr/>
              </p14:nvContentPartPr>
              <p14:xfrm>
                <a:off x="4744325" y="2637340"/>
                <a:ext cx="155520" cy="137160"/>
              </p14:xfrm>
            </p:contentPart>
          </mc:Choice>
          <mc:Fallback xmlns="">
            <p:pic>
              <p:nvPicPr>
                <p:cNvPr id="61" name="Ink 60">
                  <a:extLst>
                    <a:ext uri="{FF2B5EF4-FFF2-40B4-BE49-F238E27FC236}">
                      <a16:creationId xmlns:a16="http://schemas.microsoft.com/office/drawing/2014/main" id="{E708442F-ED76-A28B-59CD-0E22C16FA1DF}"/>
                    </a:ext>
                  </a:extLst>
                </p:cNvPr>
                <p:cNvPicPr/>
                <p:nvPr/>
              </p:nvPicPr>
              <p:blipFill>
                <a:blip r:embed="rId167"/>
                <a:stretch>
                  <a:fillRect/>
                </a:stretch>
              </p:blipFill>
              <p:spPr>
                <a:xfrm>
                  <a:off x="4729205" y="2621860"/>
                  <a:ext cx="186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2" name="Ink 61">
                  <a:extLst>
                    <a:ext uri="{FF2B5EF4-FFF2-40B4-BE49-F238E27FC236}">
                      <a16:creationId xmlns:a16="http://schemas.microsoft.com/office/drawing/2014/main" id="{1A102075-969F-B660-4F31-04788471EFDF}"/>
                    </a:ext>
                  </a:extLst>
                </p14:cNvPr>
                <p14:cNvContentPartPr/>
                <p14:nvPr/>
              </p14:nvContentPartPr>
              <p14:xfrm>
                <a:off x="4848005" y="2411620"/>
                <a:ext cx="129600" cy="291600"/>
              </p14:xfrm>
            </p:contentPart>
          </mc:Choice>
          <mc:Fallback xmlns="">
            <p:pic>
              <p:nvPicPr>
                <p:cNvPr id="62" name="Ink 61">
                  <a:extLst>
                    <a:ext uri="{FF2B5EF4-FFF2-40B4-BE49-F238E27FC236}">
                      <a16:creationId xmlns:a16="http://schemas.microsoft.com/office/drawing/2014/main" id="{1A102075-969F-B660-4F31-04788471EFDF}"/>
                    </a:ext>
                  </a:extLst>
                </p:cNvPr>
                <p:cNvPicPr/>
                <p:nvPr/>
              </p:nvPicPr>
              <p:blipFill>
                <a:blip r:embed="rId169"/>
                <a:stretch>
                  <a:fillRect/>
                </a:stretch>
              </p:blipFill>
              <p:spPr>
                <a:xfrm>
                  <a:off x="4832525" y="2396140"/>
                  <a:ext cx="1602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293" name="Ink 12292">
                  <a:extLst>
                    <a:ext uri="{FF2B5EF4-FFF2-40B4-BE49-F238E27FC236}">
                      <a16:creationId xmlns:a16="http://schemas.microsoft.com/office/drawing/2014/main" id="{F60DFA0A-46DD-B1F4-1B84-78C5B17449F0}"/>
                    </a:ext>
                  </a:extLst>
                </p14:cNvPr>
                <p14:cNvContentPartPr/>
                <p14:nvPr/>
              </p14:nvContentPartPr>
              <p14:xfrm>
                <a:off x="4899485" y="2493700"/>
                <a:ext cx="181440" cy="140760"/>
              </p14:xfrm>
            </p:contentPart>
          </mc:Choice>
          <mc:Fallback xmlns="">
            <p:pic>
              <p:nvPicPr>
                <p:cNvPr id="12293" name="Ink 12292">
                  <a:extLst>
                    <a:ext uri="{FF2B5EF4-FFF2-40B4-BE49-F238E27FC236}">
                      <a16:creationId xmlns:a16="http://schemas.microsoft.com/office/drawing/2014/main" id="{F60DFA0A-46DD-B1F4-1B84-78C5B17449F0}"/>
                    </a:ext>
                  </a:extLst>
                </p:cNvPr>
                <p:cNvPicPr/>
                <p:nvPr/>
              </p:nvPicPr>
              <p:blipFill>
                <a:blip r:embed="rId171"/>
                <a:stretch>
                  <a:fillRect/>
                </a:stretch>
              </p:blipFill>
              <p:spPr>
                <a:xfrm>
                  <a:off x="4884365" y="2478220"/>
                  <a:ext cx="212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94" name="Ink 12293">
                  <a:extLst>
                    <a:ext uri="{FF2B5EF4-FFF2-40B4-BE49-F238E27FC236}">
                      <a16:creationId xmlns:a16="http://schemas.microsoft.com/office/drawing/2014/main" id="{EA53976C-0B8A-EF85-C6F9-0F4BAE932ABE}"/>
                    </a:ext>
                  </a:extLst>
                </p14:cNvPr>
                <p14:cNvContentPartPr/>
                <p14:nvPr/>
              </p14:nvContentPartPr>
              <p14:xfrm>
                <a:off x="5020445" y="2370220"/>
                <a:ext cx="52200" cy="41400"/>
              </p14:xfrm>
            </p:contentPart>
          </mc:Choice>
          <mc:Fallback xmlns="">
            <p:pic>
              <p:nvPicPr>
                <p:cNvPr id="12294" name="Ink 12293">
                  <a:extLst>
                    <a:ext uri="{FF2B5EF4-FFF2-40B4-BE49-F238E27FC236}">
                      <a16:creationId xmlns:a16="http://schemas.microsoft.com/office/drawing/2014/main" id="{EA53976C-0B8A-EF85-C6F9-0F4BAE932ABE}"/>
                    </a:ext>
                  </a:extLst>
                </p:cNvPr>
                <p:cNvPicPr/>
                <p:nvPr/>
              </p:nvPicPr>
              <p:blipFill>
                <a:blip r:embed="rId173"/>
                <a:stretch>
                  <a:fillRect/>
                </a:stretch>
              </p:blipFill>
              <p:spPr>
                <a:xfrm>
                  <a:off x="5005325" y="2355100"/>
                  <a:ext cx="82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04" name="Ink 12303">
                  <a:extLst>
                    <a:ext uri="{FF2B5EF4-FFF2-40B4-BE49-F238E27FC236}">
                      <a16:creationId xmlns:a16="http://schemas.microsoft.com/office/drawing/2014/main" id="{F6ABEBAF-34D1-88D5-FC18-37CC67B9092A}"/>
                    </a:ext>
                  </a:extLst>
                </p14:cNvPr>
                <p14:cNvContentPartPr/>
                <p14:nvPr/>
              </p14:nvContentPartPr>
              <p14:xfrm>
                <a:off x="5132405" y="2374180"/>
                <a:ext cx="172800" cy="239760"/>
              </p14:xfrm>
            </p:contentPart>
          </mc:Choice>
          <mc:Fallback xmlns="">
            <p:pic>
              <p:nvPicPr>
                <p:cNvPr id="12304" name="Ink 12303">
                  <a:extLst>
                    <a:ext uri="{FF2B5EF4-FFF2-40B4-BE49-F238E27FC236}">
                      <a16:creationId xmlns:a16="http://schemas.microsoft.com/office/drawing/2014/main" id="{F6ABEBAF-34D1-88D5-FC18-37CC67B9092A}"/>
                    </a:ext>
                  </a:extLst>
                </p:cNvPr>
                <p:cNvPicPr/>
                <p:nvPr/>
              </p:nvPicPr>
              <p:blipFill>
                <a:blip r:embed="rId175"/>
                <a:stretch>
                  <a:fillRect/>
                </a:stretch>
              </p:blipFill>
              <p:spPr>
                <a:xfrm>
                  <a:off x="5117285" y="2359060"/>
                  <a:ext cx="2034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08" name="Ink 12307">
                  <a:extLst>
                    <a:ext uri="{FF2B5EF4-FFF2-40B4-BE49-F238E27FC236}">
                      <a16:creationId xmlns:a16="http://schemas.microsoft.com/office/drawing/2014/main" id="{D3A4DC03-481C-CF77-1D9A-580788F407E6}"/>
                    </a:ext>
                  </a:extLst>
                </p14:cNvPr>
                <p14:cNvContentPartPr/>
                <p14:nvPr/>
              </p14:nvContentPartPr>
              <p14:xfrm>
                <a:off x="5339405" y="2261140"/>
                <a:ext cx="237960" cy="389880"/>
              </p14:xfrm>
            </p:contentPart>
          </mc:Choice>
          <mc:Fallback xmlns="">
            <p:pic>
              <p:nvPicPr>
                <p:cNvPr id="12308" name="Ink 12307">
                  <a:extLst>
                    <a:ext uri="{FF2B5EF4-FFF2-40B4-BE49-F238E27FC236}">
                      <a16:creationId xmlns:a16="http://schemas.microsoft.com/office/drawing/2014/main" id="{D3A4DC03-481C-CF77-1D9A-580788F407E6}"/>
                    </a:ext>
                  </a:extLst>
                </p:cNvPr>
                <p:cNvPicPr/>
                <p:nvPr/>
              </p:nvPicPr>
              <p:blipFill>
                <a:blip r:embed="rId177"/>
                <a:stretch>
                  <a:fillRect/>
                </a:stretch>
              </p:blipFill>
              <p:spPr>
                <a:xfrm>
                  <a:off x="5324285" y="2245660"/>
                  <a:ext cx="2685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09" name="Ink 12308">
                  <a:extLst>
                    <a:ext uri="{FF2B5EF4-FFF2-40B4-BE49-F238E27FC236}">
                      <a16:creationId xmlns:a16="http://schemas.microsoft.com/office/drawing/2014/main" id="{B533DC17-FCC9-A4F6-CA4D-E0D7817E7171}"/>
                    </a:ext>
                  </a:extLst>
                </p14:cNvPr>
                <p14:cNvContentPartPr/>
                <p14:nvPr/>
              </p14:nvContentPartPr>
              <p14:xfrm>
                <a:off x="4166525" y="3403060"/>
                <a:ext cx="60840" cy="260640"/>
              </p14:xfrm>
            </p:contentPart>
          </mc:Choice>
          <mc:Fallback xmlns="">
            <p:pic>
              <p:nvPicPr>
                <p:cNvPr id="12309" name="Ink 12308">
                  <a:extLst>
                    <a:ext uri="{FF2B5EF4-FFF2-40B4-BE49-F238E27FC236}">
                      <a16:creationId xmlns:a16="http://schemas.microsoft.com/office/drawing/2014/main" id="{B533DC17-FCC9-A4F6-CA4D-E0D7817E7171}"/>
                    </a:ext>
                  </a:extLst>
                </p:cNvPr>
                <p:cNvPicPr/>
                <p:nvPr/>
              </p:nvPicPr>
              <p:blipFill>
                <a:blip r:embed="rId179"/>
                <a:stretch>
                  <a:fillRect/>
                </a:stretch>
              </p:blipFill>
              <p:spPr>
                <a:xfrm>
                  <a:off x="4151045" y="3387940"/>
                  <a:ext cx="91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314" name="Ink 12313">
                  <a:extLst>
                    <a:ext uri="{FF2B5EF4-FFF2-40B4-BE49-F238E27FC236}">
                      <a16:creationId xmlns:a16="http://schemas.microsoft.com/office/drawing/2014/main" id="{FA0C6032-9C20-CDC4-E8D8-EC9900B98B31}"/>
                    </a:ext>
                  </a:extLst>
                </p14:cNvPr>
                <p14:cNvContentPartPr/>
                <p14:nvPr/>
              </p14:nvContentPartPr>
              <p14:xfrm>
                <a:off x="4200725" y="3300820"/>
                <a:ext cx="483480" cy="396720"/>
              </p14:xfrm>
            </p:contentPart>
          </mc:Choice>
          <mc:Fallback xmlns="">
            <p:pic>
              <p:nvPicPr>
                <p:cNvPr id="12314" name="Ink 12313">
                  <a:extLst>
                    <a:ext uri="{FF2B5EF4-FFF2-40B4-BE49-F238E27FC236}">
                      <a16:creationId xmlns:a16="http://schemas.microsoft.com/office/drawing/2014/main" id="{FA0C6032-9C20-CDC4-E8D8-EC9900B98B31}"/>
                    </a:ext>
                  </a:extLst>
                </p:cNvPr>
                <p:cNvPicPr/>
                <p:nvPr/>
              </p:nvPicPr>
              <p:blipFill>
                <a:blip r:embed="rId181"/>
                <a:stretch>
                  <a:fillRect/>
                </a:stretch>
              </p:blipFill>
              <p:spPr>
                <a:xfrm>
                  <a:off x="4185605" y="3285700"/>
                  <a:ext cx="5140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15" name="Ink 12314">
                  <a:extLst>
                    <a:ext uri="{FF2B5EF4-FFF2-40B4-BE49-F238E27FC236}">
                      <a16:creationId xmlns:a16="http://schemas.microsoft.com/office/drawing/2014/main" id="{5DFCC27B-C547-DC47-2798-29B706B3CB0D}"/>
                    </a:ext>
                  </a:extLst>
                </p14:cNvPr>
                <p14:cNvContentPartPr/>
                <p14:nvPr/>
              </p14:nvContentPartPr>
              <p14:xfrm>
                <a:off x="4597805" y="3112180"/>
                <a:ext cx="146880" cy="257400"/>
              </p14:xfrm>
            </p:contentPart>
          </mc:Choice>
          <mc:Fallback xmlns="">
            <p:pic>
              <p:nvPicPr>
                <p:cNvPr id="12315" name="Ink 12314">
                  <a:extLst>
                    <a:ext uri="{FF2B5EF4-FFF2-40B4-BE49-F238E27FC236}">
                      <a16:creationId xmlns:a16="http://schemas.microsoft.com/office/drawing/2014/main" id="{5DFCC27B-C547-DC47-2798-29B706B3CB0D}"/>
                    </a:ext>
                  </a:extLst>
                </p:cNvPr>
                <p:cNvPicPr/>
                <p:nvPr/>
              </p:nvPicPr>
              <p:blipFill>
                <a:blip r:embed="rId183"/>
                <a:stretch>
                  <a:fillRect/>
                </a:stretch>
              </p:blipFill>
              <p:spPr>
                <a:xfrm>
                  <a:off x="4582325" y="3096700"/>
                  <a:ext cx="1774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17" name="Ink 12316">
                  <a:extLst>
                    <a:ext uri="{FF2B5EF4-FFF2-40B4-BE49-F238E27FC236}">
                      <a16:creationId xmlns:a16="http://schemas.microsoft.com/office/drawing/2014/main" id="{DAB60883-6E8A-C881-C37C-F5F18B63FBDD}"/>
                    </a:ext>
                  </a:extLst>
                </p14:cNvPr>
                <p14:cNvContentPartPr/>
                <p14:nvPr/>
              </p14:nvContentPartPr>
              <p14:xfrm>
                <a:off x="4657925" y="3197860"/>
                <a:ext cx="181440" cy="109800"/>
              </p14:xfrm>
            </p:contentPart>
          </mc:Choice>
          <mc:Fallback xmlns="">
            <p:pic>
              <p:nvPicPr>
                <p:cNvPr id="12317" name="Ink 12316">
                  <a:extLst>
                    <a:ext uri="{FF2B5EF4-FFF2-40B4-BE49-F238E27FC236}">
                      <a16:creationId xmlns:a16="http://schemas.microsoft.com/office/drawing/2014/main" id="{DAB60883-6E8A-C881-C37C-F5F18B63FBDD}"/>
                    </a:ext>
                  </a:extLst>
                </p:cNvPr>
                <p:cNvPicPr/>
                <p:nvPr/>
              </p:nvPicPr>
              <p:blipFill>
                <a:blip r:embed="rId185"/>
                <a:stretch>
                  <a:fillRect/>
                </a:stretch>
              </p:blipFill>
              <p:spPr>
                <a:xfrm>
                  <a:off x="4642805" y="3182740"/>
                  <a:ext cx="212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18" name="Ink 12317">
                  <a:extLst>
                    <a:ext uri="{FF2B5EF4-FFF2-40B4-BE49-F238E27FC236}">
                      <a16:creationId xmlns:a16="http://schemas.microsoft.com/office/drawing/2014/main" id="{A607697C-2CCE-BBB5-1EF9-FAE28522E6E7}"/>
                    </a:ext>
                  </a:extLst>
                </p14:cNvPr>
                <p14:cNvContentPartPr/>
                <p14:nvPr/>
              </p14:nvContentPartPr>
              <p14:xfrm>
                <a:off x="4752965" y="3088780"/>
                <a:ext cx="26280" cy="48240"/>
              </p14:xfrm>
            </p:contentPart>
          </mc:Choice>
          <mc:Fallback xmlns="">
            <p:pic>
              <p:nvPicPr>
                <p:cNvPr id="12318" name="Ink 12317">
                  <a:extLst>
                    <a:ext uri="{FF2B5EF4-FFF2-40B4-BE49-F238E27FC236}">
                      <a16:creationId xmlns:a16="http://schemas.microsoft.com/office/drawing/2014/main" id="{A607697C-2CCE-BBB5-1EF9-FAE28522E6E7}"/>
                    </a:ext>
                  </a:extLst>
                </p:cNvPr>
                <p:cNvPicPr/>
                <p:nvPr/>
              </p:nvPicPr>
              <p:blipFill>
                <a:blip r:embed="rId187"/>
                <a:stretch>
                  <a:fillRect/>
                </a:stretch>
              </p:blipFill>
              <p:spPr>
                <a:xfrm>
                  <a:off x="4737845" y="3073660"/>
                  <a:ext cx="56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21" name="Ink 12320">
                  <a:extLst>
                    <a:ext uri="{FF2B5EF4-FFF2-40B4-BE49-F238E27FC236}">
                      <a16:creationId xmlns:a16="http://schemas.microsoft.com/office/drawing/2014/main" id="{4ADD06E4-0D46-8DBE-3049-9D732B4FDEF9}"/>
                    </a:ext>
                  </a:extLst>
                </p14:cNvPr>
                <p14:cNvContentPartPr/>
                <p14:nvPr/>
              </p14:nvContentPartPr>
              <p14:xfrm>
                <a:off x="4873925" y="2677660"/>
                <a:ext cx="673200" cy="561960"/>
              </p14:xfrm>
            </p:contentPart>
          </mc:Choice>
          <mc:Fallback xmlns="">
            <p:pic>
              <p:nvPicPr>
                <p:cNvPr id="12321" name="Ink 12320">
                  <a:extLst>
                    <a:ext uri="{FF2B5EF4-FFF2-40B4-BE49-F238E27FC236}">
                      <a16:creationId xmlns:a16="http://schemas.microsoft.com/office/drawing/2014/main" id="{4ADD06E4-0D46-8DBE-3049-9D732B4FDEF9}"/>
                    </a:ext>
                  </a:extLst>
                </p:cNvPr>
                <p:cNvPicPr/>
                <p:nvPr/>
              </p:nvPicPr>
              <p:blipFill>
                <a:blip r:embed="rId189"/>
                <a:stretch>
                  <a:fillRect/>
                </a:stretch>
              </p:blipFill>
              <p:spPr>
                <a:xfrm>
                  <a:off x="4858445" y="2662180"/>
                  <a:ext cx="70380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326" name="Ink 12325">
                  <a:extLst>
                    <a:ext uri="{FF2B5EF4-FFF2-40B4-BE49-F238E27FC236}">
                      <a16:creationId xmlns:a16="http://schemas.microsoft.com/office/drawing/2014/main" id="{242A93EA-5478-332B-5E07-5FDBCE3D7715}"/>
                    </a:ext>
                  </a:extLst>
                </p14:cNvPr>
                <p14:cNvContentPartPr/>
                <p14:nvPr/>
              </p14:nvContentPartPr>
              <p14:xfrm>
                <a:off x="5503565" y="2527900"/>
                <a:ext cx="164160" cy="205200"/>
              </p14:xfrm>
            </p:contentPart>
          </mc:Choice>
          <mc:Fallback xmlns="">
            <p:pic>
              <p:nvPicPr>
                <p:cNvPr id="12326" name="Ink 12325">
                  <a:extLst>
                    <a:ext uri="{FF2B5EF4-FFF2-40B4-BE49-F238E27FC236}">
                      <a16:creationId xmlns:a16="http://schemas.microsoft.com/office/drawing/2014/main" id="{242A93EA-5478-332B-5E07-5FDBCE3D7715}"/>
                    </a:ext>
                  </a:extLst>
                </p:cNvPr>
                <p:cNvPicPr/>
                <p:nvPr/>
              </p:nvPicPr>
              <p:blipFill>
                <a:blip r:embed="rId191"/>
                <a:stretch>
                  <a:fillRect/>
                </a:stretch>
              </p:blipFill>
              <p:spPr>
                <a:xfrm>
                  <a:off x="5488085" y="2512420"/>
                  <a:ext cx="194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335" name="Ink 12334">
                  <a:extLst>
                    <a:ext uri="{FF2B5EF4-FFF2-40B4-BE49-F238E27FC236}">
                      <a16:creationId xmlns:a16="http://schemas.microsoft.com/office/drawing/2014/main" id="{B0196CB1-911D-00DE-E4CD-1EE1282FB7BD}"/>
                    </a:ext>
                  </a:extLst>
                </p14:cNvPr>
                <p14:cNvContentPartPr/>
                <p14:nvPr/>
              </p14:nvContentPartPr>
              <p14:xfrm>
                <a:off x="5736485" y="2253220"/>
                <a:ext cx="371160" cy="357120"/>
              </p14:xfrm>
            </p:contentPart>
          </mc:Choice>
          <mc:Fallback xmlns="">
            <p:pic>
              <p:nvPicPr>
                <p:cNvPr id="12335" name="Ink 12334">
                  <a:extLst>
                    <a:ext uri="{FF2B5EF4-FFF2-40B4-BE49-F238E27FC236}">
                      <a16:creationId xmlns:a16="http://schemas.microsoft.com/office/drawing/2014/main" id="{B0196CB1-911D-00DE-E4CD-1EE1282FB7BD}"/>
                    </a:ext>
                  </a:extLst>
                </p:cNvPr>
                <p:cNvPicPr/>
                <p:nvPr/>
              </p:nvPicPr>
              <p:blipFill>
                <a:blip r:embed="rId193"/>
                <a:stretch>
                  <a:fillRect/>
                </a:stretch>
              </p:blipFill>
              <p:spPr>
                <a:xfrm>
                  <a:off x="5721005" y="2238100"/>
                  <a:ext cx="4017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36" name="Ink 12335">
                  <a:extLst>
                    <a:ext uri="{FF2B5EF4-FFF2-40B4-BE49-F238E27FC236}">
                      <a16:creationId xmlns:a16="http://schemas.microsoft.com/office/drawing/2014/main" id="{3D7B5F95-1CF6-B732-528C-F239C9BBD4B5}"/>
                    </a:ext>
                  </a:extLst>
                </p14:cNvPr>
                <p14:cNvContentPartPr/>
                <p14:nvPr/>
              </p14:nvContentPartPr>
              <p14:xfrm>
                <a:off x="6090005" y="1911220"/>
                <a:ext cx="500760" cy="497520"/>
              </p14:xfrm>
            </p:contentPart>
          </mc:Choice>
          <mc:Fallback xmlns="">
            <p:pic>
              <p:nvPicPr>
                <p:cNvPr id="12336" name="Ink 12335">
                  <a:extLst>
                    <a:ext uri="{FF2B5EF4-FFF2-40B4-BE49-F238E27FC236}">
                      <a16:creationId xmlns:a16="http://schemas.microsoft.com/office/drawing/2014/main" id="{3D7B5F95-1CF6-B732-528C-F239C9BBD4B5}"/>
                    </a:ext>
                  </a:extLst>
                </p:cNvPr>
                <p:cNvPicPr/>
                <p:nvPr/>
              </p:nvPicPr>
              <p:blipFill>
                <a:blip r:embed="rId195"/>
                <a:stretch>
                  <a:fillRect/>
                </a:stretch>
              </p:blipFill>
              <p:spPr>
                <a:xfrm>
                  <a:off x="6074885" y="1896100"/>
                  <a:ext cx="53136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37" name="Ink 12336">
                  <a:extLst>
                    <a:ext uri="{FF2B5EF4-FFF2-40B4-BE49-F238E27FC236}">
                      <a16:creationId xmlns:a16="http://schemas.microsoft.com/office/drawing/2014/main" id="{586A5A0B-A667-6545-2759-536700430678}"/>
                    </a:ext>
                  </a:extLst>
                </p14:cNvPr>
                <p14:cNvContentPartPr/>
                <p14:nvPr/>
              </p14:nvContentPartPr>
              <p14:xfrm>
                <a:off x="6529925" y="1843540"/>
                <a:ext cx="17640" cy="21240"/>
              </p14:xfrm>
            </p:contentPart>
          </mc:Choice>
          <mc:Fallback xmlns="">
            <p:pic>
              <p:nvPicPr>
                <p:cNvPr id="12337" name="Ink 12336">
                  <a:extLst>
                    <a:ext uri="{FF2B5EF4-FFF2-40B4-BE49-F238E27FC236}">
                      <a16:creationId xmlns:a16="http://schemas.microsoft.com/office/drawing/2014/main" id="{586A5A0B-A667-6545-2759-536700430678}"/>
                    </a:ext>
                  </a:extLst>
                </p:cNvPr>
                <p:cNvPicPr/>
                <p:nvPr/>
              </p:nvPicPr>
              <p:blipFill>
                <a:blip r:embed="rId197"/>
                <a:stretch>
                  <a:fillRect/>
                </a:stretch>
              </p:blipFill>
              <p:spPr>
                <a:xfrm>
                  <a:off x="6514805" y="1828060"/>
                  <a:ext cx="48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42" name="Ink 12341">
                  <a:extLst>
                    <a:ext uri="{FF2B5EF4-FFF2-40B4-BE49-F238E27FC236}">
                      <a16:creationId xmlns:a16="http://schemas.microsoft.com/office/drawing/2014/main" id="{B93D98BE-64F0-2DAE-BC79-C8A78C5C287E}"/>
                    </a:ext>
                  </a:extLst>
                </p14:cNvPr>
                <p14:cNvContentPartPr/>
                <p14:nvPr/>
              </p14:nvContentPartPr>
              <p14:xfrm>
                <a:off x="6607685" y="1843540"/>
                <a:ext cx="60840" cy="131400"/>
              </p14:xfrm>
            </p:contentPart>
          </mc:Choice>
          <mc:Fallback xmlns="">
            <p:pic>
              <p:nvPicPr>
                <p:cNvPr id="12342" name="Ink 12341">
                  <a:extLst>
                    <a:ext uri="{FF2B5EF4-FFF2-40B4-BE49-F238E27FC236}">
                      <a16:creationId xmlns:a16="http://schemas.microsoft.com/office/drawing/2014/main" id="{B93D98BE-64F0-2DAE-BC79-C8A78C5C287E}"/>
                    </a:ext>
                  </a:extLst>
                </p:cNvPr>
                <p:cNvPicPr/>
                <p:nvPr/>
              </p:nvPicPr>
              <p:blipFill>
                <a:blip r:embed="rId199"/>
                <a:stretch>
                  <a:fillRect/>
                </a:stretch>
              </p:blipFill>
              <p:spPr>
                <a:xfrm>
                  <a:off x="6592565" y="1828060"/>
                  <a:ext cx="91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43" name="Ink 12342">
                  <a:extLst>
                    <a:ext uri="{FF2B5EF4-FFF2-40B4-BE49-F238E27FC236}">
                      <a16:creationId xmlns:a16="http://schemas.microsoft.com/office/drawing/2014/main" id="{146711A7-9A38-27F4-5072-44A8372A8BC5}"/>
                    </a:ext>
                  </a:extLst>
                </p14:cNvPr>
                <p14:cNvContentPartPr/>
                <p14:nvPr/>
              </p14:nvContentPartPr>
              <p14:xfrm>
                <a:off x="6668165" y="1576060"/>
                <a:ext cx="146880" cy="381240"/>
              </p14:xfrm>
            </p:contentPart>
          </mc:Choice>
          <mc:Fallback xmlns="">
            <p:pic>
              <p:nvPicPr>
                <p:cNvPr id="12343" name="Ink 12342">
                  <a:extLst>
                    <a:ext uri="{FF2B5EF4-FFF2-40B4-BE49-F238E27FC236}">
                      <a16:creationId xmlns:a16="http://schemas.microsoft.com/office/drawing/2014/main" id="{146711A7-9A38-27F4-5072-44A8372A8BC5}"/>
                    </a:ext>
                  </a:extLst>
                </p:cNvPr>
                <p:cNvPicPr/>
                <p:nvPr/>
              </p:nvPicPr>
              <p:blipFill>
                <a:blip r:embed="rId201"/>
                <a:stretch>
                  <a:fillRect/>
                </a:stretch>
              </p:blipFill>
              <p:spPr>
                <a:xfrm>
                  <a:off x="6652685" y="1560940"/>
                  <a:ext cx="1774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48" name="Ink 12347">
                  <a:extLst>
                    <a:ext uri="{FF2B5EF4-FFF2-40B4-BE49-F238E27FC236}">
                      <a16:creationId xmlns:a16="http://schemas.microsoft.com/office/drawing/2014/main" id="{C20B63E2-BE35-4030-7844-DFA9DE1FA20B}"/>
                    </a:ext>
                  </a:extLst>
                </p14:cNvPr>
                <p14:cNvContentPartPr/>
                <p14:nvPr/>
              </p14:nvContentPartPr>
              <p14:xfrm>
                <a:off x="5080925" y="3197860"/>
                <a:ext cx="164160" cy="260640"/>
              </p14:xfrm>
            </p:contentPart>
          </mc:Choice>
          <mc:Fallback xmlns="">
            <p:pic>
              <p:nvPicPr>
                <p:cNvPr id="12348" name="Ink 12347">
                  <a:extLst>
                    <a:ext uri="{FF2B5EF4-FFF2-40B4-BE49-F238E27FC236}">
                      <a16:creationId xmlns:a16="http://schemas.microsoft.com/office/drawing/2014/main" id="{C20B63E2-BE35-4030-7844-DFA9DE1FA20B}"/>
                    </a:ext>
                  </a:extLst>
                </p:cNvPr>
                <p:cNvPicPr/>
                <p:nvPr/>
              </p:nvPicPr>
              <p:blipFill>
                <a:blip r:embed="rId203"/>
                <a:stretch>
                  <a:fillRect/>
                </a:stretch>
              </p:blipFill>
              <p:spPr>
                <a:xfrm>
                  <a:off x="5065445" y="3182740"/>
                  <a:ext cx="194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49" name="Ink 12348">
                  <a:extLst>
                    <a:ext uri="{FF2B5EF4-FFF2-40B4-BE49-F238E27FC236}">
                      <a16:creationId xmlns:a16="http://schemas.microsoft.com/office/drawing/2014/main" id="{FC2A5E7E-010D-E2C8-5AE4-FAFB4C1CAA59}"/>
                    </a:ext>
                  </a:extLst>
                </p14:cNvPr>
                <p14:cNvContentPartPr/>
                <p14:nvPr/>
              </p14:nvContentPartPr>
              <p14:xfrm>
                <a:off x="5305205" y="2637340"/>
                <a:ext cx="862920" cy="670680"/>
              </p14:xfrm>
            </p:contentPart>
          </mc:Choice>
          <mc:Fallback xmlns="">
            <p:pic>
              <p:nvPicPr>
                <p:cNvPr id="12349" name="Ink 12348">
                  <a:extLst>
                    <a:ext uri="{FF2B5EF4-FFF2-40B4-BE49-F238E27FC236}">
                      <a16:creationId xmlns:a16="http://schemas.microsoft.com/office/drawing/2014/main" id="{FC2A5E7E-010D-E2C8-5AE4-FAFB4C1CAA59}"/>
                    </a:ext>
                  </a:extLst>
                </p:cNvPr>
                <p:cNvPicPr/>
                <p:nvPr/>
              </p:nvPicPr>
              <p:blipFill>
                <a:blip r:embed="rId205"/>
                <a:stretch>
                  <a:fillRect/>
                </a:stretch>
              </p:blipFill>
              <p:spPr>
                <a:xfrm>
                  <a:off x="5289725" y="2621860"/>
                  <a:ext cx="893520" cy="70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2357" name="Ink 12356">
                <a:extLst>
                  <a:ext uri="{FF2B5EF4-FFF2-40B4-BE49-F238E27FC236}">
                    <a16:creationId xmlns:a16="http://schemas.microsoft.com/office/drawing/2014/main" id="{23E754A8-30FF-EDE9-9A94-950863B68C3D}"/>
                  </a:ext>
                </a:extLst>
              </p14:cNvPr>
              <p14:cNvContentPartPr/>
              <p14:nvPr/>
            </p14:nvContentPartPr>
            <p14:xfrm>
              <a:off x="9324965" y="1522060"/>
              <a:ext cx="690480" cy="568440"/>
            </p14:xfrm>
          </p:contentPart>
        </mc:Choice>
        <mc:Fallback xmlns="">
          <p:pic>
            <p:nvPicPr>
              <p:cNvPr id="12357" name="Ink 12356">
                <a:extLst>
                  <a:ext uri="{FF2B5EF4-FFF2-40B4-BE49-F238E27FC236}">
                    <a16:creationId xmlns:a16="http://schemas.microsoft.com/office/drawing/2014/main" id="{23E754A8-30FF-EDE9-9A94-950863B68C3D}"/>
                  </a:ext>
                </a:extLst>
              </p:cNvPr>
              <p:cNvPicPr/>
              <p:nvPr/>
            </p:nvPicPr>
            <p:blipFill>
              <a:blip r:embed="rId207"/>
              <a:stretch>
                <a:fillRect/>
              </a:stretch>
            </p:blipFill>
            <p:spPr>
              <a:xfrm>
                <a:off x="9309845" y="1506940"/>
                <a:ext cx="7210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58" name="Ink 12357">
                <a:extLst>
                  <a:ext uri="{FF2B5EF4-FFF2-40B4-BE49-F238E27FC236}">
                    <a16:creationId xmlns:a16="http://schemas.microsoft.com/office/drawing/2014/main" id="{AC9A2E88-7A38-15BB-F045-567083458C66}"/>
                  </a:ext>
                </a:extLst>
              </p14:cNvPr>
              <p14:cNvContentPartPr/>
              <p14:nvPr/>
            </p14:nvContentPartPr>
            <p14:xfrm>
              <a:off x="3355445" y="5010820"/>
              <a:ext cx="1363320" cy="910080"/>
            </p14:xfrm>
          </p:contentPart>
        </mc:Choice>
        <mc:Fallback xmlns="">
          <p:pic>
            <p:nvPicPr>
              <p:cNvPr id="12358" name="Ink 12357">
                <a:extLst>
                  <a:ext uri="{FF2B5EF4-FFF2-40B4-BE49-F238E27FC236}">
                    <a16:creationId xmlns:a16="http://schemas.microsoft.com/office/drawing/2014/main" id="{AC9A2E88-7A38-15BB-F045-567083458C66}"/>
                  </a:ext>
                </a:extLst>
              </p:cNvPr>
              <p:cNvPicPr/>
              <p:nvPr/>
            </p:nvPicPr>
            <p:blipFill>
              <a:blip r:embed="rId209"/>
              <a:stretch>
                <a:fillRect/>
              </a:stretch>
            </p:blipFill>
            <p:spPr>
              <a:xfrm>
                <a:off x="3340325" y="4995340"/>
                <a:ext cx="1393920" cy="940680"/>
              </a:xfrm>
              <a:prstGeom prst="rect">
                <a:avLst/>
              </a:prstGeom>
            </p:spPr>
          </p:pic>
        </mc:Fallback>
      </mc:AlternateContent>
      <p:grpSp>
        <p:nvGrpSpPr>
          <p:cNvPr id="12373" name="Group 12372">
            <a:extLst>
              <a:ext uri="{FF2B5EF4-FFF2-40B4-BE49-F238E27FC236}">
                <a16:creationId xmlns:a16="http://schemas.microsoft.com/office/drawing/2014/main" id="{7BE6CBCC-F71B-68F5-BDA9-D885509FCD52}"/>
              </a:ext>
            </a:extLst>
          </p:cNvPr>
          <p:cNvGrpSpPr/>
          <p:nvPr/>
        </p:nvGrpSpPr>
        <p:grpSpPr>
          <a:xfrm>
            <a:off x="1728965" y="4876900"/>
            <a:ext cx="1321200" cy="756360"/>
            <a:chOff x="1728965" y="4876900"/>
            <a:chExt cx="1321200" cy="756360"/>
          </a:xfrm>
        </p:grpSpPr>
        <mc:AlternateContent xmlns:mc="http://schemas.openxmlformats.org/markup-compatibility/2006" xmlns:p14="http://schemas.microsoft.com/office/powerpoint/2010/main">
          <mc:Choice Requires="p14">
            <p:contentPart p14:bwMode="auto" r:id="rId210">
              <p14:nvContentPartPr>
                <p14:cNvPr id="12361" name="Ink 12360">
                  <a:extLst>
                    <a:ext uri="{FF2B5EF4-FFF2-40B4-BE49-F238E27FC236}">
                      <a16:creationId xmlns:a16="http://schemas.microsoft.com/office/drawing/2014/main" id="{3FD1B9F7-FED0-53F8-E0F3-8AD22CDE3D05}"/>
                    </a:ext>
                  </a:extLst>
                </p14:cNvPr>
                <p14:cNvContentPartPr/>
                <p14:nvPr/>
              </p14:nvContentPartPr>
              <p14:xfrm>
                <a:off x="2380565" y="5434900"/>
                <a:ext cx="604080" cy="59040"/>
              </p14:xfrm>
            </p:contentPart>
          </mc:Choice>
          <mc:Fallback xmlns="">
            <p:pic>
              <p:nvPicPr>
                <p:cNvPr id="12361" name="Ink 12360">
                  <a:extLst>
                    <a:ext uri="{FF2B5EF4-FFF2-40B4-BE49-F238E27FC236}">
                      <a16:creationId xmlns:a16="http://schemas.microsoft.com/office/drawing/2014/main" id="{3FD1B9F7-FED0-53F8-E0F3-8AD22CDE3D05}"/>
                    </a:ext>
                  </a:extLst>
                </p:cNvPr>
                <p:cNvPicPr/>
                <p:nvPr/>
              </p:nvPicPr>
              <p:blipFill>
                <a:blip r:embed="rId211"/>
                <a:stretch>
                  <a:fillRect/>
                </a:stretch>
              </p:blipFill>
              <p:spPr>
                <a:xfrm>
                  <a:off x="2365445" y="5419780"/>
                  <a:ext cx="634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63" name="Ink 12362">
                  <a:extLst>
                    <a:ext uri="{FF2B5EF4-FFF2-40B4-BE49-F238E27FC236}">
                      <a16:creationId xmlns:a16="http://schemas.microsoft.com/office/drawing/2014/main" id="{1FAF478C-6592-9D34-1111-E7358242C178}"/>
                    </a:ext>
                  </a:extLst>
                </p14:cNvPr>
                <p14:cNvContentPartPr/>
                <p14:nvPr/>
              </p14:nvContentPartPr>
              <p14:xfrm>
                <a:off x="2872325" y="5325100"/>
                <a:ext cx="177840" cy="308160"/>
              </p14:xfrm>
            </p:contentPart>
          </mc:Choice>
          <mc:Fallback xmlns="">
            <p:pic>
              <p:nvPicPr>
                <p:cNvPr id="12363" name="Ink 12362">
                  <a:extLst>
                    <a:ext uri="{FF2B5EF4-FFF2-40B4-BE49-F238E27FC236}">
                      <a16:creationId xmlns:a16="http://schemas.microsoft.com/office/drawing/2014/main" id="{1FAF478C-6592-9D34-1111-E7358242C178}"/>
                    </a:ext>
                  </a:extLst>
                </p:cNvPr>
                <p:cNvPicPr/>
                <p:nvPr/>
              </p:nvPicPr>
              <p:blipFill>
                <a:blip r:embed="rId213"/>
                <a:stretch>
                  <a:fillRect/>
                </a:stretch>
              </p:blipFill>
              <p:spPr>
                <a:xfrm>
                  <a:off x="2857205" y="5309980"/>
                  <a:ext cx="208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66" name="Ink 12365">
                  <a:extLst>
                    <a:ext uri="{FF2B5EF4-FFF2-40B4-BE49-F238E27FC236}">
                      <a16:creationId xmlns:a16="http://schemas.microsoft.com/office/drawing/2014/main" id="{90EE3B43-9CCE-E6A8-CE7C-3EF6BEEAB29F}"/>
                    </a:ext>
                  </a:extLst>
                </p14:cNvPr>
                <p14:cNvContentPartPr/>
                <p14:nvPr/>
              </p14:nvContentPartPr>
              <p14:xfrm>
                <a:off x="2225405" y="5051860"/>
                <a:ext cx="224640" cy="127080"/>
              </p14:xfrm>
            </p:contentPart>
          </mc:Choice>
          <mc:Fallback xmlns="">
            <p:pic>
              <p:nvPicPr>
                <p:cNvPr id="12366" name="Ink 12365">
                  <a:extLst>
                    <a:ext uri="{FF2B5EF4-FFF2-40B4-BE49-F238E27FC236}">
                      <a16:creationId xmlns:a16="http://schemas.microsoft.com/office/drawing/2014/main" id="{90EE3B43-9CCE-E6A8-CE7C-3EF6BEEAB29F}"/>
                    </a:ext>
                  </a:extLst>
                </p:cNvPr>
                <p:cNvPicPr/>
                <p:nvPr/>
              </p:nvPicPr>
              <p:blipFill>
                <a:blip r:embed="rId215"/>
                <a:stretch>
                  <a:fillRect/>
                </a:stretch>
              </p:blipFill>
              <p:spPr>
                <a:xfrm>
                  <a:off x="2204885" y="5031700"/>
                  <a:ext cx="265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367" name="Ink 12366">
                  <a:extLst>
                    <a:ext uri="{FF2B5EF4-FFF2-40B4-BE49-F238E27FC236}">
                      <a16:creationId xmlns:a16="http://schemas.microsoft.com/office/drawing/2014/main" id="{E7A2950E-6465-6AB5-B735-31AA31CE5CD5}"/>
                    </a:ext>
                  </a:extLst>
                </p14:cNvPr>
                <p14:cNvContentPartPr/>
                <p14:nvPr/>
              </p14:nvContentPartPr>
              <p14:xfrm>
                <a:off x="2458325" y="4876900"/>
                <a:ext cx="267840" cy="329400"/>
              </p14:xfrm>
            </p:contentPart>
          </mc:Choice>
          <mc:Fallback xmlns="">
            <p:pic>
              <p:nvPicPr>
                <p:cNvPr id="12367" name="Ink 12366">
                  <a:extLst>
                    <a:ext uri="{FF2B5EF4-FFF2-40B4-BE49-F238E27FC236}">
                      <a16:creationId xmlns:a16="http://schemas.microsoft.com/office/drawing/2014/main" id="{E7A2950E-6465-6AB5-B735-31AA31CE5CD5}"/>
                    </a:ext>
                  </a:extLst>
                </p:cNvPr>
                <p:cNvPicPr/>
                <p:nvPr/>
              </p:nvPicPr>
              <p:blipFill>
                <a:blip r:embed="rId217"/>
                <a:stretch>
                  <a:fillRect/>
                </a:stretch>
              </p:blipFill>
              <p:spPr>
                <a:xfrm>
                  <a:off x="2443205" y="4861780"/>
                  <a:ext cx="298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370" name="Ink 12369">
                  <a:extLst>
                    <a:ext uri="{FF2B5EF4-FFF2-40B4-BE49-F238E27FC236}">
                      <a16:creationId xmlns:a16="http://schemas.microsoft.com/office/drawing/2014/main" id="{A8DEE863-E117-7551-1303-9F923ACC3348}"/>
                    </a:ext>
                  </a:extLst>
                </p14:cNvPr>
                <p14:cNvContentPartPr/>
                <p14:nvPr/>
              </p14:nvContentPartPr>
              <p14:xfrm>
                <a:off x="1728965" y="5051860"/>
                <a:ext cx="220680" cy="205200"/>
              </p14:xfrm>
            </p:contentPart>
          </mc:Choice>
          <mc:Fallback xmlns="">
            <p:pic>
              <p:nvPicPr>
                <p:cNvPr id="12370" name="Ink 12369">
                  <a:extLst>
                    <a:ext uri="{FF2B5EF4-FFF2-40B4-BE49-F238E27FC236}">
                      <a16:creationId xmlns:a16="http://schemas.microsoft.com/office/drawing/2014/main" id="{A8DEE863-E117-7551-1303-9F923ACC3348}"/>
                    </a:ext>
                  </a:extLst>
                </p:cNvPr>
                <p:cNvPicPr/>
                <p:nvPr/>
              </p:nvPicPr>
              <p:blipFill>
                <a:blip r:embed="rId219"/>
                <a:stretch>
                  <a:fillRect/>
                </a:stretch>
              </p:blipFill>
              <p:spPr>
                <a:xfrm>
                  <a:off x="1708445" y="5031700"/>
                  <a:ext cx="261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371" name="Ink 12370">
                  <a:extLst>
                    <a:ext uri="{FF2B5EF4-FFF2-40B4-BE49-F238E27FC236}">
                      <a16:creationId xmlns:a16="http://schemas.microsoft.com/office/drawing/2014/main" id="{034D94C9-5AE0-B582-A465-720FEB49762B}"/>
                    </a:ext>
                  </a:extLst>
                </p14:cNvPr>
                <p14:cNvContentPartPr/>
                <p14:nvPr/>
              </p14:nvContentPartPr>
              <p14:xfrm>
                <a:off x="1837325" y="4924780"/>
                <a:ext cx="78120" cy="441720"/>
              </p14:xfrm>
            </p:contentPart>
          </mc:Choice>
          <mc:Fallback xmlns="">
            <p:pic>
              <p:nvPicPr>
                <p:cNvPr id="12371" name="Ink 12370">
                  <a:extLst>
                    <a:ext uri="{FF2B5EF4-FFF2-40B4-BE49-F238E27FC236}">
                      <a16:creationId xmlns:a16="http://schemas.microsoft.com/office/drawing/2014/main" id="{034D94C9-5AE0-B582-A465-720FEB49762B}"/>
                    </a:ext>
                  </a:extLst>
                </p:cNvPr>
                <p:cNvPicPr/>
                <p:nvPr/>
              </p:nvPicPr>
              <p:blipFill>
                <a:blip r:embed="rId221"/>
                <a:stretch>
                  <a:fillRect/>
                </a:stretch>
              </p:blipFill>
              <p:spPr>
                <a:xfrm>
                  <a:off x="1816805" y="4904260"/>
                  <a:ext cx="118800" cy="482400"/>
                </a:xfrm>
                <a:prstGeom prst="rect">
                  <a:avLst/>
                </a:prstGeom>
              </p:spPr>
            </p:pic>
          </mc:Fallback>
        </mc:AlternateContent>
      </p:grpSp>
      <p:grpSp>
        <p:nvGrpSpPr>
          <p:cNvPr id="12387" name="Group 12386">
            <a:extLst>
              <a:ext uri="{FF2B5EF4-FFF2-40B4-BE49-F238E27FC236}">
                <a16:creationId xmlns:a16="http://schemas.microsoft.com/office/drawing/2014/main" id="{7A0BF8C6-7CAD-0DDF-2259-B34C0C01BE16}"/>
              </a:ext>
            </a:extLst>
          </p:cNvPr>
          <p:cNvGrpSpPr/>
          <p:nvPr/>
        </p:nvGrpSpPr>
        <p:grpSpPr>
          <a:xfrm>
            <a:off x="4744325" y="4805620"/>
            <a:ext cx="1342440" cy="616320"/>
            <a:chOff x="4744325" y="4805620"/>
            <a:chExt cx="1342440" cy="616320"/>
          </a:xfrm>
        </p:grpSpPr>
        <mc:AlternateContent xmlns:mc="http://schemas.openxmlformats.org/markup-compatibility/2006" xmlns:p14="http://schemas.microsoft.com/office/powerpoint/2010/main">
          <mc:Choice Requires="p14">
            <p:contentPart p14:bwMode="auto" r:id="rId222">
              <p14:nvContentPartPr>
                <p14:cNvPr id="12374" name="Ink 12373">
                  <a:extLst>
                    <a:ext uri="{FF2B5EF4-FFF2-40B4-BE49-F238E27FC236}">
                      <a16:creationId xmlns:a16="http://schemas.microsoft.com/office/drawing/2014/main" id="{29088C0F-426B-B867-04BB-F4A99C09094A}"/>
                    </a:ext>
                  </a:extLst>
                </p14:cNvPr>
                <p14:cNvContentPartPr/>
                <p14:nvPr/>
              </p14:nvContentPartPr>
              <p14:xfrm>
                <a:off x="4744325" y="5318620"/>
                <a:ext cx="423000" cy="75240"/>
              </p14:xfrm>
            </p:contentPart>
          </mc:Choice>
          <mc:Fallback xmlns="">
            <p:pic>
              <p:nvPicPr>
                <p:cNvPr id="12374" name="Ink 12373">
                  <a:extLst>
                    <a:ext uri="{FF2B5EF4-FFF2-40B4-BE49-F238E27FC236}">
                      <a16:creationId xmlns:a16="http://schemas.microsoft.com/office/drawing/2014/main" id="{29088C0F-426B-B867-04BB-F4A99C09094A}"/>
                    </a:ext>
                  </a:extLst>
                </p:cNvPr>
                <p:cNvPicPr/>
                <p:nvPr/>
              </p:nvPicPr>
              <p:blipFill>
                <a:blip r:embed="rId223"/>
                <a:stretch>
                  <a:fillRect/>
                </a:stretch>
              </p:blipFill>
              <p:spPr>
                <a:xfrm>
                  <a:off x="4729205" y="5303500"/>
                  <a:ext cx="453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75" name="Ink 12374">
                  <a:extLst>
                    <a:ext uri="{FF2B5EF4-FFF2-40B4-BE49-F238E27FC236}">
                      <a16:creationId xmlns:a16="http://schemas.microsoft.com/office/drawing/2014/main" id="{F6BCC6A5-5B2D-1162-C58E-A1A73E468CC6}"/>
                    </a:ext>
                  </a:extLst>
                </p14:cNvPr>
                <p14:cNvContentPartPr/>
                <p14:nvPr/>
              </p14:nvContentPartPr>
              <p14:xfrm>
                <a:off x="5089565" y="5270740"/>
                <a:ext cx="155520" cy="151200"/>
              </p14:xfrm>
            </p:contentPart>
          </mc:Choice>
          <mc:Fallback xmlns="">
            <p:pic>
              <p:nvPicPr>
                <p:cNvPr id="12375" name="Ink 12374">
                  <a:extLst>
                    <a:ext uri="{FF2B5EF4-FFF2-40B4-BE49-F238E27FC236}">
                      <a16:creationId xmlns:a16="http://schemas.microsoft.com/office/drawing/2014/main" id="{F6BCC6A5-5B2D-1162-C58E-A1A73E468CC6}"/>
                    </a:ext>
                  </a:extLst>
                </p:cNvPr>
                <p:cNvPicPr/>
                <p:nvPr/>
              </p:nvPicPr>
              <p:blipFill>
                <a:blip r:embed="rId225"/>
                <a:stretch>
                  <a:fillRect/>
                </a:stretch>
              </p:blipFill>
              <p:spPr>
                <a:xfrm>
                  <a:off x="5074085" y="5255260"/>
                  <a:ext cx="186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376" name="Ink 12375">
                  <a:extLst>
                    <a:ext uri="{FF2B5EF4-FFF2-40B4-BE49-F238E27FC236}">
                      <a16:creationId xmlns:a16="http://schemas.microsoft.com/office/drawing/2014/main" id="{FE155975-A2E2-CE4D-6140-D4D38D92401C}"/>
                    </a:ext>
                  </a:extLst>
                </p14:cNvPr>
                <p14:cNvContentPartPr/>
                <p14:nvPr/>
              </p14:nvContentPartPr>
              <p14:xfrm>
                <a:off x="5141045" y="4948900"/>
                <a:ext cx="146880" cy="158040"/>
              </p14:xfrm>
            </p:contentPart>
          </mc:Choice>
          <mc:Fallback xmlns="">
            <p:pic>
              <p:nvPicPr>
                <p:cNvPr id="12376" name="Ink 12375">
                  <a:extLst>
                    <a:ext uri="{FF2B5EF4-FFF2-40B4-BE49-F238E27FC236}">
                      <a16:creationId xmlns:a16="http://schemas.microsoft.com/office/drawing/2014/main" id="{FE155975-A2E2-CE4D-6140-D4D38D92401C}"/>
                    </a:ext>
                  </a:extLst>
                </p:cNvPr>
                <p:cNvPicPr/>
                <p:nvPr/>
              </p:nvPicPr>
              <p:blipFill>
                <a:blip r:embed="rId227"/>
                <a:stretch>
                  <a:fillRect/>
                </a:stretch>
              </p:blipFill>
              <p:spPr>
                <a:xfrm>
                  <a:off x="5125925" y="4933780"/>
                  <a:ext cx="177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377" name="Ink 12376">
                  <a:extLst>
                    <a:ext uri="{FF2B5EF4-FFF2-40B4-BE49-F238E27FC236}">
                      <a16:creationId xmlns:a16="http://schemas.microsoft.com/office/drawing/2014/main" id="{8F0B2F73-C2AD-AF6D-716A-5EF99F9C4515}"/>
                    </a:ext>
                  </a:extLst>
                </p14:cNvPr>
                <p14:cNvContentPartPr/>
                <p14:nvPr/>
              </p14:nvContentPartPr>
              <p14:xfrm>
                <a:off x="5210165" y="4897780"/>
                <a:ext cx="18000" cy="257040"/>
              </p14:xfrm>
            </p:contentPart>
          </mc:Choice>
          <mc:Fallback xmlns="">
            <p:pic>
              <p:nvPicPr>
                <p:cNvPr id="12377" name="Ink 12376">
                  <a:extLst>
                    <a:ext uri="{FF2B5EF4-FFF2-40B4-BE49-F238E27FC236}">
                      <a16:creationId xmlns:a16="http://schemas.microsoft.com/office/drawing/2014/main" id="{8F0B2F73-C2AD-AF6D-716A-5EF99F9C4515}"/>
                    </a:ext>
                  </a:extLst>
                </p:cNvPr>
                <p:cNvPicPr/>
                <p:nvPr/>
              </p:nvPicPr>
              <p:blipFill>
                <a:blip r:embed="rId229"/>
                <a:stretch>
                  <a:fillRect/>
                </a:stretch>
              </p:blipFill>
              <p:spPr>
                <a:xfrm>
                  <a:off x="5195045" y="4882300"/>
                  <a:ext cx="48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378" name="Ink 12377">
                  <a:extLst>
                    <a:ext uri="{FF2B5EF4-FFF2-40B4-BE49-F238E27FC236}">
                      <a16:creationId xmlns:a16="http://schemas.microsoft.com/office/drawing/2014/main" id="{EEB67A22-DD08-6DE8-86A4-F8589FB5E07F}"/>
                    </a:ext>
                  </a:extLst>
                </p14:cNvPr>
                <p14:cNvContentPartPr/>
                <p14:nvPr/>
              </p14:nvContentPartPr>
              <p14:xfrm>
                <a:off x="5417165" y="4948900"/>
                <a:ext cx="126000" cy="185040"/>
              </p14:xfrm>
            </p:contentPart>
          </mc:Choice>
          <mc:Fallback xmlns="">
            <p:pic>
              <p:nvPicPr>
                <p:cNvPr id="12378" name="Ink 12377">
                  <a:extLst>
                    <a:ext uri="{FF2B5EF4-FFF2-40B4-BE49-F238E27FC236}">
                      <a16:creationId xmlns:a16="http://schemas.microsoft.com/office/drawing/2014/main" id="{EEB67A22-DD08-6DE8-86A4-F8589FB5E07F}"/>
                    </a:ext>
                  </a:extLst>
                </p:cNvPr>
                <p:cNvPicPr/>
                <p:nvPr/>
              </p:nvPicPr>
              <p:blipFill>
                <a:blip r:embed="rId231"/>
                <a:stretch>
                  <a:fillRect/>
                </a:stretch>
              </p:blipFill>
              <p:spPr>
                <a:xfrm>
                  <a:off x="5402045" y="4933780"/>
                  <a:ext cx="156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379" name="Ink 12378">
                  <a:extLst>
                    <a:ext uri="{FF2B5EF4-FFF2-40B4-BE49-F238E27FC236}">
                      <a16:creationId xmlns:a16="http://schemas.microsoft.com/office/drawing/2014/main" id="{4EE626AC-9754-527D-13DD-01DCFDBFA0B9}"/>
                    </a:ext>
                  </a:extLst>
                </p14:cNvPr>
                <p14:cNvContentPartPr/>
                <p14:nvPr/>
              </p14:nvContentPartPr>
              <p14:xfrm>
                <a:off x="5572325" y="4983100"/>
                <a:ext cx="138240" cy="141120"/>
              </p14:xfrm>
            </p:contentPart>
          </mc:Choice>
          <mc:Fallback xmlns="">
            <p:pic>
              <p:nvPicPr>
                <p:cNvPr id="12379" name="Ink 12378">
                  <a:extLst>
                    <a:ext uri="{FF2B5EF4-FFF2-40B4-BE49-F238E27FC236}">
                      <a16:creationId xmlns:a16="http://schemas.microsoft.com/office/drawing/2014/main" id="{4EE626AC-9754-527D-13DD-01DCFDBFA0B9}"/>
                    </a:ext>
                  </a:extLst>
                </p:cNvPr>
                <p:cNvPicPr/>
                <p:nvPr/>
              </p:nvPicPr>
              <p:blipFill>
                <a:blip r:embed="rId233"/>
                <a:stretch>
                  <a:fillRect/>
                </a:stretch>
              </p:blipFill>
              <p:spPr>
                <a:xfrm>
                  <a:off x="5557205" y="4967980"/>
                  <a:ext cx="168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380" name="Ink 12379">
                  <a:extLst>
                    <a:ext uri="{FF2B5EF4-FFF2-40B4-BE49-F238E27FC236}">
                      <a16:creationId xmlns:a16="http://schemas.microsoft.com/office/drawing/2014/main" id="{6581C406-42BC-6094-40DE-C37B220F7D0C}"/>
                    </a:ext>
                  </a:extLst>
                </p14:cNvPr>
                <p14:cNvContentPartPr/>
                <p14:nvPr/>
              </p14:nvContentPartPr>
              <p14:xfrm>
                <a:off x="5736485" y="4805620"/>
                <a:ext cx="43560" cy="246960"/>
              </p14:xfrm>
            </p:contentPart>
          </mc:Choice>
          <mc:Fallback xmlns="">
            <p:pic>
              <p:nvPicPr>
                <p:cNvPr id="12380" name="Ink 12379">
                  <a:extLst>
                    <a:ext uri="{FF2B5EF4-FFF2-40B4-BE49-F238E27FC236}">
                      <a16:creationId xmlns:a16="http://schemas.microsoft.com/office/drawing/2014/main" id="{6581C406-42BC-6094-40DE-C37B220F7D0C}"/>
                    </a:ext>
                  </a:extLst>
                </p:cNvPr>
                <p:cNvPicPr/>
                <p:nvPr/>
              </p:nvPicPr>
              <p:blipFill>
                <a:blip r:embed="rId235"/>
                <a:stretch>
                  <a:fillRect/>
                </a:stretch>
              </p:blipFill>
              <p:spPr>
                <a:xfrm>
                  <a:off x="5721005" y="4790500"/>
                  <a:ext cx="74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381" name="Ink 12380">
                  <a:extLst>
                    <a:ext uri="{FF2B5EF4-FFF2-40B4-BE49-F238E27FC236}">
                      <a16:creationId xmlns:a16="http://schemas.microsoft.com/office/drawing/2014/main" id="{6F93215F-A1E0-A01E-118A-ECADB066635C}"/>
                    </a:ext>
                  </a:extLst>
                </p14:cNvPr>
                <p14:cNvContentPartPr/>
                <p14:nvPr/>
              </p14:nvContentPartPr>
              <p14:xfrm>
                <a:off x="5805245" y="4928740"/>
                <a:ext cx="155520" cy="133920"/>
              </p14:xfrm>
            </p:contentPart>
          </mc:Choice>
          <mc:Fallback xmlns="">
            <p:pic>
              <p:nvPicPr>
                <p:cNvPr id="12381" name="Ink 12380">
                  <a:extLst>
                    <a:ext uri="{FF2B5EF4-FFF2-40B4-BE49-F238E27FC236}">
                      <a16:creationId xmlns:a16="http://schemas.microsoft.com/office/drawing/2014/main" id="{6F93215F-A1E0-A01E-118A-ECADB066635C}"/>
                    </a:ext>
                  </a:extLst>
                </p:cNvPr>
                <p:cNvPicPr/>
                <p:nvPr/>
              </p:nvPicPr>
              <p:blipFill>
                <a:blip r:embed="rId237"/>
                <a:stretch>
                  <a:fillRect/>
                </a:stretch>
              </p:blipFill>
              <p:spPr>
                <a:xfrm>
                  <a:off x="5790125" y="4913260"/>
                  <a:ext cx="186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382" name="Ink 12381">
                  <a:extLst>
                    <a:ext uri="{FF2B5EF4-FFF2-40B4-BE49-F238E27FC236}">
                      <a16:creationId xmlns:a16="http://schemas.microsoft.com/office/drawing/2014/main" id="{E2059658-5B86-AF13-3F74-12CA491812DC}"/>
                    </a:ext>
                  </a:extLst>
                </p14:cNvPr>
                <p14:cNvContentPartPr/>
                <p14:nvPr/>
              </p14:nvContentPartPr>
              <p14:xfrm>
                <a:off x="5969405" y="4826140"/>
                <a:ext cx="117360" cy="239760"/>
              </p14:xfrm>
            </p:contentPart>
          </mc:Choice>
          <mc:Fallback xmlns="">
            <p:pic>
              <p:nvPicPr>
                <p:cNvPr id="12382" name="Ink 12381">
                  <a:extLst>
                    <a:ext uri="{FF2B5EF4-FFF2-40B4-BE49-F238E27FC236}">
                      <a16:creationId xmlns:a16="http://schemas.microsoft.com/office/drawing/2014/main" id="{E2059658-5B86-AF13-3F74-12CA491812DC}"/>
                    </a:ext>
                  </a:extLst>
                </p:cNvPr>
                <p:cNvPicPr/>
                <p:nvPr/>
              </p:nvPicPr>
              <p:blipFill>
                <a:blip r:embed="rId239"/>
                <a:stretch>
                  <a:fillRect/>
                </a:stretch>
              </p:blipFill>
              <p:spPr>
                <a:xfrm>
                  <a:off x="5953925" y="4810660"/>
                  <a:ext cx="14796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12388" name="Ink 12387">
                <a:extLst>
                  <a:ext uri="{FF2B5EF4-FFF2-40B4-BE49-F238E27FC236}">
                    <a16:creationId xmlns:a16="http://schemas.microsoft.com/office/drawing/2014/main" id="{2895F719-DAE1-6242-4571-D0A446E51361}"/>
                  </a:ext>
                </a:extLst>
              </p14:cNvPr>
              <p14:cNvContentPartPr/>
              <p14:nvPr/>
            </p14:nvContentPartPr>
            <p14:xfrm>
              <a:off x="5158325" y="5626420"/>
              <a:ext cx="186480" cy="362880"/>
            </p14:xfrm>
          </p:contentPart>
        </mc:Choice>
        <mc:Fallback xmlns="">
          <p:pic>
            <p:nvPicPr>
              <p:cNvPr id="12388" name="Ink 12387">
                <a:extLst>
                  <a:ext uri="{FF2B5EF4-FFF2-40B4-BE49-F238E27FC236}">
                    <a16:creationId xmlns:a16="http://schemas.microsoft.com/office/drawing/2014/main" id="{2895F719-DAE1-6242-4571-D0A446E51361}"/>
                  </a:ext>
                </a:extLst>
              </p:cNvPr>
              <p:cNvPicPr/>
              <p:nvPr/>
            </p:nvPicPr>
            <p:blipFill>
              <a:blip r:embed="rId241"/>
              <a:stretch>
                <a:fillRect/>
              </a:stretch>
            </p:blipFill>
            <p:spPr>
              <a:xfrm>
                <a:off x="5143205" y="5610940"/>
                <a:ext cx="216720" cy="393480"/>
              </a:xfrm>
              <a:prstGeom prst="rect">
                <a:avLst/>
              </a:prstGeom>
            </p:spPr>
          </p:pic>
        </mc:Fallback>
      </mc:AlternateContent>
      <p:grpSp>
        <p:nvGrpSpPr>
          <p:cNvPr id="12397" name="Group 12396">
            <a:extLst>
              <a:ext uri="{FF2B5EF4-FFF2-40B4-BE49-F238E27FC236}">
                <a16:creationId xmlns:a16="http://schemas.microsoft.com/office/drawing/2014/main" id="{68CCF05F-6226-CC63-642D-30A1DB1A69AD}"/>
              </a:ext>
            </a:extLst>
          </p:cNvPr>
          <p:cNvGrpSpPr/>
          <p:nvPr/>
        </p:nvGrpSpPr>
        <p:grpSpPr>
          <a:xfrm>
            <a:off x="2648045" y="5694460"/>
            <a:ext cx="216000" cy="219600"/>
            <a:chOff x="2648045" y="5694460"/>
            <a:chExt cx="216000" cy="219600"/>
          </a:xfrm>
        </p:grpSpPr>
        <mc:AlternateContent xmlns:mc="http://schemas.openxmlformats.org/markup-compatibility/2006" xmlns:p14="http://schemas.microsoft.com/office/powerpoint/2010/main">
          <mc:Choice Requires="p14">
            <p:contentPart p14:bwMode="auto" r:id="rId242">
              <p14:nvContentPartPr>
                <p14:cNvPr id="12390" name="Ink 12389">
                  <a:extLst>
                    <a:ext uri="{FF2B5EF4-FFF2-40B4-BE49-F238E27FC236}">
                      <a16:creationId xmlns:a16="http://schemas.microsoft.com/office/drawing/2014/main" id="{17036BC5-3CE5-4F1D-0529-3A3463D4DC0B}"/>
                    </a:ext>
                  </a:extLst>
                </p14:cNvPr>
                <p14:cNvContentPartPr/>
                <p14:nvPr/>
              </p14:nvContentPartPr>
              <p14:xfrm>
                <a:off x="2648045" y="5722180"/>
                <a:ext cx="172800" cy="191880"/>
              </p14:xfrm>
            </p:contentPart>
          </mc:Choice>
          <mc:Fallback xmlns="">
            <p:pic>
              <p:nvPicPr>
                <p:cNvPr id="12390" name="Ink 12389">
                  <a:extLst>
                    <a:ext uri="{FF2B5EF4-FFF2-40B4-BE49-F238E27FC236}">
                      <a16:creationId xmlns:a16="http://schemas.microsoft.com/office/drawing/2014/main" id="{17036BC5-3CE5-4F1D-0529-3A3463D4DC0B}"/>
                    </a:ext>
                  </a:extLst>
                </p:cNvPr>
                <p:cNvPicPr/>
                <p:nvPr/>
              </p:nvPicPr>
              <p:blipFill>
                <a:blip r:embed="rId243"/>
                <a:stretch>
                  <a:fillRect/>
                </a:stretch>
              </p:blipFill>
              <p:spPr>
                <a:xfrm>
                  <a:off x="2632925" y="5707060"/>
                  <a:ext cx="203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392" name="Ink 12391">
                  <a:extLst>
                    <a:ext uri="{FF2B5EF4-FFF2-40B4-BE49-F238E27FC236}">
                      <a16:creationId xmlns:a16="http://schemas.microsoft.com/office/drawing/2014/main" id="{BB01BBB1-688C-9C8C-17E9-55741C570D36}"/>
                    </a:ext>
                  </a:extLst>
                </p14:cNvPr>
                <p14:cNvContentPartPr/>
                <p14:nvPr/>
              </p14:nvContentPartPr>
              <p14:xfrm>
                <a:off x="2682605" y="5694460"/>
                <a:ext cx="181440" cy="205920"/>
              </p14:xfrm>
            </p:contentPart>
          </mc:Choice>
          <mc:Fallback xmlns="">
            <p:pic>
              <p:nvPicPr>
                <p:cNvPr id="12392" name="Ink 12391">
                  <a:extLst>
                    <a:ext uri="{FF2B5EF4-FFF2-40B4-BE49-F238E27FC236}">
                      <a16:creationId xmlns:a16="http://schemas.microsoft.com/office/drawing/2014/main" id="{BB01BBB1-688C-9C8C-17E9-55741C570D36}"/>
                    </a:ext>
                  </a:extLst>
                </p:cNvPr>
                <p:cNvPicPr/>
                <p:nvPr/>
              </p:nvPicPr>
              <p:blipFill>
                <a:blip r:embed="rId245"/>
                <a:stretch>
                  <a:fillRect/>
                </a:stretch>
              </p:blipFill>
              <p:spPr>
                <a:xfrm>
                  <a:off x="2667485" y="5679340"/>
                  <a:ext cx="212040" cy="236520"/>
                </a:xfrm>
                <a:prstGeom prst="rect">
                  <a:avLst/>
                </a:prstGeom>
              </p:spPr>
            </p:pic>
          </mc:Fallback>
        </mc:AlternateContent>
      </p:grpSp>
      <p:grpSp>
        <p:nvGrpSpPr>
          <p:cNvPr id="12408" name="Group 12407">
            <a:extLst>
              <a:ext uri="{FF2B5EF4-FFF2-40B4-BE49-F238E27FC236}">
                <a16:creationId xmlns:a16="http://schemas.microsoft.com/office/drawing/2014/main" id="{8BD02386-A474-3840-F1EA-33B00EF3F16A}"/>
              </a:ext>
            </a:extLst>
          </p:cNvPr>
          <p:cNvGrpSpPr/>
          <p:nvPr/>
        </p:nvGrpSpPr>
        <p:grpSpPr>
          <a:xfrm>
            <a:off x="2156285" y="6053380"/>
            <a:ext cx="897840" cy="339840"/>
            <a:chOff x="2156285" y="6053380"/>
            <a:chExt cx="897840" cy="339840"/>
          </a:xfrm>
        </p:grpSpPr>
        <mc:AlternateContent xmlns:mc="http://schemas.openxmlformats.org/markup-compatibility/2006" xmlns:p14="http://schemas.microsoft.com/office/powerpoint/2010/main">
          <mc:Choice Requires="p14">
            <p:contentPart p14:bwMode="auto" r:id="rId246">
              <p14:nvContentPartPr>
                <p14:cNvPr id="12399" name="Ink 12398">
                  <a:extLst>
                    <a:ext uri="{FF2B5EF4-FFF2-40B4-BE49-F238E27FC236}">
                      <a16:creationId xmlns:a16="http://schemas.microsoft.com/office/drawing/2014/main" id="{483FCF5C-5C6F-1B91-B371-2E75EAC2BB20}"/>
                    </a:ext>
                  </a:extLst>
                </p14:cNvPr>
                <p14:cNvContentPartPr/>
                <p14:nvPr/>
              </p14:nvContentPartPr>
              <p14:xfrm>
                <a:off x="2156285" y="6194140"/>
                <a:ext cx="146880" cy="68760"/>
              </p14:xfrm>
            </p:contentPart>
          </mc:Choice>
          <mc:Fallback xmlns="">
            <p:pic>
              <p:nvPicPr>
                <p:cNvPr id="12399" name="Ink 12398">
                  <a:extLst>
                    <a:ext uri="{FF2B5EF4-FFF2-40B4-BE49-F238E27FC236}">
                      <a16:creationId xmlns:a16="http://schemas.microsoft.com/office/drawing/2014/main" id="{483FCF5C-5C6F-1B91-B371-2E75EAC2BB20}"/>
                    </a:ext>
                  </a:extLst>
                </p:cNvPr>
                <p:cNvPicPr/>
                <p:nvPr/>
              </p:nvPicPr>
              <p:blipFill>
                <a:blip r:embed="rId247"/>
                <a:stretch>
                  <a:fillRect/>
                </a:stretch>
              </p:blipFill>
              <p:spPr>
                <a:xfrm>
                  <a:off x="2141165" y="6179020"/>
                  <a:ext cx="177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401" name="Ink 12400">
                  <a:extLst>
                    <a:ext uri="{FF2B5EF4-FFF2-40B4-BE49-F238E27FC236}">
                      <a16:creationId xmlns:a16="http://schemas.microsoft.com/office/drawing/2014/main" id="{4E85127C-0996-6D06-2E8D-69C444AF3EAB}"/>
                    </a:ext>
                  </a:extLst>
                </p14:cNvPr>
                <p14:cNvContentPartPr/>
                <p14:nvPr/>
              </p14:nvContentPartPr>
              <p14:xfrm>
                <a:off x="2190845" y="6289540"/>
                <a:ext cx="138240" cy="61920"/>
              </p14:xfrm>
            </p:contentPart>
          </mc:Choice>
          <mc:Fallback xmlns="">
            <p:pic>
              <p:nvPicPr>
                <p:cNvPr id="12401" name="Ink 12400">
                  <a:extLst>
                    <a:ext uri="{FF2B5EF4-FFF2-40B4-BE49-F238E27FC236}">
                      <a16:creationId xmlns:a16="http://schemas.microsoft.com/office/drawing/2014/main" id="{4E85127C-0996-6D06-2E8D-69C444AF3EAB}"/>
                    </a:ext>
                  </a:extLst>
                </p:cNvPr>
                <p:cNvPicPr/>
                <p:nvPr/>
              </p:nvPicPr>
              <p:blipFill>
                <a:blip r:embed="rId249"/>
                <a:stretch>
                  <a:fillRect/>
                </a:stretch>
              </p:blipFill>
              <p:spPr>
                <a:xfrm>
                  <a:off x="2175725" y="6274420"/>
                  <a:ext cx="168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02" name="Ink 12401">
                  <a:extLst>
                    <a:ext uri="{FF2B5EF4-FFF2-40B4-BE49-F238E27FC236}">
                      <a16:creationId xmlns:a16="http://schemas.microsoft.com/office/drawing/2014/main" id="{DADD09E9-0B64-45F1-559F-E77573AFA7F2}"/>
                    </a:ext>
                  </a:extLst>
                </p14:cNvPr>
                <p14:cNvContentPartPr/>
                <p14:nvPr/>
              </p14:nvContentPartPr>
              <p14:xfrm>
                <a:off x="2510165" y="6132580"/>
                <a:ext cx="138240" cy="253080"/>
              </p14:xfrm>
            </p:contentPart>
          </mc:Choice>
          <mc:Fallback xmlns="">
            <p:pic>
              <p:nvPicPr>
                <p:cNvPr id="12402" name="Ink 12401">
                  <a:extLst>
                    <a:ext uri="{FF2B5EF4-FFF2-40B4-BE49-F238E27FC236}">
                      <a16:creationId xmlns:a16="http://schemas.microsoft.com/office/drawing/2014/main" id="{DADD09E9-0B64-45F1-559F-E77573AFA7F2}"/>
                    </a:ext>
                  </a:extLst>
                </p:cNvPr>
                <p:cNvPicPr/>
                <p:nvPr/>
              </p:nvPicPr>
              <p:blipFill>
                <a:blip r:embed="rId251"/>
                <a:stretch>
                  <a:fillRect/>
                </a:stretch>
              </p:blipFill>
              <p:spPr>
                <a:xfrm>
                  <a:off x="2494685" y="6117460"/>
                  <a:ext cx="168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403" name="Ink 12402">
                  <a:extLst>
                    <a:ext uri="{FF2B5EF4-FFF2-40B4-BE49-F238E27FC236}">
                      <a16:creationId xmlns:a16="http://schemas.microsoft.com/office/drawing/2014/main" id="{B841C131-69D7-E267-ADF1-3FC87846E2D6}"/>
                    </a:ext>
                  </a:extLst>
                </p14:cNvPr>
                <p14:cNvContentPartPr/>
                <p14:nvPr/>
              </p14:nvContentPartPr>
              <p14:xfrm>
                <a:off x="2708525" y="6283060"/>
                <a:ext cx="104040" cy="48240"/>
              </p14:xfrm>
            </p:contentPart>
          </mc:Choice>
          <mc:Fallback xmlns="">
            <p:pic>
              <p:nvPicPr>
                <p:cNvPr id="12403" name="Ink 12402">
                  <a:extLst>
                    <a:ext uri="{FF2B5EF4-FFF2-40B4-BE49-F238E27FC236}">
                      <a16:creationId xmlns:a16="http://schemas.microsoft.com/office/drawing/2014/main" id="{B841C131-69D7-E267-ADF1-3FC87846E2D6}"/>
                    </a:ext>
                  </a:extLst>
                </p:cNvPr>
                <p:cNvPicPr/>
                <p:nvPr/>
              </p:nvPicPr>
              <p:blipFill>
                <a:blip r:embed="rId253"/>
                <a:stretch>
                  <a:fillRect/>
                </a:stretch>
              </p:blipFill>
              <p:spPr>
                <a:xfrm>
                  <a:off x="2693405" y="6267940"/>
                  <a:ext cx="1342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404" name="Ink 12403">
                  <a:extLst>
                    <a:ext uri="{FF2B5EF4-FFF2-40B4-BE49-F238E27FC236}">
                      <a16:creationId xmlns:a16="http://schemas.microsoft.com/office/drawing/2014/main" id="{6C2ECC65-44BE-7631-EB0A-7F1A92825F8E}"/>
                    </a:ext>
                  </a:extLst>
                </p14:cNvPr>
                <p14:cNvContentPartPr/>
                <p14:nvPr/>
              </p14:nvContentPartPr>
              <p14:xfrm>
                <a:off x="2769005" y="6228700"/>
                <a:ext cx="17640" cy="164520"/>
              </p14:xfrm>
            </p:contentPart>
          </mc:Choice>
          <mc:Fallback xmlns="">
            <p:pic>
              <p:nvPicPr>
                <p:cNvPr id="12404" name="Ink 12403">
                  <a:extLst>
                    <a:ext uri="{FF2B5EF4-FFF2-40B4-BE49-F238E27FC236}">
                      <a16:creationId xmlns:a16="http://schemas.microsoft.com/office/drawing/2014/main" id="{6C2ECC65-44BE-7631-EB0A-7F1A92825F8E}"/>
                    </a:ext>
                  </a:extLst>
                </p:cNvPr>
                <p:cNvPicPr/>
                <p:nvPr/>
              </p:nvPicPr>
              <p:blipFill>
                <a:blip r:embed="rId255"/>
                <a:stretch>
                  <a:fillRect/>
                </a:stretch>
              </p:blipFill>
              <p:spPr>
                <a:xfrm>
                  <a:off x="2753525" y="6213220"/>
                  <a:ext cx="48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405" name="Ink 12404">
                  <a:extLst>
                    <a:ext uri="{FF2B5EF4-FFF2-40B4-BE49-F238E27FC236}">
                      <a16:creationId xmlns:a16="http://schemas.microsoft.com/office/drawing/2014/main" id="{2BC5EC30-E89E-2976-B081-7A325804A785}"/>
                    </a:ext>
                  </a:extLst>
                </p14:cNvPr>
                <p14:cNvContentPartPr/>
                <p14:nvPr/>
              </p14:nvContentPartPr>
              <p14:xfrm>
                <a:off x="2924165" y="6053380"/>
                <a:ext cx="120960" cy="311760"/>
              </p14:xfrm>
            </p:contentPart>
          </mc:Choice>
          <mc:Fallback xmlns="">
            <p:pic>
              <p:nvPicPr>
                <p:cNvPr id="12405" name="Ink 12404">
                  <a:extLst>
                    <a:ext uri="{FF2B5EF4-FFF2-40B4-BE49-F238E27FC236}">
                      <a16:creationId xmlns:a16="http://schemas.microsoft.com/office/drawing/2014/main" id="{2BC5EC30-E89E-2976-B081-7A325804A785}"/>
                    </a:ext>
                  </a:extLst>
                </p:cNvPr>
                <p:cNvPicPr/>
                <p:nvPr/>
              </p:nvPicPr>
              <p:blipFill>
                <a:blip r:embed="rId257"/>
                <a:stretch>
                  <a:fillRect/>
                </a:stretch>
              </p:blipFill>
              <p:spPr>
                <a:xfrm>
                  <a:off x="2909045" y="6038260"/>
                  <a:ext cx="1515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06" name="Ink 12405">
                  <a:extLst>
                    <a:ext uri="{FF2B5EF4-FFF2-40B4-BE49-F238E27FC236}">
                      <a16:creationId xmlns:a16="http://schemas.microsoft.com/office/drawing/2014/main" id="{50431FA7-9672-67BA-7A74-9D3FDA8B9988}"/>
                    </a:ext>
                  </a:extLst>
                </p14:cNvPr>
                <p14:cNvContentPartPr/>
                <p14:nvPr/>
              </p14:nvContentPartPr>
              <p14:xfrm>
                <a:off x="2941445" y="6235180"/>
                <a:ext cx="112680" cy="7560"/>
              </p14:xfrm>
            </p:contentPart>
          </mc:Choice>
          <mc:Fallback xmlns="">
            <p:pic>
              <p:nvPicPr>
                <p:cNvPr id="12406" name="Ink 12405">
                  <a:extLst>
                    <a:ext uri="{FF2B5EF4-FFF2-40B4-BE49-F238E27FC236}">
                      <a16:creationId xmlns:a16="http://schemas.microsoft.com/office/drawing/2014/main" id="{50431FA7-9672-67BA-7A74-9D3FDA8B9988}"/>
                    </a:ext>
                  </a:extLst>
                </p:cNvPr>
                <p:cNvPicPr/>
                <p:nvPr/>
              </p:nvPicPr>
              <p:blipFill>
                <a:blip r:embed="rId259"/>
                <a:stretch>
                  <a:fillRect/>
                </a:stretch>
              </p:blipFill>
              <p:spPr>
                <a:xfrm>
                  <a:off x="2926325" y="6219700"/>
                  <a:ext cx="142920" cy="37800"/>
                </a:xfrm>
                <a:prstGeom prst="rect">
                  <a:avLst/>
                </a:prstGeom>
              </p:spPr>
            </p:pic>
          </mc:Fallback>
        </mc:AlternateContent>
      </p:grpSp>
      <p:grpSp>
        <p:nvGrpSpPr>
          <p:cNvPr id="12419" name="Group 12418">
            <a:extLst>
              <a:ext uri="{FF2B5EF4-FFF2-40B4-BE49-F238E27FC236}">
                <a16:creationId xmlns:a16="http://schemas.microsoft.com/office/drawing/2014/main" id="{AE770B99-1B4C-33AB-4CFF-22C31B42DEC0}"/>
              </a:ext>
            </a:extLst>
          </p:cNvPr>
          <p:cNvGrpSpPr/>
          <p:nvPr/>
        </p:nvGrpSpPr>
        <p:grpSpPr>
          <a:xfrm>
            <a:off x="3855845" y="6152740"/>
            <a:ext cx="1010520" cy="445320"/>
            <a:chOff x="3855845" y="6152740"/>
            <a:chExt cx="1010520" cy="445320"/>
          </a:xfrm>
        </p:grpSpPr>
        <mc:AlternateContent xmlns:mc="http://schemas.openxmlformats.org/markup-compatibility/2006" xmlns:p14="http://schemas.microsoft.com/office/powerpoint/2010/main">
          <mc:Choice Requires="p14">
            <p:contentPart p14:bwMode="auto" r:id="rId260">
              <p14:nvContentPartPr>
                <p14:cNvPr id="12409" name="Ink 12408">
                  <a:extLst>
                    <a:ext uri="{FF2B5EF4-FFF2-40B4-BE49-F238E27FC236}">
                      <a16:creationId xmlns:a16="http://schemas.microsoft.com/office/drawing/2014/main" id="{50891F2D-6CD6-2232-48CC-67FEBE28DC4C}"/>
                    </a:ext>
                  </a:extLst>
                </p14:cNvPr>
                <p14:cNvContentPartPr/>
                <p14:nvPr/>
              </p14:nvContentPartPr>
              <p14:xfrm>
                <a:off x="3855845" y="6187300"/>
                <a:ext cx="120960" cy="410760"/>
              </p14:xfrm>
            </p:contentPart>
          </mc:Choice>
          <mc:Fallback xmlns="">
            <p:pic>
              <p:nvPicPr>
                <p:cNvPr id="12409" name="Ink 12408">
                  <a:extLst>
                    <a:ext uri="{FF2B5EF4-FFF2-40B4-BE49-F238E27FC236}">
                      <a16:creationId xmlns:a16="http://schemas.microsoft.com/office/drawing/2014/main" id="{50891F2D-6CD6-2232-48CC-67FEBE28DC4C}"/>
                    </a:ext>
                  </a:extLst>
                </p:cNvPr>
                <p:cNvPicPr/>
                <p:nvPr/>
              </p:nvPicPr>
              <p:blipFill>
                <a:blip r:embed="rId261"/>
                <a:stretch>
                  <a:fillRect/>
                </a:stretch>
              </p:blipFill>
              <p:spPr>
                <a:xfrm>
                  <a:off x="3840725" y="6172180"/>
                  <a:ext cx="15156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410" name="Ink 12409">
                  <a:extLst>
                    <a:ext uri="{FF2B5EF4-FFF2-40B4-BE49-F238E27FC236}">
                      <a16:creationId xmlns:a16="http://schemas.microsoft.com/office/drawing/2014/main" id="{62456D66-3A59-2AF3-3A01-0781E7F36E02}"/>
                    </a:ext>
                  </a:extLst>
                </p14:cNvPr>
                <p14:cNvContentPartPr/>
                <p14:nvPr/>
              </p14:nvContentPartPr>
              <p14:xfrm>
                <a:off x="4097405" y="6276220"/>
                <a:ext cx="60840" cy="13680"/>
              </p14:xfrm>
            </p:contentPart>
          </mc:Choice>
          <mc:Fallback xmlns="">
            <p:pic>
              <p:nvPicPr>
                <p:cNvPr id="12410" name="Ink 12409">
                  <a:extLst>
                    <a:ext uri="{FF2B5EF4-FFF2-40B4-BE49-F238E27FC236}">
                      <a16:creationId xmlns:a16="http://schemas.microsoft.com/office/drawing/2014/main" id="{62456D66-3A59-2AF3-3A01-0781E7F36E02}"/>
                    </a:ext>
                  </a:extLst>
                </p:cNvPr>
                <p:cNvPicPr/>
                <p:nvPr/>
              </p:nvPicPr>
              <p:blipFill>
                <a:blip r:embed="rId263"/>
                <a:stretch>
                  <a:fillRect/>
                </a:stretch>
              </p:blipFill>
              <p:spPr>
                <a:xfrm>
                  <a:off x="4082285" y="6261100"/>
                  <a:ext cx="91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411" name="Ink 12410">
                  <a:extLst>
                    <a:ext uri="{FF2B5EF4-FFF2-40B4-BE49-F238E27FC236}">
                      <a16:creationId xmlns:a16="http://schemas.microsoft.com/office/drawing/2014/main" id="{DE843C67-4BFB-E878-2620-D5FDA1FAED29}"/>
                    </a:ext>
                  </a:extLst>
                </p14:cNvPr>
                <p14:cNvContentPartPr/>
                <p14:nvPr/>
              </p14:nvContentPartPr>
              <p14:xfrm>
                <a:off x="4114685" y="6344980"/>
                <a:ext cx="26280" cy="14040"/>
              </p14:xfrm>
            </p:contentPart>
          </mc:Choice>
          <mc:Fallback xmlns="">
            <p:pic>
              <p:nvPicPr>
                <p:cNvPr id="12411" name="Ink 12410">
                  <a:extLst>
                    <a:ext uri="{FF2B5EF4-FFF2-40B4-BE49-F238E27FC236}">
                      <a16:creationId xmlns:a16="http://schemas.microsoft.com/office/drawing/2014/main" id="{DE843C67-4BFB-E878-2620-D5FDA1FAED29}"/>
                    </a:ext>
                  </a:extLst>
                </p:cNvPr>
                <p:cNvPicPr/>
                <p:nvPr/>
              </p:nvPicPr>
              <p:blipFill>
                <a:blip r:embed="rId265"/>
                <a:stretch>
                  <a:fillRect/>
                </a:stretch>
              </p:blipFill>
              <p:spPr>
                <a:xfrm>
                  <a:off x="4099205" y="6329500"/>
                  <a:ext cx="56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412" name="Ink 12411">
                  <a:extLst>
                    <a:ext uri="{FF2B5EF4-FFF2-40B4-BE49-F238E27FC236}">
                      <a16:creationId xmlns:a16="http://schemas.microsoft.com/office/drawing/2014/main" id="{786A6CD7-B9F6-4AB6-ACB6-F8941B902F7F}"/>
                    </a:ext>
                  </a:extLst>
                </p14:cNvPr>
                <p14:cNvContentPartPr/>
                <p14:nvPr/>
              </p14:nvContentPartPr>
              <p14:xfrm>
                <a:off x="4295765" y="6183340"/>
                <a:ext cx="112680" cy="353160"/>
              </p14:xfrm>
            </p:contentPart>
          </mc:Choice>
          <mc:Fallback xmlns="">
            <p:pic>
              <p:nvPicPr>
                <p:cNvPr id="12412" name="Ink 12411">
                  <a:extLst>
                    <a:ext uri="{FF2B5EF4-FFF2-40B4-BE49-F238E27FC236}">
                      <a16:creationId xmlns:a16="http://schemas.microsoft.com/office/drawing/2014/main" id="{786A6CD7-B9F6-4AB6-ACB6-F8941B902F7F}"/>
                    </a:ext>
                  </a:extLst>
                </p:cNvPr>
                <p:cNvPicPr/>
                <p:nvPr/>
              </p:nvPicPr>
              <p:blipFill>
                <a:blip r:embed="rId267"/>
                <a:stretch>
                  <a:fillRect/>
                </a:stretch>
              </p:blipFill>
              <p:spPr>
                <a:xfrm>
                  <a:off x="4280645" y="6168220"/>
                  <a:ext cx="1429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413" name="Ink 12412">
                  <a:extLst>
                    <a:ext uri="{FF2B5EF4-FFF2-40B4-BE49-F238E27FC236}">
                      <a16:creationId xmlns:a16="http://schemas.microsoft.com/office/drawing/2014/main" id="{D0A1131A-3628-BEAF-FB5B-C812B80B1187}"/>
                    </a:ext>
                  </a:extLst>
                </p14:cNvPr>
                <p14:cNvContentPartPr/>
                <p14:nvPr/>
              </p14:nvContentPartPr>
              <p14:xfrm>
                <a:off x="4261205" y="6330940"/>
                <a:ext cx="146880" cy="55080"/>
              </p14:xfrm>
            </p:contentPart>
          </mc:Choice>
          <mc:Fallback xmlns="">
            <p:pic>
              <p:nvPicPr>
                <p:cNvPr id="12413" name="Ink 12412">
                  <a:extLst>
                    <a:ext uri="{FF2B5EF4-FFF2-40B4-BE49-F238E27FC236}">
                      <a16:creationId xmlns:a16="http://schemas.microsoft.com/office/drawing/2014/main" id="{D0A1131A-3628-BEAF-FB5B-C812B80B1187}"/>
                    </a:ext>
                  </a:extLst>
                </p:cNvPr>
                <p:cNvPicPr/>
                <p:nvPr/>
              </p:nvPicPr>
              <p:blipFill>
                <a:blip r:embed="rId269"/>
                <a:stretch>
                  <a:fillRect/>
                </a:stretch>
              </p:blipFill>
              <p:spPr>
                <a:xfrm>
                  <a:off x="4246085" y="6315820"/>
                  <a:ext cx="177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414" name="Ink 12413">
                  <a:extLst>
                    <a:ext uri="{FF2B5EF4-FFF2-40B4-BE49-F238E27FC236}">
                      <a16:creationId xmlns:a16="http://schemas.microsoft.com/office/drawing/2014/main" id="{70380767-BFAF-973E-DFDE-855DF04297E2}"/>
                    </a:ext>
                  </a:extLst>
                </p14:cNvPr>
                <p14:cNvContentPartPr/>
                <p14:nvPr/>
              </p14:nvContentPartPr>
              <p14:xfrm>
                <a:off x="4463525" y="6214660"/>
                <a:ext cx="117360" cy="267840"/>
              </p14:xfrm>
            </p:contentPart>
          </mc:Choice>
          <mc:Fallback xmlns="">
            <p:pic>
              <p:nvPicPr>
                <p:cNvPr id="12414" name="Ink 12413">
                  <a:extLst>
                    <a:ext uri="{FF2B5EF4-FFF2-40B4-BE49-F238E27FC236}">
                      <a16:creationId xmlns:a16="http://schemas.microsoft.com/office/drawing/2014/main" id="{70380767-BFAF-973E-DFDE-855DF04297E2}"/>
                    </a:ext>
                  </a:extLst>
                </p:cNvPr>
                <p:cNvPicPr/>
                <p:nvPr/>
              </p:nvPicPr>
              <p:blipFill>
                <a:blip r:embed="rId271"/>
                <a:stretch>
                  <a:fillRect/>
                </a:stretch>
              </p:blipFill>
              <p:spPr>
                <a:xfrm>
                  <a:off x="4448405" y="6199540"/>
                  <a:ext cx="147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415" name="Ink 12414">
                  <a:extLst>
                    <a:ext uri="{FF2B5EF4-FFF2-40B4-BE49-F238E27FC236}">
                      <a16:creationId xmlns:a16="http://schemas.microsoft.com/office/drawing/2014/main" id="{AF406409-5ADC-100B-9078-3FDF4D658E17}"/>
                    </a:ext>
                  </a:extLst>
                </p14:cNvPr>
                <p14:cNvContentPartPr/>
                <p14:nvPr/>
              </p14:nvContentPartPr>
              <p14:xfrm>
                <a:off x="4606445" y="6289540"/>
                <a:ext cx="129600" cy="164880"/>
              </p14:xfrm>
            </p:contentPart>
          </mc:Choice>
          <mc:Fallback xmlns="">
            <p:pic>
              <p:nvPicPr>
                <p:cNvPr id="12415" name="Ink 12414">
                  <a:extLst>
                    <a:ext uri="{FF2B5EF4-FFF2-40B4-BE49-F238E27FC236}">
                      <a16:creationId xmlns:a16="http://schemas.microsoft.com/office/drawing/2014/main" id="{AF406409-5ADC-100B-9078-3FDF4D658E17}"/>
                    </a:ext>
                  </a:extLst>
                </p:cNvPr>
                <p:cNvPicPr/>
                <p:nvPr/>
              </p:nvPicPr>
              <p:blipFill>
                <a:blip r:embed="rId273"/>
                <a:stretch>
                  <a:fillRect/>
                </a:stretch>
              </p:blipFill>
              <p:spPr>
                <a:xfrm>
                  <a:off x="4590965" y="6274420"/>
                  <a:ext cx="160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416" name="Ink 12415">
                  <a:extLst>
                    <a:ext uri="{FF2B5EF4-FFF2-40B4-BE49-F238E27FC236}">
                      <a16:creationId xmlns:a16="http://schemas.microsoft.com/office/drawing/2014/main" id="{1F32B020-CB14-6964-3DB0-39B6FD4C389F}"/>
                    </a:ext>
                  </a:extLst>
                </p14:cNvPr>
                <p14:cNvContentPartPr/>
                <p14:nvPr/>
              </p14:nvContentPartPr>
              <p14:xfrm>
                <a:off x="4606445" y="6276220"/>
                <a:ext cx="112680" cy="157680"/>
              </p14:xfrm>
            </p:contentPart>
          </mc:Choice>
          <mc:Fallback xmlns="">
            <p:pic>
              <p:nvPicPr>
                <p:cNvPr id="12416" name="Ink 12415">
                  <a:extLst>
                    <a:ext uri="{FF2B5EF4-FFF2-40B4-BE49-F238E27FC236}">
                      <a16:creationId xmlns:a16="http://schemas.microsoft.com/office/drawing/2014/main" id="{1F32B020-CB14-6964-3DB0-39B6FD4C389F}"/>
                    </a:ext>
                  </a:extLst>
                </p:cNvPr>
                <p:cNvPicPr/>
                <p:nvPr/>
              </p:nvPicPr>
              <p:blipFill>
                <a:blip r:embed="rId275"/>
                <a:stretch>
                  <a:fillRect/>
                </a:stretch>
              </p:blipFill>
              <p:spPr>
                <a:xfrm>
                  <a:off x="4590965" y="6261100"/>
                  <a:ext cx="142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417" name="Ink 12416">
                  <a:extLst>
                    <a:ext uri="{FF2B5EF4-FFF2-40B4-BE49-F238E27FC236}">
                      <a16:creationId xmlns:a16="http://schemas.microsoft.com/office/drawing/2014/main" id="{5DE91297-8809-30E9-1B76-781C8D4AE6F3}"/>
                    </a:ext>
                  </a:extLst>
                </p14:cNvPr>
                <p14:cNvContentPartPr/>
                <p14:nvPr/>
              </p14:nvContentPartPr>
              <p14:xfrm>
                <a:off x="4744325" y="6152740"/>
                <a:ext cx="122040" cy="376920"/>
              </p14:xfrm>
            </p:contentPart>
          </mc:Choice>
          <mc:Fallback xmlns="">
            <p:pic>
              <p:nvPicPr>
                <p:cNvPr id="12417" name="Ink 12416">
                  <a:extLst>
                    <a:ext uri="{FF2B5EF4-FFF2-40B4-BE49-F238E27FC236}">
                      <a16:creationId xmlns:a16="http://schemas.microsoft.com/office/drawing/2014/main" id="{5DE91297-8809-30E9-1B76-781C8D4AE6F3}"/>
                    </a:ext>
                  </a:extLst>
                </p:cNvPr>
                <p:cNvPicPr/>
                <p:nvPr/>
              </p:nvPicPr>
              <p:blipFill>
                <a:blip r:embed="rId277"/>
                <a:stretch>
                  <a:fillRect/>
                </a:stretch>
              </p:blipFill>
              <p:spPr>
                <a:xfrm>
                  <a:off x="4729205" y="6137620"/>
                  <a:ext cx="152640" cy="407160"/>
                </a:xfrm>
                <a:prstGeom prst="rect">
                  <a:avLst/>
                </a:prstGeom>
              </p:spPr>
            </p:pic>
          </mc:Fallback>
        </mc:AlternateContent>
      </p:grpSp>
      <p:grpSp>
        <p:nvGrpSpPr>
          <p:cNvPr id="12423" name="Group 12422">
            <a:extLst>
              <a:ext uri="{FF2B5EF4-FFF2-40B4-BE49-F238E27FC236}">
                <a16:creationId xmlns:a16="http://schemas.microsoft.com/office/drawing/2014/main" id="{913C1884-856C-794B-0083-F3D7D98F44EE}"/>
              </a:ext>
            </a:extLst>
          </p:cNvPr>
          <p:cNvGrpSpPr/>
          <p:nvPr/>
        </p:nvGrpSpPr>
        <p:grpSpPr>
          <a:xfrm>
            <a:off x="11429885" y="5893180"/>
            <a:ext cx="164160" cy="260280"/>
            <a:chOff x="11429885" y="5893180"/>
            <a:chExt cx="164160" cy="260280"/>
          </a:xfrm>
        </p:grpSpPr>
        <mc:AlternateContent xmlns:mc="http://schemas.openxmlformats.org/markup-compatibility/2006" xmlns:p14="http://schemas.microsoft.com/office/powerpoint/2010/main">
          <mc:Choice Requires="p14">
            <p:contentPart p14:bwMode="auto" r:id="rId278">
              <p14:nvContentPartPr>
                <p14:cNvPr id="12420" name="Ink 12419">
                  <a:extLst>
                    <a:ext uri="{FF2B5EF4-FFF2-40B4-BE49-F238E27FC236}">
                      <a16:creationId xmlns:a16="http://schemas.microsoft.com/office/drawing/2014/main" id="{6AB88EBD-478F-348E-23E1-9C3631BDB6D7}"/>
                    </a:ext>
                  </a:extLst>
                </p14:cNvPr>
                <p14:cNvContentPartPr/>
                <p14:nvPr/>
              </p14:nvContentPartPr>
              <p14:xfrm>
                <a:off x="11429885" y="5927020"/>
                <a:ext cx="146880" cy="198720"/>
              </p14:xfrm>
            </p:contentPart>
          </mc:Choice>
          <mc:Fallback xmlns="">
            <p:pic>
              <p:nvPicPr>
                <p:cNvPr id="12420" name="Ink 12419">
                  <a:extLst>
                    <a:ext uri="{FF2B5EF4-FFF2-40B4-BE49-F238E27FC236}">
                      <a16:creationId xmlns:a16="http://schemas.microsoft.com/office/drawing/2014/main" id="{6AB88EBD-478F-348E-23E1-9C3631BDB6D7}"/>
                    </a:ext>
                  </a:extLst>
                </p:cNvPr>
                <p:cNvPicPr/>
                <p:nvPr/>
              </p:nvPicPr>
              <p:blipFill>
                <a:blip r:embed="rId279"/>
                <a:stretch>
                  <a:fillRect/>
                </a:stretch>
              </p:blipFill>
              <p:spPr>
                <a:xfrm>
                  <a:off x="11414405" y="5911900"/>
                  <a:ext cx="177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421" name="Ink 12420">
                  <a:extLst>
                    <a:ext uri="{FF2B5EF4-FFF2-40B4-BE49-F238E27FC236}">
                      <a16:creationId xmlns:a16="http://schemas.microsoft.com/office/drawing/2014/main" id="{9FB69E39-B511-2A7F-ED5E-59B1C37AED9A}"/>
                    </a:ext>
                  </a:extLst>
                </p14:cNvPr>
                <p14:cNvContentPartPr/>
                <p14:nvPr/>
              </p14:nvContentPartPr>
              <p14:xfrm>
                <a:off x="11438525" y="5893180"/>
                <a:ext cx="155520" cy="260280"/>
              </p14:xfrm>
            </p:contentPart>
          </mc:Choice>
          <mc:Fallback xmlns="">
            <p:pic>
              <p:nvPicPr>
                <p:cNvPr id="12421" name="Ink 12420">
                  <a:extLst>
                    <a:ext uri="{FF2B5EF4-FFF2-40B4-BE49-F238E27FC236}">
                      <a16:creationId xmlns:a16="http://schemas.microsoft.com/office/drawing/2014/main" id="{9FB69E39-B511-2A7F-ED5E-59B1C37AED9A}"/>
                    </a:ext>
                  </a:extLst>
                </p:cNvPr>
                <p:cNvPicPr/>
                <p:nvPr/>
              </p:nvPicPr>
              <p:blipFill>
                <a:blip r:embed="rId281"/>
                <a:stretch>
                  <a:fillRect/>
                </a:stretch>
              </p:blipFill>
              <p:spPr>
                <a:xfrm>
                  <a:off x="11423045" y="5877700"/>
                  <a:ext cx="186120" cy="29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2424" name="Ink 12423">
                <a:extLst>
                  <a:ext uri="{FF2B5EF4-FFF2-40B4-BE49-F238E27FC236}">
                    <a16:creationId xmlns:a16="http://schemas.microsoft.com/office/drawing/2014/main" id="{9A2A50D1-BADC-C87B-D39A-B2F52CA95162}"/>
                  </a:ext>
                </a:extLst>
              </p14:cNvPr>
              <p14:cNvContentPartPr/>
              <p14:nvPr/>
            </p14:nvContentPartPr>
            <p14:xfrm>
              <a:off x="6831965" y="3690340"/>
              <a:ext cx="177840" cy="376920"/>
            </p14:xfrm>
          </p:contentPart>
        </mc:Choice>
        <mc:Fallback xmlns="">
          <p:pic>
            <p:nvPicPr>
              <p:cNvPr id="12424" name="Ink 12423">
                <a:extLst>
                  <a:ext uri="{FF2B5EF4-FFF2-40B4-BE49-F238E27FC236}">
                    <a16:creationId xmlns:a16="http://schemas.microsoft.com/office/drawing/2014/main" id="{9A2A50D1-BADC-C87B-D39A-B2F52CA95162}"/>
                  </a:ext>
                </a:extLst>
              </p:cNvPr>
              <p:cNvPicPr/>
              <p:nvPr/>
            </p:nvPicPr>
            <p:blipFill>
              <a:blip r:embed="rId283"/>
              <a:stretch>
                <a:fillRect/>
              </a:stretch>
            </p:blipFill>
            <p:spPr>
              <a:xfrm>
                <a:off x="6816845" y="3675220"/>
                <a:ext cx="2080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425" name="Ink 12424">
                <a:extLst>
                  <a:ext uri="{FF2B5EF4-FFF2-40B4-BE49-F238E27FC236}">
                    <a16:creationId xmlns:a16="http://schemas.microsoft.com/office/drawing/2014/main" id="{10D823D9-2616-5808-A1C3-CFE4412AA04C}"/>
                  </a:ext>
                </a:extLst>
              </p14:cNvPr>
              <p14:cNvContentPartPr/>
              <p14:nvPr/>
            </p14:nvContentPartPr>
            <p14:xfrm>
              <a:off x="9048845" y="5642980"/>
              <a:ext cx="360" cy="240480"/>
            </p14:xfrm>
          </p:contentPart>
        </mc:Choice>
        <mc:Fallback xmlns="">
          <p:pic>
            <p:nvPicPr>
              <p:cNvPr id="12425" name="Ink 12424">
                <a:extLst>
                  <a:ext uri="{FF2B5EF4-FFF2-40B4-BE49-F238E27FC236}">
                    <a16:creationId xmlns:a16="http://schemas.microsoft.com/office/drawing/2014/main" id="{10D823D9-2616-5808-A1C3-CFE4412AA04C}"/>
                  </a:ext>
                </a:extLst>
              </p:cNvPr>
              <p:cNvPicPr/>
              <p:nvPr/>
            </p:nvPicPr>
            <p:blipFill>
              <a:blip r:embed="rId285"/>
              <a:stretch>
                <a:fillRect/>
              </a:stretch>
            </p:blipFill>
            <p:spPr>
              <a:xfrm>
                <a:off x="9028685" y="5622820"/>
                <a:ext cx="41040" cy="281160"/>
              </a:xfrm>
              <a:prstGeom prst="rect">
                <a:avLst/>
              </a:prstGeom>
            </p:spPr>
          </p:pic>
        </mc:Fallback>
      </mc:AlternateContent>
      <p:grpSp>
        <p:nvGrpSpPr>
          <p:cNvPr id="12435" name="Group 12434">
            <a:extLst>
              <a:ext uri="{FF2B5EF4-FFF2-40B4-BE49-F238E27FC236}">
                <a16:creationId xmlns:a16="http://schemas.microsoft.com/office/drawing/2014/main" id="{8B40E620-29A5-C73A-7C5C-4659A062CFA6}"/>
              </a:ext>
            </a:extLst>
          </p:cNvPr>
          <p:cNvGrpSpPr/>
          <p:nvPr/>
        </p:nvGrpSpPr>
        <p:grpSpPr>
          <a:xfrm>
            <a:off x="8686685" y="6084700"/>
            <a:ext cx="95400" cy="315000"/>
            <a:chOff x="8686685" y="6084700"/>
            <a:chExt cx="95400" cy="315000"/>
          </a:xfrm>
        </p:grpSpPr>
        <mc:AlternateContent xmlns:mc="http://schemas.openxmlformats.org/markup-compatibility/2006" xmlns:p14="http://schemas.microsoft.com/office/powerpoint/2010/main">
          <mc:Choice Requires="p14">
            <p:contentPart p14:bwMode="auto" r:id="rId286">
              <p14:nvContentPartPr>
                <p14:cNvPr id="12432" name="Ink 12431">
                  <a:extLst>
                    <a:ext uri="{FF2B5EF4-FFF2-40B4-BE49-F238E27FC236}">
                      <a16:creationId xmlns:a16="http://schemas.microsoft.com/office/drawing/2014/main" id="{74D90823-228F-1109-C40D-4DD184866DC0}"/>
                    </a:ext>
                  </a:extLst>
                </p14:cNvPr>
                <p14:cNvContentPartPr/>
                <p14:nvPr/>
              </p14:nvContentPartPr>
              <p14:xfrm>
                <a:off x="8686685" y="6139420"/>
                <a:ext cx="95400" cy="150840"/>
              </p14:xfrm>
            </p:contentPart>
          </mc:Choice>
          <mc:Fallback xmlns="">
            <p:pic>
              <p:nvPicPr>
                <p:cNvPr id="12432" name="Ink 12431">
                  <a:extLst>
                    <a:ext uri="{FF2B5EF4-FFF2-40B4-BE49-F238E27FC236}">
                      <a16:creationId xmlns:a16="http://schemas.microsoft.com/office/drawing/2014/main" id="{74D90823-228F-1109-C40D-4DD184866DC0}"/>
                    </a:ext>
                  </a:extLst>
                </p:cNvPr>
                <p:cNvPicPr/>
                <p:nvPr/>
              </p:nvPicPr>
              <p:blipFill>
                <a:blip r:embed="rId287"/>
                <a:stretch>
                  <a:fillRect/>
                </a:stretch>
              </p:blipFill>
              <p:spPr>
                <a:xfrm>
                  <a:off x="8666165" y="6118900"/>
                  <a:ext cx="136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433" name="Ink 12432">
                  <a:extLst>
                    <a:ext uri="{FF2B5EF4-FFF2-40B4-BE49-F238E27FC236}">
                      <a16:creationId xmlns:a16="http://schemas.microsoft.com/office/drawing/2014/main" id="{F4F176E3-1A2E-627F-07BB-8DBF29334914}"/>
                    </a:ext>
                  </a:extLst>
                </p14:cNvPr>
                <p14:cNvContentPartPr/>
                <p14:nvPr/>
              </p14:nvContentPartPr>
              <p14:xfrm>
                <a:off x="8712605" y="6084700"/>
                <a:ext cx="34920" cy="315000"/>
              </p14:xfrm>
            </p:contentPart>
          </mc:Choice>
          <mc:Fallback xmlns="">
            <p:pic>
              <p:nvPicPr>
                <p:cNvPr id="12433" name="Ink 12432">
                  <a:extLst>
                    <a:ext uri="{FF2B5EF4-FFF2-40B4-BE49-F238E27FC236}">
                      <a16:creationId xmlns:a16="http://schemas.microsoft.com/office/drawing/2014/main" id="{F4F176E3-1A2E-627F-07BB-8DBF29334914}"/>
                    </a:ext>
                  </a:extLst>
                </p:cNvPr>
                <p:cNvPicPr/>
                <p:nvPr/>
              </p:nvPicPr>
              <p:blipFill>
                <a:blip r:embed="rId289"/>
                <a:stretch>
                  <a:fillRect/>
                </a:stretch>
              </p:blipFill>
              <p:spPr>
                <a:xfrm>
                  <a:off x="8692085" y="6064180"/>
                  <a:ext cx="75600" cy="35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0">
            <p14:nvContentPartPr>
              <p14:cNvPr id="12474" name="Ink 12473">
                <a:extLst>
                  <a:ext uri="{FF2B5EF4-FFF2-40B4-BE49-F238E27FC236}">
                    <a16:creationId xmlns:a16="http://schemas.microsoft.com/office/drawing/2014/main" id="{E15B01F4-06DA-BE45-A3F7-ED5030F37689}"/>
                  </a:ext>
                </a:extLst>
              </p14:cNvPr>
              <p14:cNvContentPartPr/>
              <p14:nvPr/>
            </p14:nvContentPartPr>
            <p14:xfrm>
              <a:off x="9022925" y="4805620"/>
              <a:ext cx="26280" cy="55080"/>
            </p14:xfrm>
          </p:contentPart>
        </mc:Choice>
        <mc:Fallback xmlns="">
          <p:pic>
            <p:nvPicPr>
              <p:cNvPr id="12474" name="Ink 12473">
                <a:extLst>
                  <a:ext uri="{FF2B5EF4-FFF2-40B4-BE49-F238E27FC236}">
                    <a16:creationId xmlns:a16="http://schemas.microsoft.com/office/drawing/2014/main" id="{E15B01F4-06DA-BE45-A3F7-ED5030F37689}"/>
                  </a:ext>
                </a:extLst>
              </p:cNvPr>
              <p:cNvPicPr/>
              <p:nvPr/>
            </p:nvPicPr>
            <p:blipFill>
              <a:blip r:embed="rId291"/>
              <a:stretch>
                <a:fillRect/>
              </a:stretch>
            </p:blipFill>
            <p:spPr>
              <a:xfrm>
                <a:off x="9007805" y="4790500"/>
                <a:ext cx="56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477" name="Ink 12476">
                <a:extLst>
                  <a:ext uri="{FF2B5EF4-FFF2-40B4-BE49-F238E27FC236}">
                    <a16:creationId xmlns:a16="http://schemas.microsoft.com/office/drawing/2014/main" id="{EC9A47DC-2D85-7B7F-AC20-8D3F4C95D618}"/>
                  </a:ext>
                </a:extLst>
              </p14:cNvPr>
              <p14:cNvContentPartPr/>
              <p14:nvPr/>
            </p14:nvContentPartPr>
            <p14:xfrm>
              <a:off x="9048845" y="4839820"/>
              <a:ext cx="17640" cy="41400"/>
            </p14:xfrm>
          </p:contentPart>
        </mc:Choice>
        <mc:Fallback xmlns="">
          <p:pic>
            <p:nvPicPr>
              <p:cNvPr id="12477" name="Ink 12476">
                <a:extLst>
                  <a:ext uri="{FF2B5EF4-FFF2-40B4-BE49-F238E27FC236}">
                    <a16:creationId xmlns:a16="http://schemas.microsoft.com/office/drawing/2014/main" id="{EC9A47DC-2D85-7B7F-AC20-8D3F4C95D618}"/>
                  </a:ext>
                </a:extLst>
              </p:cNvPr>
              <p:cNvPicPr/>
              <p:nvPr/>
            </p:nvPicPr>
            <p:blipFill>
              <a:blip r:embed="rId293"/>
              <a:stretch>
                <a:fillRect/>
              </a:stretch>
            </p:blipFill>
            <p:spPr>
              <a:xfrm>
                <a:off x="9033725" y="4824700"/>
                <a:ext cx="48240" cy="71640"/>
              </a:xfrm>
              <a:prstGeom prst="rect">
                <a:avLst/>
              </a:prstGeom>
            </p:spPr>
          </p:pic>
        </mc:Fallback>
      </mc:AlternateContent>
      <p:grpSp>
        <p:nvGrpSpPr>
          <p:cNvPr id="12490" name="Group 12489">
            <a:extLst>
              <a:ext uri="{FF2B5EF4-FFF2-40B4-BE49-F238E27FC236}">
                <a16:creationId xmlns:a16="http://schemas.microsoft.com/office/drawing/2014/main" id="{0FACD1DB-E382-AB64-613C-FF31B13DFE01}"/>
              </a:ext>
            </a:extLst>
          </p:cNvPr>
          <p:cNvGrpSpPr/>
          <p:nvPr/>
        </p:nvGrpSpPr>
        <p:grpSpPr>
          <a:xfrm>
            <a:off x="9053885" y="6399340"/>
            <a:ext cx="1453320" cy="434880"/>
            <a:chOff x="9053885" y="6399340"/>
            <a:chExt cx="1453320" cy="434880"/>
          </a:xfrm>
        </p:grpSpPr>
        <mc:AlternateContent xmlns:mc="http://schemas.openxmlformats.org/markup-compatibility/2006" xmlns:p14="http://schemas.microsoft.com/office/powerpoint/2010/main">
          <mc:Choice Requires="p14">
            <p:contentPart p14:bwMode="auto" r:id="rId294">
              <p14:nvContentPartPr>
                <p14:cNvPr id="12480" name="Ink 12479">
                  <a:extLst>
                    <a:ext uri="{FF2B5EF4-FFF2-40B4-BE49-F238E27FC236}">
                      <a16:creationId xmlns:a16="http://schemas.microsoft.com/office/drawing/2014/main" id="{F942BC9D-B622-357E-F04A-844C2D3FE94D}"/>
                    </a:ext>
                  </a:extLst>
                </p14:cNvPr>
                <p14:cNvContentPartPr/>
                <p14:nvPr/>
              </p14:nvContentPartPr>
              <p14:xfrm>
                <a:off x="9057485" y="6399340"/>
                <a:ext cx="34920" cy="198360"/>
              </p14:xfrm>
            </p:contentPart>
          </mc:Choice>
          <mc:Fallback xmlns="">
            <p:pic>
              <p:nvPicPr>
                <p:cNvPr id="12480" name="Ink 12479">
                  <a:extLst>
                    <a:ext uri="{FF2B5EF4-FFF2-40B4-BE49-F238E27FC236}">
                      <a16:creationId xmlns:a16="http://schemas.microsoft.com/office/drawing/2014/main" id="{F942BC9D-B622-357E-F04A-844C2D3FE94D}"/>
                    </a:ext>
                  </a:extLst>
                </p:cNvPr>
                <p:cNvPicPr/>
                <p:nvPr/>
              </p:nvPicPr>
              <p:blipFill>
                <a:blip r:embed="rId295"/>
                <a:stretch>
                  <a:fillRect/>
                </a:stretch>
              </p:blipFill>
              <p:spPr>
                <a:xfrm>
                  <a:off x="9042365" y="6384220"/>
                  <a:ext cx="65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481" name="Ink 12480">
                  <a:extLst>
                    <a:ext uri="{FF2B5EF4-FFF2-40B4-BE49-F238E27FC236}">
                      <a16:creationId xmlns:a16="http://schemas.microsoft.com/office/drawing/2014/main" id="{B4E1184A-AB86-5553-D17C-80A50624AC75}"/>
                    </a:ext>
                  </a:extLst>
                </p14:cNvPr>
                <p14:cNvContentPartPr/>
                <p14:nvPr/>
              </p14:nvContentPartPr>
              <p14:xfrm>
                <a:off x="9053885" y="6563500"/>
                <a:ext cx="107640" cy="109440"/>
              </p14:xfrm>
            </p:contentPart>
          </mc:Choice>
          <mc:Fallback xmlns="">
            <p:pic>
              <p:nvPicPr>
                <p:cNvPr id="12481" name="Ink 12480">
                  <a:extLst>
                    <a:ext uri="{FF2B5EF4-FFF2-40B4-BE49-F238E27FC236}">
                      <a16:creationId xmlns:a16="http://schemas.microsoft.com/office/drawing/2014/main" id="{B4E1184A-AB86-5553-D17C-80A50624AC75}"/>
                    </a:ext>
                  </a:extLst>
                </p:cNvPr>
                <p:cNvPicPr/>
                <p:nvPr/>
              </p:nvPicPr>
              <p:blipFill>
                <a:blip r:embed="rId297"/>
                <a:stretch>
                  <a:fillRect/>
                </a:stretch>
              </p:blipFill>
              <p:spPr>
                <a:xfrm>
                  <a:off x="9038405" y="6548380"/>
                  <a:ext cx="138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482" name="Ink 12481">
                  <a:extLst>
                    <a:ext uri="{FF2B5EF4-FFF2-40B4-BE49-F238E27FC236}">
                      <a16:creationId xmlns:a16="http://schemas.microsoft.com/office/drawing/2014/main" id="{7E0F536E-A51D-471D-5C80-5B3233388558}"/>
                    </a:ext>
                  </a:extLst>
                </p14:cNvPr>
                <p14:cNvContentPartPr/>
                <p14:nvPr/>
              </p14:nvContentPartPr>
              <p14:xfrm>
                <a:off x="9221285" y="6645580"/>
                <a:ext cx="328320" cy="150840"/>
              </p14:xfrm>
            </p:contentPart>
          </mc:Choice>
          <mc:Fallback xmlns="">
            <p:pic>
              <p:nvPicPr>
                <p:cNvPr id="12482" name="Ink 12481">
                  <a:extLst>
                    <a:ext uri="{FF2B5EF4-FFF2-40B4-BE49-F238E27FC236}">
                      <a16:creationId xmlns:a16="http://schemas.microsoft.com/office/drawing/2014/main" id="{7E0F536E-A51D-471D-5C80-5B3233388558}"/>
                    </a:ext>
                  </a:extLst>
                </p:cNvPr>
                <p:cNvPicPr/>
                <p:nvPr/>
              </p:nvPicPr>
              <p:blipFill>
                <a:blip r:embed="rId299"/>
                <a:stretch>
                  <a:fillRect/>
                </a:stretch>
              </p:blipFill>
              <p:spPr>
                <a:xfrm>
                  <a:off x="9206165" y="6630460"/>
                  <a:ext cx="358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483" name="Ink 12482">
                  <a:extLst>
                    <a:ext uri="{FF2B5EF4-FFF2-40B4-BE49-F238E27FC236}">
                      <a16:creationId xmlns:a16="http://schemas.microsoft.com/office/drawing/2014/main" id="{A59D9736-11A1-3F71-DFEE-A54E2C314C9E}"/>
                    </a:ext>
                  </a:extLst>
                </p14:cNvPr>
                <p14:cNvContentPartPr/>
                <p14:nvPr/>
              </p14:nvContentPartPr>
              <p14:xfrm>
                <a:off x="9609725" y="6591220"/>
                <a:ext cx="78120" cy="232920"/>
              </p14:xfrm>
            </p:contentPart>
          </mc:Choice>
          <mc:Fallback xmlns="">
            <p:pic>
              <p:nvPicPr>
                <p:cNvPr id="12483" name="Ink 12482">
                  <a:extLst>
                    <a:ext uri="{FF2B5EF4-FFF2-40B4-BE49-F238E27FC236}">
                      <a16:creationId xmlns:a16="http://schemas.microsoft.com/office/drawing/2014/main" id="{A59D9736-11A1-3F71-DFEE-A54E2C314C9E}"/>
                    </a:ext>
                  </a:extLst>
                </p:cNvPr>
                <p:cNvPicPr/>
                <p:nvPr/>
              </p:nvPicPr>
              <p:blipFill>
                <a:blip r:embed="rId301"/>
                <a:stretch>
                  <a:fillRect/>
                </a:stretch>
              </p:blipFill>
              <p:spPr>
                <a:xfrm>
                  <a:off x="9594245" y="6575740"/>
                  <a:ext cx="108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484" name="Ink 12483">
                  <a:extLst>
                    <a:ext uri="{FF2B5EF4-FFF2-40B4-BE49-F238E27FC236}">
                      <a16:creationId xmlns:a16="http://schemas.microsoft.com/office/drawing/2014/main" id="{E3B6057B-E27B-3086-8E59-2B157AAA73CD}"/>
                    </a:ext>
                  </a:extLst>
                </p14:cNvPr>
                <p14:cNvContentPartPr/>
                <p14:nvPr/>
              </p14:nvContentPartPr>
              <p14:xfrm>
                <a:off x="9644285" y="6638380"/>
                <a:ext cx="129600" cy="103320"/>
              </p14:xfrm>
            </p:contentPart>
          </mc:Choice>
          <mc:Fallback xmlns="">
            <p:pic>
              <p:nvPicPr>
                <p:cNvPr id="12484" name="Ink 12483">
                  <a:extLst>
                    <a:ext uri="{FF2B5EF4-FFF2-40B4-BE49-F238E27FC236}">
                      <a16:creationId xmlns:a16="http://schemas.microsoft.com/office/drawing/2014/main" id="{E3B6057B-E27B-3086-8E59-2B157AAA73CD}"/>
                    </a:ext>
                  </a:extLst>
                </p:cNvPr>
                <p:cNvPicPr/>
                <p:nvPr/>
              </p:nvPicPr>
              <p:blipFill>
                <a:blip r:embed="rId303"/>
                <a:stretch>
                  <a:fillRect/>
                </a:stretch>
              </p:blipFill>
              <p:spPr>
                <a:xfrm>
                  <a:off x="9628805" y="6623260"/>
                  <a:ext cx="160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485" name="Ink 12484">
                  <a:extLst>
                    <a:ext uri="{FF2B5EF4-FFF2-40B4-BE49-F238E27FC236}">
                      <a16:creationId xmlns:a16="http://schemas.microsoft.com/office/drawing/2014/main" id="{96F4A0A3-A7C6-75F4-44E5-8BFAEF0F96EB}"/>
                    </a:ext>
                  </a:extLst>
                </p14:cNvPr>
                <p14:cNvContentPartPr/>
                <p14:nvPr/>
              </p14:nvContentPartPr>
              <p14:xfrm>
                <a:off x="9730325" y="6570340"/>
                <a:ext cx="379800" cy="263880"/>
              </p14:xfrm>
            </p:contentPart>
          </mc:Choice>
          <mc:Fallback xmlns="">
            <p:pic>
              <p:nvPicPr>
                <p:cNvPr id="12485" name="Ink 12484">
                  <a:extLst>
                    <a:ext uri="{FF2B5EF4-FFF2-40B4-BE49-F238E27FC236}">
                      <a16:creationId xmlns:a16="http://schemas.microsoft.com/office/drawing/2014/main" id="{96F4A0A3-A7C6-75F4-44E5-8BFAEF0F96EB}"/>
                    </a:ext>
                  </a:extLst>
                </p:cNvPr>
                <p:cNvPicPr/>
                <p:nvPr/>
              </p:nvPicPr>
              <p:blipFill>
                <a:blip r:embed="rId305"/>
                <a:stretch>
                  <a:fillRect/>
                </a:stretch>
              </p:blipFill>
              <p:spPr>
                <a:xfrm>
                  <a:off x="9715205" y="6554860"/>
                  <a:ext cx="4104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486" name="Ink 12485">
                  <a:extLst>
                    <a:ext uri="{FF2B5EF4-FFF2-40B4-BE49-F238E27FC236}">
                      <a16:creationId xmlns:a16="http://schemas.microsoft.com/office/drawing/2014/main" id="{3A759CA7-040D-1596-6503-9C9E747E6565}"/>
                    </a:ext>
                  </a:extLst>
                </p14:cNvPr>
                <p14:cNvContentPartPr/>
                <p14:nvPr/>
              </p14:nvContentPartPr>
              <p14:xfrm>
                <a:off x="10113725" y="6679780"/>
                <a:ext cx="74160" cy="144360"/>
              </p14:xfrm>
            </p:contentPart>
          </mc:Choice>
          <mc:Fallback xmlns="">
            <p:pic>
              <p:nvPicPr>
                <p:cNvPr id="12486" name="Ink 12485">
                  <a:extLst>
                    <a:ext uri="{FF2B5EF4-FFF2-40B4-BE49-F238E27FC236}">
                      <a16:creationId xmlns:a16="http://schemas.microsoft.com/office/drawing/2014/main" id="{3A759CA7-040D-1596-6503-9C9E747E6565}"/>
                    </a:ext>
                  </a:extLst>
                </p:cNvPr>
                <p:cNvPicPr/>
                <p:nvPr/>
              </p:nvPicPr>
              <p:blipFill>
                <a:blip r:embed="rId307"/>
                <a:stretch>
                  <a:fillRect/>
                </a:stretch>
              </p:blipFill>
              <p:spPr>
                <a:xfrm>
                  <a:off x="10098605" y="6664660"/>
                  <a:ext cx="104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487" name="Ink 12486">
                  <a:extLst>
                    <a:ext uri="{FF2B5EF4-FFF2-40B4-BE49-F238E27FC236}">
                      <a16:creationId xmlns:a16="http://schemas.microsoft.com/office/drawing/2014/main" id="{A6B066E8-B8F0-D33C-EA35-4CDCF2C89DA4}"/>
                    </a:ext>
                  </a:extLst>
                </p14:cNvPr>
                <p14:cNvContentPartPr/>
                <p14:nvPr/>
              </p14:nvContentPartPr>
              <p14:xfrm>
                <a:off x="10213445" y="6713980"/>
                <a:ext cx="233280" cy="102960"/>
              </p14:xfrm>
            </p:contentPart>
          </mc:Choice>
          <mc:Fallback xmlns="">
            <p:pic>
              <p:nvPicPr>
                <p:cNvPr id="12487" name="Ink 12486">
                  <a:extLst>
                    <a:ext uri="{FF2B5EF4-FFF2-40B4-BE49-F238E27FC236}">
                      <a16:creationId xmlns:a16="http://schemas.microsoft.com/office/drawing/2014/main" id="{A6B066E8-B8F0-D33C-EA35-4CDCF2C89DA4}"/>
                    </a:ext>
                  </a:extLst>
                </p:cNvPr>
                <p:cNvPicPr/>
                <p:nvPr/>
              </p:nvPicPr>
              <p:blipFill>
                <a:blip r:embed="rId309"/>
                <a:stretch>
                  <a:fillRect/>
                </a:stretch>
              </p:blipFill>
              <p:spPr>
                <a:xfrm>
                  <a:off x="10198325" y="6698500"/>
                  <a:ext cx="263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488" name="Ink 12487">
                  <a:extLst>
                    <a:ext uri="{FF2B5EF4-FFF2-40B4-BE49-F238E27FC236}">
                      <a16:creationId xmlns:a16="http://schemas.microsoft.com/office/drawing/2014/main" id="{FD8A9881-441B-328D-6B9F-71D3E48D298F}"/>
                    </a:ext>
                  </a:extLst>
                </p14:cNvPr>
                <p14:cNvContentPartPr/>
                <p14:nvPr/>
              </p14:nvContentPartPr>
              <p14:xfrm>
                <a:off x="10437725" y="6515620"/>
                <a:ext cx="69480" cy="301320"/>
              </p14:xfrm>
            </p:contentPart>
          </mc:Choice>
          <mc:Fallback xmlns="">
            <p:pic>
              <p:nvPicPr>
                <p:cNvPr id="12488" name="Ink 12487">
                  <a:extLst>
                    <a:ext uri="{FF2B5EF4-FFF2-40B4-BE49-F238E27FC236}">
                      <a16:creationId xmlns:a16="http://schemas.microsoft.com/office/drawing/2014/main" id="{FD8A9881-441B-328D-6B9F-71D3E48D298F}"/>
                    </a:ext>
                  </a:extLst>
                </p:cNvPr>
                <p:cNvPicPr/>
                <p:nvPr/>
              </p:nvPicPr>
              <p:blipFill>
                <a:blip r:embed="rId311"/>
                <a:stretch>
                  <a:fillRect/>
                </a:stretch>
              </p:blipFill>
              <p:spPr>
                <a:xfrm>
                  <a:off x="10422605" y="6500500"/>
                  <a:ext cx="99720" cy="331560"/>
                </a:xfrm>
                <a:prstGeom prst="rect">
                  <a:avLst/>
                </a:prstGeom>
              </p:spPr>
            </p:pic>
          </mc:Fallback>
        </mc:AlternateContent>
      </p:grpSp>
      <p:grpSp>
        <p:nvGrpSpPr>
          <p:cNvPr id="12495" name="Group 12494">
            <a:extLst>
              <a:ext uri="{FF2B5EF4-FFF2-40B4-BE49-F238E27FC236}">
                <a16:creationId xmlns:a16="http://schemas.microsoft.com/office/drawing/2014/main" id="{F34DBDDA-7514-4205-65E7-D459CDF424BE}"/>
              </a:ext>
            </a:extLst>
          </p:cNvPr>
          <p:cNvGrpSpPr/>
          <p:nvPr/>
        </p:nvGrpSpPr>
        <p:grpSpPr>
          <a:xfrm>
            <a:off x="8919605" y="6023140"/>
            <a:ext cx="466200" cy="287640"/>
            <a:chOff x="8919605" y="6023140"/>
            <a:chExt cx="466200" cy="287640"/>
          </a:xfrm>
        </p:grpSpPr>
        <mc:AlternateContent xmlns:mc="http://schemas.openxmlformats.org/markup-compatibility/2006" xmlns:p14="http://schemas.microsoft.com/office/powerpoint/2010/main">
          <mc:Choice Requires="p14">
            <p:contentPart p14:bwMode="auto" r:id="rId312">
              <p14:nvContentPartPr>
                <p14:cNvPr id="12426" name="Ink 12425">
                  <a:extLst>
                    <a:ext uri="{FF2B5EF4-FFF2-40B4-BE49-F238E27FC236}">
                      <a16:creationId xmlns:a16="http://schemas.microsoft.com/office/drawing/2014/main" id="{376C4F3F-AA38-09A1-36D5-E48D2E2DD319}"/>
                    </a:ext>
                  </a:extLst>
                </p14:cNvPr>
                <p14:cNvContentPartPr/>
                <p14:nvPr/>
              </p14:nvContentPartPr>
              <p14:xfrm>
                <a:off x="8919605" y="6023140"/>
                <a:ext cx="104040" cy="281160"/>
              </p14:xfrm>
            </p:contentPart>
          </mc:Choice>
          <mc:Fallback xmlns="">
            <p:pic>
              <p:nvPicPr>
                <p:cNvPr id="12426" name="Ink 12425">
                  <a:extLst>
                    <a:ext uri="{FF2B5EF4-FFF2-40B4-BE49-F238E27FC236}">
                      <a16:creationId xmlns:a16="http://schemas.microsoft.com/office/drawing/2014/main" id="{376C4F3F-AA38-09A1-36D5-E48D2E2DD319}"/>
                    </a:ext>
                  </a:extLst>
                </p:cNvPr>
                <p:cNvPicPr/>
                <p:nvPr/>
              </p:nvPicPr>
              <p:blipFill>
                <a:blip r:embed="rId313"/>
                <a:stretch>
                  <a:fillRect/>
                </a:stretch>
              </p:blipFill>
              <p:spPr>
                <a:xfrm>
                  <a:off x="8899085" y="6002620"/>
                  <a:ext cx="1447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427" name="Ink 12426">
                  <a:extLst>
                    <a:ext uri="{FF2B5EF4-FFF2-40B4-BE49-F238E27FC236}">
                      <a16:creationId xmlns:a16="http://schemas.microsoft.com/office/drawing/2014/main" id="{FFCBD945-296A-4022-82BE-C5487A03CFD5}"/>
                    </a:ext>
                  </a:extLst>
                </p14:cNvPr>
                <p14:cNvContentPartPr/>
                <p14:nvPr/>
              </p14:nvContentPartPr>
              <p14:xfrm>
                <a:off x="9100685" y="6036820"/>
                <a:ext cx="52200" cy="273960"/>
              </p14:xfrm>
            </p:contentPart>
          </mc:Choice>
          <mc:Fallback xmlns="">
            <p:pic>
              <p:nvPicPr>
                <p:cNvPr id="12427" name="Ink 12426">
                  <a:extLst>
                    <a:ext uri="{FF2B5EF4-FFF2-40B4-BE49-F238E27FC236}">
                      <a16:creationId xmlns:a16="http://schemas.microsoft.com/office/drawing/2014/main" id="{FFCBD945-296A-4022-82BE-C5487A03CFD5}"/>
                    </a:ext>
                  </a:extLst>
                </p:cNvPr>
                <p:cNvPicPr/>
                <p:nvPr/>
              </p:nvPicPr>
              <p:blipFill>
                <a:blip r:embed="rId315"/>
                <a:stretch>
                  <a:fillRect/>
                </a:stretch>
              </p:blipFill>
              <p:spPr>
                <a:xfrm>
                  <a:off x="9080165" y="6016660"/>
                  <a:ext cx="928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2430" name="Ink 12429">
                  <a:extLst>
                    <a:ext uri="{FF2B5EF4-FFF2-40B4-BE49-F238E27FC236}">
                      <a16:creationId xmlns:a16="http://schemas.microsoft.com/office/drawing/2014/main" id="{DA25AEBF-2214-69EE-02E8-3B80BB4A49E6}"/>
                    </a:ext>
                  </a:extLst>
                </p14:cNvPr>
                <p14:cNvContentPartPr/>
                <p14:nvPr/>
              </p14:nvContentPartPr>
              <p14:xfrm>
                <a:off x="9213005" y="6064180"/>
                <a:ext cx="60840" cy="219240"/>
              </p14:xfrm>
            </p:contentPart>
          </mc:Choice>
          <mc:Fallback xmlns="">
            <p:pic>
              <p:nvPicPr>
                <p:cNvPr id="12430" name="Ink 12429">
                  <a:extLst>
                    <a:ext uri="{FF2B5EF4-FFF2-40B4-BE49-F238E27FC236}">
                      <a16:creationId xmlns:a16="http://schemas.microsoft.com/office/drawing/2014/main" id="{DA25AEBF-2214-69EE-02E8-3B80BB4A49E6}"/>
                    </a:ext>
                  </a:extLst>
                </p:cNvPr>
                <p:cNvPicPr/>
                <p:nvPr/>
              </p:nvPicPr>
              <p:blipFill>
                <a:blip r:embed="rId317"/>
                <a:stretch>
                  <a:fillRect/>
                </a:stretch>
              </p:blipFill>
              <p:spPr>
                <a:xfrm>
                  <a:off x="9192485" y="6043660"/>
                  <a:ext cx="1015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2431" name="Ink 12430">
                  <a:extLst>
                    <a:ext uri="{FF2B5EF4-FFF2-40B4-BE49-F238E27FC236}">
                      <a16:creationId xmlns:a16="http://schemas.microsoft.com/office/drawing/2014/main" id="{B658F26B-04AE-81B6-A400-643E19CE1654}"/>
                    </a:ext>
                  </a:extLst>
                </p14:cNvPr>
                <p14:cNvContentPartPr/>
                <p14:nvPr/>
              </p14:nvContentPartPr>
              <p14:xfrm>
                <a:off x="9307685" y="6098380"/>
                <a:ext cx="78120" cy="191880"/>
              </p14:xfrm>
            </p:contentPart>
          </mc:Choice>
          <mc:Fallback xmlns="">
            <p:pic>
              <p:nvPicPr>
                <p:cNvPr id="12431" name="Ink 12430">
                  <a:extLst>
                    <a:ext uri="{FF2B5EF4-FFF2-40B4-BE49-F238E27FC236}">
                      <a16:creationId xmlns:a16="http://schemas.microsoft.com/office/drawing/2014/main" id="{B658F26B-04AE-81B6-A400-643E19CE1654}"/>
                    </a:ext>
                  </a:extLst>
                </p:cNvPr>
                <p:cNvPicPr/>
                <p:nvPr/>
              </p:nvPicPr>
              <p:blipFill>
                <a:blip r:embed="rId319"/>
                <a:stretch>
                  <a:fillRect/>
                </a:stretch>
              </p:blipFill>
              <p:spPr>
                <a:xfrm>
                  <a:off x="9292565" y="6082900"/>
                  <a:ext cx="1083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2491" name="Ink 12490">
                  <a:extLst>
                    <a:ext uri="{FF2B5EF4-FFF2-40B4-BE49-F238E27FC236}">
                      <a16:creationId xmlns:a16="http://schemas.microsoft.com/office/drawing/2014/main" id="{24555E55-A334-1459-388C-1B0A0E9D7F7E}"/>
                    </a:ext>
                  </a:extLst>
                </p14:cNvPr>
                <p14:cNvContentPartPr/>
                <p14:nvPr/>
              </p14:nvContentPartPr>
              <p14:xfrm>
                <a:off x="9178445" y="6125740"/>
                <a:ext cx="198720" cy="68760"/>
              </p14:xfrm>
            </p:contentPart>
          </mc:Choice>
          <mc:Fallback xmlns="">
            <p:pic>
              <p:nvPicPr>
                <p:cNvPr id="12491" name="Ink 12490">
                  <a:extLst>
                    <a:ext uri="{FF2B5EF4-FFF2-40B4-BE49-F238E27FC236}">
                      <a16:creationId xmlns:a16="http://schemas.microsoft.com/office/drawing/2014/main" id="{24555E55-A334-1459-388C-1B0A0E9D7F7E}"/>
                    </a:ext>
                  </a:extLst>
                </p:cNvPr>
                <p:cNvPicPr/>
                <p:nvPr/>
              </p:nvPicPr>
              <p:blipFill>
                <a:blip r:embed="rId321"/>
                <a:stretch>
                  <a:fillRect/>
                </a:stretch>
              </p:blipFill>
              <p:spPr>
                <a:xfrm>
                  <a:off x="9157925" y="6105220"/>
                  <a:ext cx="239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2492" name="Ink 12491">
                  <a:extLst>
                    <a:ext uri="{FF2B5EF4-FFF2-40B4-BE49-F238E27FC236}">
                      <a16:creationId xmlns:a16="http://schemas.microsoft.com/office/drawing/2014/main" id="{BB5C2AEE-5104-6062-56BC-0578A1BBAEB4}"/>
                    </a:ext>
                  </a:extLst>
                </p14:cNvPr>
                <p14:cNvContentPartPr/>
                <p14:nvPr/>
              </p14:nvContentPartPr>
              <p14:xfrm>
                <a:off x="9316325" y="6208180"/>
                <a:ext cx="34920" cy="6840"/>
              </p14:xfrm>
            </p:contentPart>
          </mc:Choice>
          <mc:Fallback xmlns="">
            <p:pic>
              <p:nvPicPr>
                <p:cNvPr id="12492" name="Ink 12491">
                  <a:extLst>
                    <a:ext uri="{FF2B5EF4-FFF2-40B4-BE49-F238E27FC236}">
                      <a16:creationId xmlns:a16="http://schemas.microsoft.com/office/drawing/2014/main" id="{BB5C2AEE-5104-6062-56BC-0578A1BBAEB4}"/>
                    </a:ext>
                  </a:extLst>
                </p:cNvPr>
                <p:cNvPicPr/>
                <p:nvPr/>
              </p:nvPicPr>
              <p:blipFill>
                <a:blip r:embed="rId323"/>
                <a:stretch>
                  <a:fillRect/>
                </a:stretch>
              </p:blipFill>
              <p:spPr>
                <a:xfrm>
                  <a:off x="9301205" y="6192700"/>
                  <a:ext cx="65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2493" name="Ink 12492">
                  <a:extLst>
                    <a:ext uri="{FF2B5EF4-FFF2-40B4-BE49-F238E27FC236}">
                      <a16:creationId xmlns:a16="http://schemas.microsoft.com/office/drawing/2014/main" id="{8362C68A-4C60-BD29-EA84-3041B1C976B5}"/>
                    </a:ext>
                  </a:extLst>
                </p14:cNvPr>
                <p14:cNvContentPartPr/>
                <p14:nvPr/>
              </p14:nvContentPartPr>
              <p14:xfrm>
                <a:off x="9074765" y="6094420"/>
                <a:ext cx="276480" cy="195480"/>
              </p14:xfrm>
            </p:contentPart>
          </mc:Choice>
          <mc:Fallback xmlns="">
            <p:pic>
              <p:nvPicPr>
                <p:cNvPr id="12493" name="Ink 12492">
                  <a:extLst>
                    <a:ext uri="{FF2B5EF4-FFF2-40B4-BE49-F238E27FC236}">
                      <a16:creationId xmlns:a16="http://schemas.microsoft.com/office/drawing/2014/main" id="{8362C68A-4C60-BD29-EA84-3041B1C976B5}"/>
                    </a:ext>
                  </a:extLst>
                </p:cNvPr>
                <p:cNvPicPr/>
                <p:nvPr/>
              </p:nvPicPr>
              <p:blipFill>
                <a:blip r:embed="rId325"/>
                <a:stretch>
                  <a:fillRect/>
                </a:stretch>
              </p:blipFill>
              <p:spPr>
                <a:xfrm>
                  <a:off x="9059645" y="6079300"/>
                  <a:ext cx="307080" cy="226080"/>
                </a:xfrm>
                <a:prstGeom prst="rect">
                  <a:avLst/>
                </a:prstGeom>
              </p:spPr>
            </p:pic>
          </mc:Fallback>
        </mc:AlternateContent>
      </p:grpSp>
      <p:grpSp>
        <p:nvGrpSpPr>
          <p:cNvPr id="12501" name="Group 12500">
            <a:extLst>
              <a:ext uri="{FF2B5EF4-FFF2-40B4-BE49-F238E27FC236}">
                <a16:creationId xmlns:a16="http://schemas.microsoft.com/office/drawing/2014/main" id="{5461115E-B313-4B02-5D67-FB29CA57A235}"/>
              </a:ext>
            </a:extLst>
          </p:cNvPr>
          <p:cNvGrpSpPr/>
          <p:nvPr/>
        </p:nvGrpSpPr>
        <p:grpSpPr>
          <a:xfrm>
            <a:off x="7401125" y="4764580"/>
            <a:ext cx="1665720" cy="800640"/>
            <a:chOff x="7401125" y="4764580"/>
            <a:chExt cx="1665720" cy="800640"/>
          </a:xfrm>
        </p:grpSpPr>
        <mc:AlternateContent xmlns:mc="http://schemas.openxmlformats.org/markup-compatibility/2006" xmlns:p14="http://schemas.microsoft.com/office/powerpoint/2010/main">
          <mc:Choice Requires="p14">
            <p:contentPart p14:bwMode="auto" r:id="rId326">
              <p14:nvContentPartPr>
                <p14:cNvPr id="12466" name="Ink 12465">
                  <a:extLst>
                    <a:ext uri="{FF2B5EF4-FFF2-40B4-BE49-F238E27FC236}">
                      <a16:creationId xmlns:a16="http://schemas.microsoft.com/office/drawing/2014/main" id="{157BFE13-4F4B-BB4F-4EA2-644178AFBB91}"/>
                    </a:ext>
                  </a:extLst>
                </p14:cNvPr>
                <p14:cNvContentPartPr/>
                <p14:nvPr/>
              </p14:nvContentPartPr>
              <p14:xfrm>
                <a:off x="7401125" y="4880860"/>
                <a:ext cx="95400" cy="178200"/>
              </p14:xfrm>
            </p:contentPart>
          </mc:Choice>
          <mc:Fallback xmlns="">
            <p:pic>
              <p:nvPicPr>
                <p:cNvPr id="12466" name="Ink 12465">
                  <a:extLst>
                    <a:ext uri="{FF2B5EF4-FFF2-40B4-BE49-F238E27FC236}">
                      <a16:creationId xmlns:a16="http://schemas.microsoft.com/office/drawing/2014/main" id="{157BFE13-4F4B-BB4F-4EA2-644178AFBB91}"/>
                    </a:ext>
                  </a:extLst>
                </p:cNvPr>
                <p:cNvPicPr/>
                <p:nvPr/>
              </p:nvPicPr>
              <p:blipFill>
                <a:blip r:embed="rId327"/>
                <a:stretch>
                  <a:fillRect/>
                </a:stretch>
              </p:blipFill>
              <p:spPr>
                <a:xfrm>
                  <a:off x="7386005" y="4865740"/>
                  <a:ext cx="1256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2467" name="Ink 12466">
                  <a:extLst>
                    <a:ext uri="{FF2B5EF4-FFF2-40B4-BE49-F238E27FC236}">
                      <a16:creationId xmlns:a16="http://schemas.microsoft.com/office/drawing/2014/main" id="{9E0A7E8C-C211-25AA-DB33-4B29747DB785}"/>
                    </a:ext>
                  </a:extLst>
                </p14:cNvPr>
                <p14:cNvContentPartPr/>
                <p14:nvPr/>
              </p14:nvContentPartPr>
              <p14:xfrm>
                <a:off x="7427045" y="4801660"/>
                <a:ext cx="52200" cy="339120"/>
              </p14:xfrm>
            </p:contentPart>
          </mc:Choice>
          <mc:Fallback xmlns="">
            <p:pic>
              <p:nvPicPr>
                <p:cNvPr id="12467" name="Ink 12466">
                  <a:extLst>
                    <a:ext uri="{FF2B5EF4-FFF2-40B4-BE49-F238E27FC236}">
                      <a16:creationId xmlns:a16="http://schemas.microsoft.com/office/drawing/2014/main" id="{9E0A7E8C-C211-25AA-DB33-4B29747DB785}"/>
                    </a:ext>
                  </a:extLst>
                </p:cNvPr>
                <p:cNvPicPr/>
                <p:nvPr/>
              </p:nvPicPr>
              <p:blipFill>
                <a:blip r:embed="rId329"/>
                <a:stretch>
                  <a:fillRect/>
                </a:stretch>
              </p:blipFill>
              <p:spPr>
                <a:xfrm>
                  <a:off x="7411925" y="4786540"/>
                  <a:ext cx="82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2438" name="Ink 12437">
                  <a:extLst>
                    <a:ext uri="{FF2B5EF4-FFF2-40B4-BE49-F238E27FC236}">
                      <a16:creationId xmlns:a16="http://schemas.microsoft.com/office/drawing/2014/main" id="{1EC0AEF5-FAFB-0B66-609C-C3C976CE2A4B}"/>
                    </a:ext>
                  </a:extLst>
                </p14:cNvPr>
                <p14:cNvContentPartPr/>
                <p14:nvPr/>
              </p14:nvContentPartPr>
              <p14:xfrm>
                <a:off x="9040205" y="5448580"/>
                <a:ext cx="26280" cy="20880"/>
              </p14:xfrm>
            </p:contentPart>
          </mc:Choice>
          <mc:Fallback xmlns="">
            <p:pic>
              <p:nvPicPr>
                <p:cNvPr id="12438" name="Ink 12437">
                  <a:extLst>
                    <a:ext uri="{FF2B5EF4-FFF2-40B4-BE49-F238E27FC236}">
                      <a16:creationId xmlns:a16="http://schemas.microsoft.com/office/drawing/2014/main" id="{1EC0AEF5-FAFB-0B66-609C-C3C976CE2A4B}"/>
                    </a:ext>
                  </a:extLst>
                </p:cNvPr>
                <p:cNvPicPr/>
                <p:nvPr/>
              </p:nvPicPr>
              <p:blipFill>
                <a:blip r:embed="rId331"/>
                <a:stretch>
                  <a:fillRect/>
                </a:stretch>
              </p:blipFill>
              <p:spPr>
                <a:xfrm>
                  <a:off x="9020045" y="5428420"/>
                  <a:ext cx="66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2439" name="Ink 12438">
                  <a:extLst>
                    <a:ext uri="{FF2B5EF4-FFF2-40B4-BE49-F238E27FC236}">
                      <a16:creationId xmlns:a16="http://schemas.microsoft.com/office/drawing/2014/main" id="{D8D0FF26-FDA0-9ABD-D01E-9E4E695EC67E}"/>
                    </a:ext>
                  </a:extLst>
                </p14:cNvPr>
                <p14:cNvContentPartPr/>
                <p14:nvPr/>
              </p14:nvContentPartPr>
              <p14:xfrm>
                <a:off x="9022925" y="5311420"/>
                <a:ext cx="26280" cy="48600"/>
              </p14:xfrm>
            </p:contentPart>
          </mc:Choice>
          <mc:Fallback xmlns="">
            <p:pic>
              <p:nvPicPr>
                <p:cNvPr id="12439" name="Ink 12438">
                  <a:extLst>
                    <a:ext uri="{FF2B5EF4-FFF2-40B4-BE49-F238E27FC236}">
                      <a16:creationId xmlns:a16="http://schemas.microsoft.com/office/drawing/2014/main" id="{D8D0FF26-FDA0-9ABD-D01E-9E4E695EC67E}"/>
                    </a:ext>
                  </a:extLst>
                </p:cNvPr>
                <p:cNvPicPr/>
                <p:nvPr/>
              </p:nvPicPr>
              <p:blipFill>
                <a:blip r:embed="rId333"/>
                <a:stretch>
                  <a:fillRect/>
                </a:stretch>
              </p:blipFill>
              <p:spPr>
                <a:xfrm>
                  <a:off x="9002765" y="5291260"/>
                  <a:ext cx="66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2440" name="Ink 12439">
                  <a:extLst>
                    <a:ext uri="{FF2B5EF4-FFF2-40B4-BE49-F238E27FC236}">
                      <a16:creationId xmlns:a16="http://schemas.microsoft.com/office/drawing/2014/main" id="{54A71C72-A9B5-42B0-F9BF-DDD5378389D2}"/>
                    </a:ext>
                  </a:extLst>
                </p14:cNvPr>
                <p14:cNvContentPartPr/>
                <p14:nvPr/>
              </p14:nvContentPartPr>
              <p14:xfrm>
                <a:off x="9031565" y="5243380"/>
                <a:ext cx="17640" cy="27720"/>
              </p14:xfrm>
            </p:contentPart>
          </mc:Choice>
          <mc:Fallback xmlns="">
            <p:pic>
              <p:nvPicPr>
                <p:cNvPr id="12440" name="Ink 12439">
                  <a:extLst>
                    <a:ext uri="{FF2B5EF4-FFF2-40B4-BE49-F238E27FC236}">
                      <a16:creationId xmlns:a16="http://schemas.microsoft.com/office/drawing/2014/main" id="{54A71C72-A9B5-42B0-F9BF-DDD5378389D2}"/>
                    </a:ext>
                  </a:extLst>
                </p:cNvPr>
                <p:cNvPicPr/>
                <p:nvPr/>
              </p:nvPicPr>
              <p:blipFill>
                <a:blip r:embed="rId335"/>
                <a:stretch>
                  <a:fillRect/>
                </a:stretch>
              </p:blipFill>
              <p:spPr>
                <a:xfrm>
                  <a:off x="9011405" y="5222860"/>
                  <a:ext cx="58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2441" name="Ink 12440">
                  <a:extLst>
                    <a:ext uri="{FF2B5EF4-FFF2-40B4-BE49-F238E27FC236}">
                      <a16:creationId xmlns:a16="http://schemas.microsoft.com/office/drawing/2014/main" id="{773E1CA9-45E7-729D-FC31-D0EEB5DE541B}"/>
                    </a:ext>
                  </a:extLst>
                </p14:cNvPr>
                <p14:cNvContentPartPr/>
                <p14:nvPr/>
              </p14:nvContentPartPr>
              <p14:xfrm>
                <a:off x="9022925" y="5188660"/>
                <a:ext cx="26280" cy="20880"/>
              </p14:xfrm>
            </p:contentPart>
          </mc:Choice>
          <mc:Fallback xmlns="">
            <p:pic>
              <p:nvPicPr>
                <p:cNvPr id="12441" name="Ink 12440">
                  <a:extLst>
                    <a:ext uri="{FF2B5EF4-FFF2-40B4-BE49-F238E27FC236}">
                      <a16:creationId xmlns:a16="http://schemas.microsoft.com/office/drawing/2014/main" id="{773E1CA9-45E7-729D-FC31-D0EEB5DE541B}"/>
                    </a:ext>
                  </a:extLst>
                </p:cNvPr>
                <p:cNvPicPr/>
                <p:nvPr/>
              </p:nvPicPr>
              <p:blipFill>
                <a:blip r:embed="rId337"/>
                <a:stretch>
                  <a:fillRect/>
                </a:stretch>
              </p:blipFill>
              <p:spPr>
                <a:xfrm>
                  <a:off x="9002765" y="5168500"/>
                  <a:ext cx="66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2442" name="Ink 12441">
                  <a:extLst>
                    <a:ext uri="{FF2B5EF4-FFF2-40B4-BE49-F238E27FC236}">
                      <a16:creationId xmlns:a16="http://schemas.microsoft.com/office/drawing/2014/main" id="{8E71D8C6-5EE5-8060-049C-2B6B3624921E}"/>
                    </a:ext>
                  </a:extLst>
                </p14:cNvPr>
                <p14:cNvContentPartPr/>
                <p14:nvPr/>
              </p14:nvContentPartPr>
              <p14:xfrm>
                <a:off x="9031565" y="5113420"/>
                <a:ext cx="17640" cy="41400"/>
              </p14:xfrm>
            </p:contentPart>
          </mc:Choice>
          <mc:Fallback xmlns="">
            <p:pic>
              <p:nvPicPr>
                <p:cNvPr id="12442" name="Ink 12441">
                  <a:extLst>
                    <a:ext uri="{FF2B5EF4-FFF2-40B4-BE49-F238E27FC236}">
                      <a16:creationId xmlns:a16="http://schemas.microsoft.com/office/drawing/2014/main" id="{8E71D8C6-5EE5-8060-049C-2B6B3624921E}"/>
                    </a:ext>
                  </a:extLst>
                </p:cNvPr>
                <p:cNvPicPr/>
                <p:nvPr/>
              </p:nvPicPr>
              <p:blipFill>
                <a:blip r:embed="rId339"/>
                <a:stretch>
                  <a:fillRect/>
                </a:stretch>
              </p:blipFill>
              <p:spPr>
                <a:xfrm>
                  <a:off x="9011405" y="5092900"/>
                  <a:ext cx="58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2443" name="Ink 12442">
                  <a:extLst>
                    <a:ext uri="{FF2B5EF4-FFF2-40B4-BE49-F238E27FC236}">
                      <a16:creationId xmlns:a16="http://schemas.microsoft.com/office/drawing/2014/main" id="{8542BD2D-E10E-505E-EC62-CBC6BDBAE074}"/>
                    </a:ext>
                  </a:extLst>
                </p14:cNvPr>
                <p14:cNvContentPartPr/>
                <p14:nvPr/>
              </p14:nvContentPartPr>
              <p14:xfrm>
                <a:off x="9031565" y="5051860"/>
                <a:ext cx="17640" cy="34560"/>
              </p14:xfrm>
            </p:contentPart>
          </mc:Choice>
          <mc:Fallback xmlns="">
            <p:pic>
              <p:nvPicPr>
                <p:cNvPr id="12443" name="Ink 12442">
                  <a:extLst>
                    <a:ext uri="{FF2B5EF4-FFF2-40B4-BE49-F238E27FC236}">
                      <a16:creationId xmlns:a16="http://schemas.microsoft.com/office/drawing/2014/main" id="{8542BD2D-E10E-505E-EC62-CBC6BDBAE074}"/>
                    </a:ext>
                  </a:extLst>
                </p:cNvPr>
                <p:cNvPicPr/>
                <p:nvPr/>
              </p:nvPicPr>
              <p:blipFill>
                <a:blip r:embed="rId341"/>
                <a:stretch>
                  <a:fillRect/>
                </a:stretch>
              </p:blipFill>
              <p:spPr>
                <a:xfrm>
                  <a:off x="9011405" y="5031700"/>
                  <a:ext cx="58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2444" name="Ink 12443">
                  <a:extLst>
                    <a:ext uri="{FF2B5EF4-FFF2-40B4-BE49-F238E27FC236}">
                      <a16:creationId xmlns:a16="http://schemas.microsoft.com/office/drawing/2014/main" id="{406698D3-6BD5-DA15-B865-97DD21666187}"/>
                    </a:ext>
                  </a:extLst>
                </p14:cNvPr>
                <p14:cNvContentPartPr/>
                <p14:nvPr/>
              </p14:nvContentPartPr>
              <p14:xfrm>
                <a:off x="9031565" y="5010820"/>
                <a:ext cx="9000" cy="41760"/>
              </p14:xfrm>
            </p:contentPart>
          </mc:Choice>
          <mc:Fallback xmlns="">
            <p:pic>
              <p:nvPicPr>
                <p:cNvPr id="12444" name="Ink 12443">
                  <a:extLst>
                    <a:ext uri="{FF2B5EF4-FFF2-40B4-BE49-F238E27FC236}">
                      <a16:creationId xmlns:a16="http://schemas.microsoft.com/office/drawing/2014/main" id="{406698D3-6BD5-DA15-B865-97DD21666187}"/>
                    </a:ext>
                  </a:extLst>
                </p:cNvPr>
                <p:cNvPicPr/>
                <p:nvPr/>
              </p:nvPicPr>
              <p:blipFill>
                <a:blip r:embed="rId343"/>
                <a:stretch>
                  <a:fillRect/>
                </a:stretch>
              </p:blipFill>
              <p:spPr>
                <a:xfrm>
                  <a:off x="9011405" y="4990300"/>
                  <a:ext cx="496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2445" name="Ink 12444">
                  <a:extLst>
                    <a:ext uri="{FF2B5EF4-FFF2-40B4-BE49-F238E27FC236}">
                      <a16:creationId xmlns:a16="http://schemas.microsoft.com/office/drawing/2014/main" id="{A505D8D0-0597-DB58-FC17-49690E3755B2}"/>
                    </a:ext>
                  </a:extLst>
                </p14:cNvPr>
                <p14:cNvContentPartPr/>
                <p14:nvPr/>
              </p14:nvContentPartPr>
              <p14:xfrm>
                <a:off x="9014285" y="4819300"/>
                <a:ext cx="17640" cy="178200"/>
              </p14:xfrm>
            </p:contentPart>
          </mc:Choice>
          <mc:Fallback xmlns="">
            <p:pic>
              <p:nvPicPr>
                <p:cNvPr id="12445" name="Ink 12444">
                  <a:extLst>
                    <a:ext uri="{FF2B5EF4-FFF2-40B4-BE49-F238E27FC236}">
                      <a16:creationId xmlns:a16="http://schemas.microsoft.com/office/drawing/2014/main" id="{A505D8D0-0597-DB58-FC17-49690E3755B2}"/>
                    </a:ext>
                  </a:extLst>
                </p:cNvPr>
                <p:cNvPicPr/>
                <p:nvPr/>
              </p:nvPicPr>
              <p:blipFill>
                <a:blip r:embed="rId345"/>
                <a:stretch>
                  <a:fillRect/>
                </a:stretch>
              </p:blipFill>
              <p:spPr>
                <a:xfrm>
                  <a:off x="8999165" y="4804180"/>
                  <a:ext cx="48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2446" name="Ink 12445">
                  <a:extLst>
                    <a:ext uri="{FF2B5EF4-FFF2-40B4-BE49-F238E27FC236}">
                      <a16:creationId xmlns:a16="http://schemas.microsoft.com/office/drawing/2014/main" id="{0A08C976-868A-5FC6-389F-DB94E95DF0EE}"/>
                    </a:ext>
                  </a:extLst>
                </p14:cNvPr>
                <p14:cNvContentPartPr/>
                <p14:nvPr/>
              </p14:nvContentPartPr>
              <p14:xfrm>
                <a:off x="8988725" y="4764580"/>
                <a:ext cx="43560" cy="82080"/>
              </p14:xfrm>
            </p:contentPart>
          </mc:Choice>
          <mc:Fallback xmlns="">
            <p:pic>
              <p:nvPicPr>
                <p:cNvPr id="12446" name="Ink 12445">
                  <a:extLst>
                    <a:ext uri="{FF2B5EF4-FFF2-40B4-BE49-F238E27FC236}">
                      <a16:creationId xmlns:a16="http://schemas.microsoft.com/office/drawing/2014/main" id="{0A08C976-868A-5FC6-389F-DB94E95DF0EE}"/>
                    </a:ext>
                  </a:extLst>
                </p:cNvPr>
                <p:cNvPicPr/>
                <p:nvPr/>
              </p:nvPicPr>
              <p:blipFill>
                <a:blip r:embed="rId347"/>
                <a:stretch>
                  <a:fillRect/>
                </a:stretch>
              </p:blipFill>
              <p:spPr>
                <a:xfrm>
                  <a:off x="8973245" y="4749460"/>
                  <a:ext cx="74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2449" name="Ink 12448">
                  <a:extLst>
                    <a:ext uri="{FF2B5EF4-FFF2-40B4-BE49-F238E27FC236}">
                      <a16:creationId xmlns:a16="http://schemas.microsoft.com/office/drawing/2014/main" id="{35A72C4C-F2D8-6847-0EB3-9FD2C18857B8}"/>
                    </a:ext>
                  </a:extLst>
                </p14:cNvPr>
                <p14:cNvContentPartPr/>
                <p14:nvPr/>
              </p14:nvContentPartPr>
              <p14:xfrm>
                <a:off x="8099885" y="4874020"/>
                <a:ext cx="360" cy="7200"/>
              </p14:xfrm>
            </p:contentPart>
          </mc:Choice>
          <mc:Fallback xmlns="">
            <p:pic>
              <p:nvPicPr>
                <p:cNvPr id="12449" name="Ink 12448">
                  <a:extLst>
                    <a:ext uri="{FF2B5EF4-FFF2-40B4-BE49-F238E27FC236}">
                      <a16:creationId xmlns:a16="http://schemas.microsoft.com/office/drawing/2014/main" id="{35A72C4C-F2D8-6847-0EB3-9FD2C18857B8}"/>
                    </a:ext>
                  </a:extLst>
                </p:cNvPr>
                <p:cNvPicPr/>
                <p:nvPr/>
              </p:nvPicPr>
              <p:blipFill>
                <a:blip r:embed="rId349"/>
                <a:stretch>
                  <a:fillRect/>
                </a:stretch>
              </p:blipFill>
              <p:spPr>
                <a:xfrm>
                  <a:off x="8079725" y="4853500"/>
                  <a:ext cx="4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2450" name="Ink 12449">
                  <a:extLst>
                    <a:ext uri="{FF2B5EF4-FFF2-40B4-BE49-F238E27FC236}">
                      <a16:creationId xmlns:a16="http://schemas.microsoft.com/office/drawing/2014/main" id="{2D81F538-40F0-7C3F-20A0-B4207965899B}"/>
                    </a:ext>
                  </a:extLst>
                </p14:cNvPr>
                <p14:cNvContentPartPr/>
                <p14:nvPr/>
              </p14:nvContentPartPr>
              <p14:xfrm>
                <a:off x="8117165" y="4880860"/>
                <a:ext cx="9000" cy="14040"/>
              </p14:xfrm>
            </p:contentPart>
          </mc:Choice>
          <mc:Fallback xmlns="">
            <p:pic>
              <p:nvPicPr>
                <p:cNvPr id="12450" name="Ink 12449">
                  <a:extLst>
                    <a:ext uri="{FF2B5EF4-FFF2-40B4-BE49-F238E27FC236}">
                      <a16:creationId xmlns:a16="http://schemas.microsoft.com/office/drawing/2014/main" id="{2D81F538-40F0-7C3F-20A0-B4207965899B}"/>
                    </a:ext>
                  </a:extLst>
                </p:cNvPr>
                <p:cNvPicPr/>
                <p:nvPr/>
              </p:nvPicPr>
              <p:blipFill>
                <a:blip r:embed="rId351"/>
                <a:stretch>
                  <a:fillRect/>
                </a:stretch>
              </p:blipFill>
              <p:spPr>
                <a:xfrm>
                  <a:off x="8097005" y="4860340"/>
                  <a:ext cx="49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2451" name="Ink 12450">
                  <a:extLst>
                    <a:ext uri="{FF2B5EF4-FFF2-40B4-BE49-F238E27FC236}">
                      <a16:creationId xmlns:a16="http://schemas.microsoft.com/office/drawing/2014/main" id="{F855685F-7953-CBDA-5418-784DB70C8102}"/>
                    </a:ext>
                  </a:extLst>
                </p14:cNvPr>
                <p14:cNvContentPartPr/>
                <p14:nvPr/>
              </p14:nvContentPartPr>
              <p14:xfrm>
                <a:off x="8169005" y="4874020"/>
                <a:ext cx="9000" cy="7200"/>
              </p14:xfrm>
            </p:contentPart>
          </mc:Choice>
          <mc:Fallback xmlns="">
            <p:pic>
              <p:nvPicPr>
                <p:cNvPr id="12451" name="Ink 12450">
                  <a:extLst>
                    <a:ext uri="{FF2B5EF4-FFF2-40B4-BE49-F238E27FC236}">
                      <a16:creationId xmlns:a16="http://schemas.microsoft.com/office/drawing/2014/main" id="{F855685F-7953-CBDA-5418-784DB70C8102}"/>
                    </a:ext>
                  </a:extLst>
                </p:cNvPr>
                <p:cNvPicPr/>
                <p:nvPr/>
              </p:nvPicPr>
              <p:blipFill>
                <a:blip r:embed="rId353"/>
                <a:stretch>
                  <a:fillRect/>
                </a:stretch>
              </p:blipFill>
              <p:spPr>
                <a:xfrm>
                  <a:off x="8148485" y="4853500"/>
                  <a:ext cx="49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2452" name="Ink 12451">
                  <a:extLst>
                    <a:ext uri="{FF2B5EF4-FFF2-40B4-BE49-F238E27FC236}">
                      <a16:creationId xmlns:a16="http://schemas.microsoft.com/office/drawing/2014/main" id="{5DA1CADB-581E-8023-F286-9A0F6ABA9DDC}"/>
                    </a:ext>
                  </a:extLst>
                </p14:cNvPr>
                <p14:cNvContentPartPr/>
                <p14:nvPr/>
              </p14:nvContentPartPr>
              <p14:xfrm>
                <a:off x="8255405" y="4860340"/>
                <a:ext cx="360" cy="14040"/>
              </p14:xfrm>
            </p:contentPart>
          </mc:Choice>
          <mc:Fallback xmlns="">
            <p:pic>
              <p:nvPicPr>
                <p:cNvPr id="12452" name="Ink 12451">
                  <a:extLst>
                    <a:ext uri="{FF2B5EF4-FFF2-40B4-BE49-F238E27FC236}">
                      <a16:creationId xmlns:a16="http://schemas.microsoft.com/office/drawing/2014/main" id="{5DA1CADB-581E-8023-F286-9A0F6ABA9DDC}"/>
                    </a:ext>
                  </a:extLst>
                </p:cNvPr>
                <p:cNvPicPr/>
                <p:nvPr/>
              </p:nvPicPr>
              <p:blipFill>
                <a:blip r:embed="rId355"/>
                <a:stretch>
                  <a:fillRect/>
                </a:stretch>
              </p:blipFill>
              <p:spPr>
                <a:xfrm>
                  <a:off x="8234885" y="4839820"/>
                  <a:ext cx="4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2453" name="Ink 12452">
                  <a:extLst>
                    <a:ext uri="{FF2B5EF4-FFF2-40B4-BE49-F238E27FC236}">
                      <a16:creationId xmlns:a16="http://schemas.microsoft.com/office/drawing/2014/main" id="{80CAB391-BD04-AB0F-6D4A-27991A01CCAA}"/>
                    </a:ext>
                  </a:extLst>
                </p14:cNvPr>
                <p14:cNvContentPartPr/>
                <p14:nvPr/>
              </p14:nvContentPartPr>
              <p14:xfrm>
                <a:off x="8324165" y="4839820"/>
                <a:ext cx="34920" cy="27360"/>
              </p14:xfrm>
            </p:contentPart>
          </mc:Choice>
          <mc:Fallback xmlns="">
            <p:pic>
              <p:nvPicPr>
                <p:cNvPr id="12453" name="Ink 12452">
                  <a:extLst>
                    <a:ext uri="{FF2B5EF4-FFF2-40B4-BE49-F238E27FC236}">
                      <a16:creationId xmlns:a16="http://schemas.microsoft.com/office/drawing/2014/main" id="{80CAB391-BD04-AB0F-6D4A-27991A01CCAA}"/>
                    </a:ext>
                  </a:extLst>
                </p:cNvPr>
                <p:cNvPicPr/>
                <p:nvPr/>
              </p:nvPicPr>
              <p:blipFill>
                <a:blip r:embed="rId357"/>
                <a:stretch>
                  <a:fillRect/>
                </a:stretch>
              </p:blipFill>
              <p:spPr>
                <a:xfrm>
                  <a:off x="8304005" y="4819660"/>
                  <a:ext cx="75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2454" name="Ink 12453">
                  <a:extLst>
                    <a:ext uri="{FF2B5EF4-FFF2-40B4-BE49-F238E27FC236}">
                      <a16:creationId xmlns:a16="http://schemas.microsoft.com/office/drawing/2014/main" id="{3FBAF4C7-FAAE-D9AA-E168-B55BC5ECA7FC}"/>
                    </a:ext>
                  </a:extLst>
                </p14:cNvPr>
                <p14:cNvContentPartPr/>
                <p14:nvPr/>
              </p14:nvContentPartPr>
              <p14:xfrm>
                <a:off x="8427845" y="4866820"/>
                <a:ext cx="26280" cy="7560"/>
              </p14:xfrm>
            </p:contentPart>
          </mc:Choice>
          <mc:Fallback xmlns="">
            <p:pic>
              <p:nvPicPr>
                <p:cNvPr id="12454" name="Ink 12453">
                  <a:extLst>
                    <a:ext uri="{FF2B5EF4-FFF2-40B4-BE49-F238E27FC236}">
                      <a16:creationId xmlns:a16="http://schemas.microsoft.com/office/drawing/2014/main" id="{3FBAF4C7-FAAE-D9AA-E168-B55BC5ECA7FC}"/>
                    </a:ext>
                  </a:extLst>
                </p:cNvPr>
                <p:cNvPicPr/>
                <p:nvPr/>
              </p:nvPicPr>
              <p:blipFill>
                <a:blip r:embed="rId359"/>
                <a:stretch>
                  <a:fillRect/>
                </a:stretch>
              </p:blipFill>
              <p:spPr>
                <a:xfrm>
                  <a:off x="8407325" y="4846660"/>
                  <a:ext cx="66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2455" name="Ink 12454">
                  <a:extLst>
                    <a:ext uri="{FF2B5EF4-FFF2-40B4-BE49-F238E27FC236}">
                      <a16:creationId xmlns:a16="http://schemas.microsoft.com/office/drawing/2014/main" id="{01739990-E8DE-E09D-B3AE-18BFAECEF926}"/>
                    </a:ext>
                  </a:extLst>
                </p14:cNvPr>
                <p14:cNvContentPartPr/>
                <p14:nvPr/>
              </p14:nvContentPartPr>
              <p14:xfrm>
                <a:off x="8548445" y="4866820"/>
                <a:ext cx="360" cy="14400"/>
              </p14:xfrm>
            </p:contentPart>
          </mc:Choice>
          <mc:Fallback xmlns="">
            <p:pic>
              <p:nvPicPr>
                <p:cNvPr id="12455" name="Ink 12454">
                  <a:extLst>
                    <a:ext uri="{FF2B5EF4-FFF2-40B4-BE49-F238E27FC236}">
                      <a16:creationId xmlns:a16="http://schemas.microsoft.com/office/drawing/2014/main" id="{01739990-E8DE-E09D-B3AE-18BFAECEF926}"/>
                    </a:ext>
                  </a:extLst>
                </p:cNvPr>
                <p:cNvPicPr/>
                <p:nvPr/>
              </p:nvPicPr>
              <p:blipFill>
                <a:blip r:embed="rId361"/>
                <a:stretch>
                  <a:fillRect/>
                </a:stretch>
              </p:blipFill>
              <p:spPr>
                <a:xfrm>
                  <a:off x="8528285" y="4846660"/>
                  <a:ext cx="41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2456" name="Ink 12455">
                  <a:extLst>
                    <a:ext uri="{FF2B5EF4-FFF2-40B4-BE49-F238E27FC236}">
                      <a16:creationId xmlns:a16="http://schemas.microsoft.com/office/drawing/2014/main" id="{48598353-80C4-CB57-77B3-80F4EC12B711}"/>
                    </a:ext>
                  </a:extLst>
                </p14:cNvPr>
                <p14:cNvContentPartPr/>
                <p14:nvPr/>
              </p14:nvContentPartPr>
              <p14:xfrm>
                <a:off x="8652125" y="4880860"/>
                <a:ext cx="9000" cy="14040"/>
              </p14:xfrm>
            </p:contentPart>
          </mc:Choice>
          <mc:Fallback xmlns="">
            <p:pic>
              <p:nvPicPr>
                <p:cNvPr id="12456" name="Ink 12455">
                  <a:extLst>
                    <a:ext uri="{FF2B5EF4-FFF2-40B4-BE49-F238E27FC236}">
                      <a16:creationId xmlns:a16="http://schemas.microsoft.com/office/drawing/2014/main" id="{48598353-80C4-CB57-77B3-80F4EC12B711}"/>
                    </a:ext>
                  </a:extLst>
                </p:cNvPr>
                <p:cNvPicPr/>
                <p:nvPr/>
              </p:nvPicPr>
              <p:blipFill>
                <a:blip r:embed="rId363"/>
                <a:stretch>
                  <a:fillRect/>
                </a:stretch>
              </p:blipFill>
              <p:spPr>
                <a:xfrm>
                  <a:off x="8631605" y="4860340"/>
                  <a:ext cx="49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2457" name="Ink 12456">
                  <a:extLst>
                    <a:ext uri="{FF2B5EF4-FFF2-40B4-BE49-F238E27FC236}">
                      <a16:creationId xmlns:a16="http://schemas.microsoft.com/office/drawing/2014/main" id="{9FE54044-75E3-11B7-8956-D20902382657}"/>
                    </a:ext>
                  </a:extLst>
                </p14:cNvPr>
                <p14:cNvContentPartPr/>
                <p14:nvPr/>
              </p14:nvContentPartPr>
              <p14:xfrm>
                <a:off x="8738525" y="4866820"/>
                <a:ext cx="26280" cy="28080"/>
              </p14:xfrm>
            </p:contentPart>
          </mc:Choice>
          <mc:Fallback xmlns="">
            <p:pic>
              <p:nvPicPr>
                <p:cNvPr id="12457" name="Ink 12456">
                  <a:extLst>
                    <a:ext uri="{FF2B5EF4-FFF2-40B4-BE49-F238E27FC236}">
                      <a16:creationId xmlns:a16="http://schemas.microsoft.com/office/drawing/2014/main" id="{9FE54044-75E3-11B7-8956-D20902382657}"/>
                    </a:ext>
                  </a:extLst>
                </p:cNvPr>
                <p:cNvPicPr/>
                <p:nvPr/>
              </p:nvPicPr>
              <p:blipFill>
                <a:blip r:embed="rId365"/>
                <a:stretch>
                  <a:fillRect/>
                </a:stretch>
              </p:blipFill>
              <p:spPr>
                <a:xfrm>
                  <a:off x="8718005" y="4846660"/>
                  <a:ext cx="66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2458" name="Ink 12457">
                  <a:extLst>
                    <a:ext uri="{FF2B5EF4-FFF2-40B4-BE49-F238E27FC236}">
                      <a16:creationId xmlns:a16="http://schemas.microsoft.com/office/drawing/2014/main" id="{65CA1AAE-EBFD-57C5-E60B-BC2AF41364B5}"/>
                    </a:ext>
                  </a:extLst>
                </p14:cNvPr>
                <p14:cNvContentPartPr/>
                <p14:nvPr/>
              </p14:nvContentPartPr>
              <p14:xfrm>
                <a:off x="8867765" y="4860340"/>
                <a:ext cx="9000" cy="20880"/>
              </p14:xfrm>
            </p:contentPart>
          </mc:Choice>
          <mc:Fallback xmlns="">
            <p:pic>
              <p:nvPicPr>
                <p:cNvPr id="12458" name="Ink 12457">
                  <a:extLst>
                    <a:ext uri="{FF2B5EF4-FFF2-40B4-BE49-F238E27FC236}">
                      <a16:creationId xmlns:a16="http://schemas.microsoft.com/office/drawing/2014/main" id="{65CA1AAE-EBFD-57C5-E60B-BC2AF41364B5}"/>
                    </a:ext>
                  </a:extLst>
                </p:cNvPr>
                <p:cNvPicPr/>
                <p:nvPr/>
              </p:nvPicPr>
              <p:blipFill>
                <a:blip r:embed="rId367"/>
                <a:stretch>
                  <a:fillRect/>
                </a:stretch>
              </p:blipFill>
              <p:spPr>
                <a:xfrm>
                  <a:off x="8847245" y="4839820"/>
                  <a:ext cx="49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2459" name="Ink 12458">
                  <a:extLst>
                    <a:ext uri="{FF2B5EF4-FFF2-40B4-BE49-F238E27FC236}">
                      <a16:creationId xmlns:a16="http://schemas.microsoft.com/office/drawing/2014/main" id="{C7849C90-3662-6A25-DF07-66F570B50397}"/>
                    </a:ext>
                  </a:extLst>
                </p14:cNvPr>
                <p14:cNvContentPartPr/>
                <p14:nvPr/>
              </p14:nvContentPartPr>
              <p14:xfrm>
                <a:off x="8988725" y="4839820"/>
                <a:ext cx="9000" cy="14040"/>
              </p14:xfrm>
            </p:contentPart>
          </mc:Choice>
          <mc:Fallback xmlns="">
            <p:pic>
              <p:nvPicPr>
                <p:cNvPr id="12459" name="Ink 12458">
                  <a:extLst>
                    <a:ext uri="{FF2B5EF4-FFF2-40B4-BE49-F238E27FC236}">
                      <a16:creationId xmlns:a16="http://schemas.microsoft.com/office/drawing/2014/main" id="{C7849C90-3662-6A25-DF07-66F570B50397}"/>
                    </a:ext>
                  </a:extLst>
                </p:cNvPr>
                <p:cNvPicPr/>
                <p:nvPr/>
              </p:nvPicPr>
              <p:blipFill>
                <a:blip r:embed="rId369"/>
                <a:stretch>
                  <a:fillRect/>
                </a:stretch>
              </p:blipFill>
              <p:spPr>
                <a:xfrm>
                  <a:off x="8968205" y="4819660"/>
                  <a:ext cx="49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2460" name="Ink 12459">
                  <a:extLst>
                    <a:ext uri="{FF2B5EF4-FFF2-40B4-BE49-F238E27FC236}">
                      <a16:creationId xmlns:a16="http://schemas.microsoft.com/office/drawing/2014/main" id="{BD2A9112-FBB2-6FD8-136C-50F20AFD7F7D}"/>
                    </a:ext>
                  </a:extLst>
                </p14:cNvPr>
                <p14:cNvContentPartPr/>
                <p14:nvPr/>
              </p14:nvContentPartPr>
              <p14:xfrm>
                <a:off x="9014285" y="4853500"/>
                <a:ext cx="9000" cy="7200"/>
              </p14:xfrm>
            </p:contentPart>
          </mc:Choice>
          <mc:Fallback xmlns="">
            <p:pic>
              <p:nvPicPr>
                <p:cNvPr id="12460" name="Ink 12459">
                  <a:extLst>
                    <a:ext uri="{FF2B5EF4-FFF2-40B4-BE49-F238E27FC236}">
                      <a16:creationId xmlns:a16="http://schemas.microsoft.com/office/drawing/2014/main" id="{BD2A9112-FBB2-6FD8-136C-50F20AFD7F7D}"/>
                    </a:ext>
                  </a:extLst>
                </p:cNvPr>
                <p:cNvPicPr/>
                <p:nvPr/>
              </p:nvPicPr>
              <p:blipFill>
                <a:blip r:embed="rId371"/>
                <a:stretch>
                  <a:fillRect/>
                </a:stretch>
              </p:blipFill>
              <p:spPr>
                <a:xfrm>
                  <a:off x="8994125" y="4832980"/>
                  <a:ext cx="49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2463" name="Ink 12462">
                  <a:extLst>
                    <a:ext uri="{FF2B5EF4-FFF2-40B4-BE49-F238E27FC236}">
                      <a16:creationId xmlns:a16="http://schemas.microsoft.com/office/drawing/2014/main" id="{0037EE39-71EB-3212-EEE4-3DE480EF0849}"/>
                    </a:ext>
                  </a:extLst>
                </p14:cNvPr>
                <p14:cNvContentPartPr/>
                <p14:nvPr/>
              </p14:nvContentPartPr>
              <p14:xfrm>
                <a:off x="8980085" y="4767460"/>
                <a:ext cx="86760" cy="134280"/>
              </p14:xfrm>
            </p:contentPart>
          </mc:Choice>
          <mc:Fallback xmlns="">
            <p:pic>
              <p:nvPicPr>
                <p:cNvPr id="12463" name="Ink 12462">
                  <a:extLst>
                    <a:ext uri="{FF2B5EF4-FFF2-40B4-BE49-F238E27FC236}">
                      <a16:creationId xmlns:a16="http://schemas.microsoft.com/office/drawing/2014/main" id="{0037EE39-71EB-3212-EEE4-3DE480EF0849}"/>
                    </a:ext>
                  </a:extLst>
                </p:cNvPr>
                <p:cNvPicPr/>
                <p:nvPr/>
              </p:nvPicPr>
              <p:blipFill>
                <a:blip r:embed="rId373"/>
                <a:stretch>
                  <a:fillRect/>
                </a:stretch>
              </p:blipFill>
              <p:spPr>
                <a:xfrm>
                  <a:off x="8964605" y="4752340"/>
                  <a:ext cx="117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2470" name="Ink 12469">
                  <a:extLst>
                    <a:ext uri="{FF2B5EF4-FFF2-40B4-BE49-F238E27FC236}">
                      <a16:creationId xmlns:a16="http://schemas.microsoft.com/office/drawing/2014/main" id="{062CBCE7-0E84-EBD0-09A4-B524232E282E}"/>
                    </a:ext>
                  </a:extLst>
                </p14:cNvPr>
                <p14:cNvContentPartPr/>
                <p14:nvPr/>
              </p14:nvContentPartPr>
              <p14:xfrm>
                <a:off x="9022925" y="5475940"/>
                <a:ext cx="34920" cy="89280"/>
              </p14:xfrm>
            </p:contentPart>
          </mc:Choice>
          <mc:Fallback xmlns="">
            <p:pic>
              <p:nvPicPr>
                <p:cNvPr id="12470" name="Ink 12469">
                  <a:extLst>
                    <a:ext uri="{FF2B5EF4-FFF2-40B4-BE49-F238E27FC236}">
                      <a16:creationId xmlns:a16="http://schemas.microsoft.com/office/drawing/2014/main" id="{062CBCE7-0E84-EBD0-09A4-B524232E282E}"/>
                    </a:ext>
                  </a:extLst>
                </p:cNvPr>
                <p:cNvPicPr/>
                <p:nvPr/>
              </p:nvPicPr>
              <p:blipFill>
                <a:blip r:embed="rId375"/>
                <a:stretch>
                  <a:fillRect/>
                </a:stretch>
              </p:blipFill>
              <p:spPr>
                <a:xfrm>
                  <a:off x="9007805" y="5460820"/>
                  <a:ext cx="65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2471" name="Ink 12470">
                  <a:extLst>
                    <a:ext uri="{FF2B5EF4-FFF2-40B4-BE49-F238E27FC236}">
                      <a16:creationId xmlns:a16="http://schemas.microsoft.com/office/drawing/2014/main" id="{82FE3C7C-2B5B-AED2-ECBC-D656A2552B61}"/>
                    </a:ext>
                  </a:extLst>
                </p14:cNvPr>
                <p14:cNvContentPartPr/>
                <p14:nvPr/>
              </p14:nvContentPartPr>
              <p14:xfrm>
                <a:off x="9031565" y="5380180"/>
                <a:ext cx="17640" cy="14040"/>
              </p14:xfrm>
            </p:contentPart>
          </mc:Choice>
          <mc:Fallback xmlns="">
            <p:pic>
              <p:nvPicPr>
                <p:cNvPr id="12471" name="Ink 12470">
                  <a:extLst>
                    <a:ext uri="{FF2B5EF4-FFF2-40B4-BE49-F238E27FC236}">
                      <a16:creationId xmlns:a16="http://schemas.microsoft.com/office/drawing/2014/main" id="{82FE3C7C-2B5B-AED2-ECBC-D656A2552B61}"/>
                    </a:ext>
                  </a:extLst>
                </p:cNvPr>
                <p:cNvPicPr/>
                <p:nvPr/>
              </p:nvPicPr>
              <p:blipFill>
                <a:blip r:embed="rId377"/>
                <a:stretch>
                  <a:fillRect/>
                </a:stretch>
              </p:blipFill>
              <p:spPr>
                <a:xfrm>
                  <a:off x="9016445" y="5364700"/>
                  <a:ext cx="48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2496" name="Ink 12495">
                  <a:extLst>
                    <a:ext uri="{FF2B5EF4-FFF2-40B4-BE49-F238E27FC236}">
                      <a16:creationId xmlns:a16="http://schemas.microsoft.com/office/drawing/2014/main" id="{EA466DF1-000E-A320-136F-91FA138FA8A3}"/>
                    </a:ext>
                  </a:extLst>
                </p14:cNvPr>
                <p14:cNvContentPartPr/>
                <p14:nvPr/>
              </p14:nvContentPartPr>
              <p14:xfrm>
                <a:off x="7625405" y="4887700"/>
                <a:ext cx="34920" cy="14400"/>
              </p14:xfrm>
            </p:contentPart>
          </mc:Choice>
          <mc:Fallback xmlns="">
            <p:pic>
              <p:nvPicPr>
                <p:cNvPr id="12496" name="Ink 12495">
                  <a:extLst>
                    <a:ext uri="{FF2B5EF4-FFF2-40B4-BE49-F238E27FC236}">
                      <a16:creationId xmlns:a16="http://schemas.microsoft.com/office/drawing/2014/main" id="{EA466DF1-000E-A320-136F-91FA138FA8A3}"/>
                    </a:ext>
                  </a:extLst>
                </p:cNvPr>
                <p:cNvPicPr/>
                <p:nvPr/>
              </p:nvPicPr>
              <p:blipFill>
                <a:blip r:embed="rId379"/>
                <a:stretch>
                  <a:fillRect/>
                </a:stretch>
              </p:blipFill>
              <p:spPr>
                <a:xfrm>
                  <a:off x="7610285" y="4872580"/>
                  <a:ext cx="65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2497" name="Ink 12496">
                  <a:extLst>
                    <a:ext uri="{FF2B5EF4-FFF2-40B4-BE49-F238E27FC236}">
                      <a16:creationId xmlns:a16="http://schemas.microsoft.com/office/drawing/2014/main" id="{D6BBF468-F3B6-DC3A-CA71-C68D673FEFBC}"/>
                    </a:ext>
                  </a:extLst>
                </p14:cNvPr>
                <p14:cNvContentPartPr/>
                <p14:nvPr/>
              </p14:nvContentPartPr>
              <p14:xfrm>
                <a:off x="7608485" y="4835860"/>
                <a:ext cx="112680" cy="284760"/>
              </p14:xfrm>
            </p:contentPart>
          </mc:Choice>
          <mc:Fallback xmlns="">
            <p:pic>
              <p:nvPicPr>
                <p:cNvPr id="12497" name="Ink 12496">
                  <a:extLst>
                    <a:ext uri="{FF2B5EF4-FFF2-40B4-BE49-F238E27FC236}">
                      <a16:creationId xmlns:a16="http://schemas.microsoft.com/office/drawing/2014/main" id="{D6BBF468-F3B6-DC3A-CA71-C68D673FEFBC}"/>
                    </a:ext>
                  </a:extLst>
                </p:cNvPr>
                <p:cNvPicPr/>
                <p:nvPr/>
              </p:nvPicPr>
              <p:blipFill>
                <a:blip r:embed="rId381"/>
                <a:stretch>
                  <a:fillRect/>
                </a:stretch>
              </p:blipFill>
              <p:spPr>
                <a:xfrm>
                  <a:off x="7593005" y="4820740"/>
                  <a:ext cx="1429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2498" name="Ink 12497">
                  <a:extLst>
                    <a:ext uri="{FF2B5EF4-FFF2-40B4-BE49-F238E27FC236}">
                      <a16:creationId xmlns:a16="http://schemas.microsoft.com/office/drawing/2014/main" id="{552F3823-FFE0-8B05-A302-8752884A0235}"/>
                    </a:ext>
                  </a:extLst>
                </p14:cNvPr>
                <p14:cNvContentPartPr/>
                <p14:nvPr/>
              </p14:nvContentPartPr>
              <p14:xfrm>
                <a:off x="7780925" y="5010820"/>
                <a:ext cx="30960" cy="34560"/>
              </p14:xfrm>
            </p:contentPart>
          </mc:Choice>
          <mc:Fallback xmlns="">
            <p:pic>
              <p:nvPicPr>
                <p:cNvPr id="12498" name="Ink 12497">
                  <a:extLst>
                    <a:ext uri="{FF2B5EF4-FFF2-40B4-BE49-F238E27FC236}">
                      <a16:creationId xmlns:a16="http://schemas.microsoft.com/office/drawing/2014/main" id="{552F3823-FFE0-8B05-A302-8752884A0235}"/>
                    </a:ext>
                  </a:extLst>
                </p:cNvPr>
                <p:cNvPicPr/>
                <p:nvPr/>
              </p:nvPicPr>
              <p:blipFill>
                <a:blip r:embed="rId383"/>
                <a:stretch>
                  <a:fillRect/>
                </a:stretch>
              </p:blipFill>
              <p:spPr>
                <a:xfrm>
                  <a:off x="7765445" y="4995340"/>
                  <a:ext cx="61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2499" name="Ink 12498">
                  <a:extLst>
                    <a:ext uri="{FF2B5EF4-FFF2-40B4-BE49-F238E27FC236}">
                      <a16:creationId xmlns:a16="http://schemas.microsoft.com/office/drawing/2014/main" id="{DDBA9831-E05E-CC37-FDF9-CDF839D976A7}"/>
                    </a:ext>
                  </a:extLst>
                </p14:cNvPr>
                <p14:cNvContentPartPr/>
                <p14:nvPr/>
              </p14:nvContentPartPr>
              <p14:xfrm>
                <a:off x="7824125" y="4832980"/>
                <a:ext cx="146880" cy="246600"/>
              </p14:xfrm>
            </p:contentPart>
          </mc:Choice>
          <mc:Fallback xmlns="">
            <p:pic>
              <p:nvPicPr>
                <p:cNvPr id="12499" name="Ink 12498">
                  <a:extLst>
                    <a:ext uri="{FF2B5EF4-FFF2-40B4-BE49-F238E27FC236}">
                      <a16:creationId xmlns:a16="http://schemas.microsoft.com/office/drawing/2014/main" id="{DDBA9831-E05E-CC37-FDF9-CDF839D976A7}"/>
                    </a:ext>
                  </a:extLst>
                </p:cNvPr>
                <p:cNvPicPr/>
                <p:nvPr/>
              </p:nvPicPr>
              <p:blipFill>
                <a:blip r:embed="rId385"/>
                <a:stretch>
                  <a:fillRect/>
                </a:stretch>
              </p:blipFill>
              <p:spPr>
                <a:xfrm>
                  <a:off x="7808645" y="4817500"/>
                  <a:ext cx="177480" cy="27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6">
            <p14:nvContentPartPr>
              <p14:cNvPr id="12502" name="Ink 12501">
                <a:extLst>
                  <a:ext uri="{FF2B5EF4-FFF2-40B4-BE49-F238E27FC236}">
                    <a16:creationId xmlns:a16="http://schemas.microsoft.com/office/drawing/2014/main" id="{FE14594C-E2C8-64D1-322A-63AA53BB4756}"/>
                  </a:ext>
                </a:extLst>
              </p14:cNvPr>
              <p14:cNvContentPartPr/>
              <p14:nvPr/>
            </p14:nvContentPartPr>
            <p14:xfrm>
              <a:off x="7659965" y="5270740"/>
              <a:ext cx="190080" cy="209520"/>
            </p14:xfrm>
          </p:contentPart>
        </mc:Choice>
        <mc:Fallback xmlns="">
          <p:pic>
            <p:nvPicPr>
              <p:cNvPr id="12502" name="Ink 12501">
                <a:extLst>
                  <a:ext uri="{FF2B5EF4-FFF2-40B4-BE49-F238E27FC236}">
                    <a16:creationId xmlns:a16="http://schemas.microsoft.com/office/drawing/2014/main" id="{FE14594C-E2C8-64D1-322A-63AA53BB4756}"/>
                  </a:ext>
                </a:extLst>
              </p:cNvPr>
              <p:cNvPicPr/>
              <p:nvPr/>
            </p:nvPicPr>
            <p:blipFill>
              <a:blip r:embed="rId387"/>
              <a:stretch>
                <a:fillRect/>
              </a:stretch>
            </p:blipFill>
            <p:spPr>
              <a:xfrm>
                <a:off x="7639805" y="5250220"/>
                <a:ext cx="230760" cy="250200"/>
              </a:xfrm>
              <a:prstGeom prst="rect">
                <a:avLst/>
              </a:prstGeom>
            </p:spPr>
          </p:pic>
        </mc:Fallback>
      </mc:AlternateContent>
      <p:grpSp>
        <p:nvGrpSpPr>
          <p:cNvPr id="12506" name="Group 12505">
            <a:extLst>
              <a:ext uri="{FF2B5EF4-FFF2-40B4-BE49-F238E27FC236}">
                <a16:creationId xmlns:a16="http://schemas.microsoft.com/office/drawing/2014/main" id="{A15753D5-4B2C-9181-EC78-58FFF341D056}"/>
              </a:ext>
            </a:extLst>
          </p:cNvPr>
          <p:cNvGrpSpPr/>
          <p:nvPr/>
        </p:nvGrpSpPr>
        <p:grpSpPr>
          <a:xfrm>
            <a:off x="9527285" y="6098380"/>
            <a:ext cx="134640" cy="246960"/>
            <a:chOff x="9527285" y="6098380"/>
            <a:chExt cx="134640" cy="246960"/>
          </a:xfrm>
        </p:grpSpPr>
        <mc:AlternateContent xmlns:mc="http://schemas.openxmlformats.org/markup-compatibility/2006" xmlns:p14="http://schemas.microsoft.com/office/powerpoint/2010/main">
          <mc:Choice Requires="p14">
            <p:contentPart p14:bwMode="auto" r:id="rId388">
              <p14:nvContentPartPr>
                <p14:cNvPr id="12503" name="Ink 12502">
                  <a:extLst>
                    <a:ext uri="{FF2B5EF4-FFF2-40B4-BE49-F238E27FC236}">
                      <a16:creationId xmlns:a16="http://schemas.microsoft.com/office/drawing/2014/main" id="{9C69840F-3BA7-CED0-AD31-66BD99650A98}"/>
                    </a:ext>
                  </a:extLst>
                </p14:cNvPr>
                <p14:cNvContentPartPr/>
                <p14:nvPr/>
              </p14:nvContentPartPr>
              <p14:xfrm>
                <a:off x="9531965" y="6098380"/>
                <a:ext cx="17640" cy="215640"/>
              </p14:xfrm>
            </p:contentPart>
          </mc:Choice>
          <mc:Fallback xmlns="">
            <p:pic>
              <p:nvPicPr>
                <p:cNvPr id="12503" name="Ink 12502">
                  <a:extLst>
                    <a:ext uri="{FF2B5EF4-FFF2-40B4-BE49-F238E27FC236}">
                      <a16:creationId xmlns:a16="http://schemas.microsoft.com/office/drawing/2014/main" id="{9C69840F-3BA7-CED0-AD31-66BD99650A98}"/>
                    </a:ext>
                  </a:extLst>
                </p:cNvPr>
                <p:cNvPicPr/>
                <p:nvPr/>
              </p:nvPicPr>
              <p:blipFill>
                <a:blip r:embed="rId389"/>
                <a:stretch>
                  <a:fillRect/>
                </a:stretch>
              </p:blipFill>
              <p:spPr>
                <a:xfrm>
                  <a:off x="9516845" y="6082900"/>
                  <a:ext cx="482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2504" name="Ink 12503">
                  <a:extLst>
                    <a:ext uri="{FF2B5EF4-FFF2-40B4-BE49-F238E27FC236}">
                      <a16:creationId xmlns:a16="http://schemas.microsoft.com/office/drawing/2014/main" id="{1491ECD6-DFD7-8D71-2636-E648466E0449}"/>
                    </a:ext>
                  </a:extLst>
                </p14:cNvPr>
                <p14:cNvContentPartPr/>
                <p14:nvPr/>
              </p14:nvContentPartPr>
              <p14:xfrm>
                <a:off x="9527285" y="6125740"/>
                <a:ext cx="134640" cy="219600"/>
              </p14:xfrm>
            </p:contentPart>
          </mc:Choice>
          <mc:Fallback xmlns="">
            <p:pic>
              <p:nvPicPr>
                <p:cNvPr id="12504" name="Ink 12503">
                  <a:extLst>
                    <a:ext uri="{FF2B5EF4-FFF2-40B4-BE49-F238E27FC236}">
                      <a16:creationId xmlns:a16="http://schemas.microsoft.com/office/drawing/2014/main" id="{1491ECD6-DFD7-8D71-2636-E648466E0449}"/>
                    </a:ext>
                  </a:extLst>
                </p:cNvPr>
                <p:cNvPicPr/>
                <p:nvPr/>
              </p:nvPicPr>
              <p:blipFill>
                <a:blip r:embed="rId391"/>
                <a:stretch>
                  <a:fillRect/>
                </a:stretch>
              </p:blipFill>
              <p:spPr>
                <a:xfrm>
                  <a:off x="9511805" y="6110260"/>
                  <a:ext cx="164880" cy="250200"/>
                </a:xfrm>
                <a:prstGeom prst="rect">
                  <a:avLst/>
                </a:prstGeom>
              </p:spPr>
            </p:pic>
          </mc:Fallback>
        </mc:AlternateContent>
      </p:grpSp>
      <p:grpSp>
        <p:nvGrpSpPr>
          <p:cNvPr id="12517" name="Group 12516">
            <a:extLst>
              <a:ext uri="{FF2B5EF4-FFF2-40B4-BE49-F238E27FC236}">
                <a16:creationId xmlns:a16="http://schemas.microsoft.com/office/drawing/2014/main" id="{4F15CBFA-7954-CC71-D786-87FC8A134517}"/>
              </a:ext>
            </a:extLst>
          </p:cNvPr>
          <p:cNvGrpSpPr/>
          <p:nvPr/>
        </p:nvGrpSpPr>
        <p:grpSpPr>
          <a:xfrm>
            <a:off x="8091245" y="3745420"/>
            <a:ext cx="2545200" cy="2031840"/>
            <a:chOff x="8091245" y="3745420"/>
            <a:chExt cx="2545200" cy="2031840"/>
          </a:xfrm>
        </p:grpSpPr>
        <mc:AlternateContent xmlns:mc="http://schemas.openxmlformats.org/markup-compatibility/2006" xmlns:p14="http://schemas.microsoft.com/office/powerpoint/2010/main">
          <mc:Choice Requires="p14">
            <p:contentPart p14:bwMode="auto" r:id="rId392">
              <p14:nvContentPartPr>
                <p14:cNvPr id="12507" name="Ink 12506">
                  <a:extLst>
                    <a:ext uri="{FF2B5EF4-FFF2-40B4-BE49-F238E27FC236}">
                      <a16:creationId xmlns:a16="http://schemas.microsoft.com/office/drawing/2014/main" id="{489CC638-6523-2159-42AF-3A95DE28484D}"/>
                    </a:ext>
                  </a:extLst>
                </p14:cNvPr>
                <p14:cNvContentPartPr/>
                <p14:nvPr/>
              </p14:nvContentPartPr>
              <p14:xfrm>
                <a:off x="8151725" y="5516980"/>
                <a:ext cx="38880" cy="253080"/>
              </p14:xfrm>
            </p:contentPart>
          </mc:Choice>
          <mc:Fallback xmlns="">
            <p:pic>
              <p:nvPicPr>
                <p:cNvPr id="12507" name="Ink 12506">
                  <a:extLst>
                    <a:ext uri="{FF2B5EF4-FFF2-40B4-BE49-F238E27FC236}">
                      <a16:creationId xmlns:a16="http://schemas.microsoft.com/office/drawing/2014/main" id="{489CC638-6523-2159-42AF-3A95DE28484D}"/>
                    </a:ext>
                  </a:extLst>
                </p:cNvPr>
                <p:cNvPicPr/>
                <p:nvPr/>
              </p:nvPicPr>
              <p:blipFill>
                <a:blip r:embed="rId393"/>
                <a:stretch>
                  <a:fillRect/>
                </a:stretch>
              </p:blipFill>
              <p:spPr>
                <a:xfrm>
                  <a:off x="8137685" y="5502940"/>
                  <a:ext cx="67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2508" name="Ink 12507">
                  <a:extLst>
                    <a:ext uri="{FF2B5EF4-FFF2-40B4-BE49-F238E27FC236}">
                      <a16:creationId xmlns:a16="http://schemas.microsoft.com/office/drawing/2014/main" id="{6E2C33A4-FCF9-6D5B-EB8C-805F3226DAF7}"/>
                    </a:ext>
                  </a:extLst>
                </p14:cNvPr>
                <p14:cNvContentPartPr/>
                <p14:nvPr/>
              </p14:nvContentPartPr>
              <p14:xfrm>
                <a:off x="8091245" y="5496820"/>
                <a:ext cx="112680" cy="280440"/>
              </p14:xfrm>
            </p:contentPart>
          </mc:Choice>
          <mc:Fallback xmlns="">
            <p:pic>
              <p:nvPicPr>
                <p:cNvPr id="12508" name="Ink 12507">
                  <a:extLst>
                    <a:ext uri="{FF2B5EF4-FFF2-40B4-BE49-F238E27FC236}">
                      <a16:creationId xmlns:a16="http://schemas.microsoft.com/office/drawing/2014/main" id="{6E2C33A4-FCF9-6D5B-EB8C-805F3226DAF7}"/>
                    </a:ext>
                  </a:extLst>
                </p:cNvPr>
                <p:cNvPicPr/>
                <p:nvPr/>
              </p:nvPicPr>
              <p:blipFill>
                <a:blip r:embed="rId395"/>
                <a:stretch>
                  <a:fillRect/>
                </a:stretch>
              </p:blipFill>
              <p:spPr>
                <a:xfrm>
                  <a:off x="8077205" y="5482420"/>
                  <a:ext cx="1411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2509" name="Ink 12508">
                  <a:extLst>
                    <a:ext uri="{FF2B5EF4-FFF2-40B4-BE49-F238E27FC236}">
                      <a16:creationId xmlns:a16="http://schemas.microsoft.com/office/drawing/2014/main" id="{2495BF05-04F3-8C73-CAE2-DD84C028EB15}"/>
                    </a:ext>
                  </a:extLst>
                </p14:cNvPr>
                <p14:cNvContentPartPr/>
                <p14:nvPr/>
              </p14:nvContentPartPr>
              <p14:xfrm>
                <a:off x="8099885" y="5393860"/>
                <a:ext cx="604080" cy="370080"/>
              </p14:xfrm>
            </p:contentPart>
          </mc:Choice>
          <mc:Fallback xmlns="">
            <p:pic>
              <p:nvPicPr>
                <p:cNvPr id="12509" name="Ink 12508">
                  <a:extLst>
                    <a:ext uri="{FF2B5EF4-FFF2-40B4-BE49-F238E27FC236}">
                      <a16:creationId xmlns:a16="http://schemas.microsoft.com/office/drawing/2014/main" id="{2495BF05-04F3-8C73-CAE2-DD84C028EB15}"/>
                    </a:ext>
                  </a:extLst>
                </p:cNvPr>
                <p:cNvPicPr/>
                <p:nvPr/>
              </p:nvPicPr>
              <p:blipFill>
                <a:blip r:embed="rId397"/>
                <a:stretch>
                  <a:fillRect/>
                </a:stretch>
              </p:blipFill>
              <p:spPr>
                <a:xfrm>
                  <a:off x="8085845" y="5379460"/>
                  <a:ext cx="6325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2510" name="Ink 12509">
                  <a:extLst>
                    <a:ext uri="{FF2B5EF4-FFF2-40B4-BE49-F238E27FC236}">
                      <a16:creationId xmlns:a16="http://schemas.microsoft.com/office/drawing/2014/main" id="{8B52372F-429E-6A46-7136-AF3F64D2CA95}"/>
                    </a:ext>
                  </a:extLst>
                </p14:cNvPr>
                <p14:cNvContentPartPr/>
                <p14:nvPr/>
              </p14:nvContentPartPr>
              <p14:xfrm>
                <a:off x="8634845" y="4997140"/>
                <a:ext cx="216000" cy="444600"/>
              </p14:xfrm>
            </p:contentPart>
          </mc:Choice>
          <mc:Fallback xmlns="">
            <p:pic>
              <p:nvPicPr>
                <p:cNvPr id="12510" name="Ink 12509">
                  <a:extLst>
                    <a:ext uri="{FF2B5EF4-FFF2-40B4-BE49-F238E27FC236}">
                      <a16:creationId xmlns:a16="http://schemas.microsoft.com/office/drawing/2014/main" id="{8B52372F-429E-6A46-7136-AF3F64D2CA95}"/>
                    </a:ext>
                  </a:extLst>
                </p:cNvPr>
                <p:cNvPicPr/>
                <p:nvPr/>
              </p:nvPicPr>
              <p:blipFill>
                <a:blip r:embed="rId399"/>
                <a:stretch>
                  <a:fillRect/>
                </a:stretch>
              </p:blipFill>
              <p:spPr>
                <a:xfrm>
                  <a:off x="8624405" y="4986700"/>
                  <a:ext cx="2372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2511" name="Ink 12510">
                  <a:extLst>
                    <a:ext uri="{FF2B5EF4-FFF2-40B4-BE49-F238E27FC236}">
                      <a16:creationId xmlns:a16="http://schemas.microsoft.com/office/drawing/2014/main" id="{97F7A3E8-D616-103A-8327-FD0B64317A4F}"/>
                    </a:ext>
                  </a:extLst>
                </p14:cNvPr>
                <p14:cNvContentPartPr/>
                <p14:nvPr/>
              </p14:nvContentPartPr>
              <p14:xfrm>
                <a:off x="8841845" y="4511500"/>
                <a:ext cx="638640" cy="554400"/>
              </p14:xfrm>
            </p:contentPart>
          </mc:Choice>
          <mc:Fallback xmlns="">
            <p:pic>
              <p:nvPicPr>
                <p:cNvPr id="12511" name="Ink 12510">
                  <a:extLst>
                    <a:ext uri="{FF2B5EF4-FFF2-40B4-BE49-F238E27FC236}">
                      <a16:creationId xmlns:a16="http://schemas.microsoft.com/office/drawing/2014/main" id="{97F7A3E8-D616-103A-8327-FD0B64317A4F}"/>
                    </a:ext>
                  </a:extLst>
                </p:cNvPr>
                <p:cNvPicPr/>
                <p:nvPr/>
              </p:nvPicPr>
              <p:blipFill>
                <a:blip r:embed="rId401"/>
                <a:stretch>
                  <a:fillRect/>
                </a:stretch>
              </p:blipFill>
              <p:spPr>
                <a:xfrm>
                  <a:off x="8831405" y="4501060"/>
                  <a:ext cx="65988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2512" name="Ink 12511">
                  <a:extLst>
                    <a:ext uri="{FF2B5EF4-FFF2-40B4-BE49-F238E27FC236}">
                      <a16:creationId xmlns:a16="http://schemas.microsoft.com/office/drawing/2014/main" id="{CA3D3356-041C-E815-7E3F-1225DA57BA66}"/>
                    </a:ext>
                  </a:extLst>
                </p14:cNvPr>
                <p14:cNvContentPartPr/>
                <p14:nvPr/>
              </p14:nvContentPartPr>
              <p14:xfrm>
                <a:off x="9428645" y="4251220"/>
                <a:ext cx="95400" cy="390600"/>
              </p14:xfrm>
            </p:contentPart>
          </mc:Choice>
          <mc:Fallback xmlns="">
            <p:pic>
              <p:nvPicPr>
                <p:cNvPr id="12512" name="Ink 12511">
                  <a:extLst>
                    <a:ext uri="{FF2B5EF4-FFF2-40B4-BE49-F238E27FC236}">
                      <a16:creationId xmlns:a16="http://schemas.microsoft.com/office/drawing/2014/main" id="{CA3D3356-041C-E815-7E3F-1225DA57BA66}"/>
                    </a:ext>
                  </a:extLst>
                </p:cNvPr>
                <p:cNvPicPr/>
                <p:nvPr/>
              </p:nvPicPr>
              <p:blipFill>
                <a:blip r:embed="rId403"/>
                <a:stretch>
                  <a:fillRect/>
                </a:stretch>
              </p:blipFill>
              <p:spPr>
                <a:xfrm>
                  <a:off x="9414245" y="4237180"/>
                  <a:ext cx="1238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2513" name="Ink 12512">
                  <a:extLst>
                    <a:ext uri="{FF2B5EF4-FFF2-40B4-BE49-F238E27FC236}">
                      <a16:creationId xmlns:a16="http://schemas.microsoft.com/office/drawing/2014/main" id="{6C6F99E4-792B-6A5F-A042-BED05AE01D15}"/>
                    </a:ext>
                  </a:extLst>
                </p14:cNvPr>
                <p14:cNvContentPartPr/>
                <p14:nvPr/>
              </p14:nvContentPartPr>
              <p14:xfrm>
                <a:off x="9488765" y="3977980"/>
                <a:ext cx="518040" cy="348840"/>
              </p14:xfrm>
            </p:contentPart>
          </mc:Choice>
          <mc:Fallback xmlns="">
            <p:pic>
              <p:nvPicPr>
                <p:cNvPr id="12513" name="Ink 12512">
                  <a:extLst>
                    <a:ext uri="{FF2B5EF4-FFF2-40B4-BE49-F238E27FC236}">
                      <a16:creationId xmlns:a16="http://schemas.microsoft.com/office/drawing/2014/main" id="{6C6F99E4-792B-6A5F-A042-BED05AE01D15}"/>
                    </a:ext>
                  </a:extLst>
                </p:cNvPr>
                <p:cNvPicPr/>
                <p:nvPr/>
              </p:nvPicPr>
              <p:blipFill>
                <a:blip r:embed="rId405"/>
                <a:stretch>
                  <a:fillRect/>
                </a:stretch>
              </p:blipFill>
              <p:spPr>
                <a:xfrm>
                  <a:off x="9478325" y="3967540"/>
                  <a:ext cx="5392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2514" name="Ink 12513">
                  <a:extLst>
                    <a:ext uri="{FF2B5EF4-FFF2-40B4-BE49-F238E27FC236}">
                      <a16:creationId xmlns:a16="http://schemas.microsoft.com/office/drawing/2014/main" id="{A13C775C-8503-377B-D58B-A364E1C3FA27}"/>
                    </a:ext>
                  </a:extLst>
                </p14:cNvPr>
                <p14:cNvContentPartPr/>
                <p14:nvPr/>
              </p14:nvContentPartPr>
              <p14:xfrm>
                <a:off x="9945965" y="3854860"/>
                <a:ext cx="526680" cy="130320"/>
              </p14:xfrm>
            </p:contentPart>
          </mc:Choice>
          <mc:Fallback xmlns="">
            <p:pic>
              <p:nvPicPr>
                <p:cNvPr id="12514" name="Ink 12513">
                  <a:extLst>
                    <a:ext uri="{FF2B5EF4-FFF2-40B4-BE49-F238E27FC236}">
                      <a16:creationId xmlns:a16="http://schemas.microsoft.com/office/drawing/2014/main" id="{A13C775C-8503-377B-D58B-A364E1C3FA27}"/>
                    </a:ext>
                  </a:extLst>
                </p:cNvPr>
                <p:cNvPicPr/>
                <p:nvPr/>
              </p:nvPicPr>
              <p:blipFill>
                <a:blip r:embed="rId407"/>
                <a:stretch>
                  <a:fillRect/>
                </a:stretch>
              </p:blipFill>
              <p:spPr>
                <a:xfrm>
                  <a:off x="9935525" y="3844060"/>
                  <a:ext cx="547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2515" name="Ink 12514">
                  <a:extLst>
                    <a:ext uri="{FF2B5EF4-FFF2-40B4-BE49-F238E27FC236}">
                      <a16:creationId xmlns:a16="http://schemas.microsoft.com/office/drawing/2014/main" id="{0D0A518D-8389-D43E-B76C-C3697D0E6150}"/>
                    </a:ext>
                  </a:extLst>
                </p14:cNvPr>
                <p14:cNvContentPartPr/>
                <p14:nvPr/>
              </p14:nvContentPartPr>
              <p14:xfrm>
                <a:off x="10506845" y="3745420"/>
                <a:ext cx="129600" cy="95760"/>
              </p14:xfrm>
            </p:contentPart>
          </mc:Choice>
          <mc:Fallback xmlns="">
            <p:pic>
              <p:nvPicPr>
                <p:cNvPr id="12515" name="Ink 12514">
                  <a:extLst>
                    <a:ext uri="{FF2B5EF4-FFF2-40B4-BE49-F238E27FC236}">
                      <a16:creationId xmlns:a16="http://schemas.microsoft.com/office/drawing/2014/main" id="{0D0A518D-8389-D43E-B76C-C3697D0E6150}"/>
                    </a:ext>
                  </a:extLst>
                </p:cNvPr>
                <p:cNvPicPr/>
                <p:nvPr/>
              </p:nvPicPr>
              <p:blipFill>
                <a:blip r:embed="rId409"/>
                <a:stretch>
                  <a:fillRect/>
                </a:stretch>
              </p:blipFill>
              <p:spPr>
                <a:xfrm>
                  <a:off x="10496045" y="3734980"/>
                  <a:ext cx="150840" cy="117000"/>
                </a:xfrm>
                <a:prstGeom prst="rect">
                  <a:avLst/>
                </a:prstGeom>
              </p:spPr>
            </p:pic>
          </mc:Fallback>
        </mc:AlternateContent>
      </p:grpSp>
      <p:grpSp>
        <p:nvGrpSpPr>
          <p:cNvPr id="12540" name="Group 12539">
            <a:extLst>
              <a:ext uri="{FF2B5EF4-FFF2-40B4-BE49-F238E27FC236}">
                <a16:creationId xmlns:a16="http://schemas.microsoft.com/office/drawing/2014/main" id="{24F9CACC-A1F0-E7E0-56BD-C0CC2C0F644C}"/>
              </a:ext>
            </a:extLst>
          </p:cNvPr>
          <p:cNvGrpSpPr/>
          <p:nvPr/>
        </p:nvGrpSpPr>
        <p:grpSpPr>
          <a:xfrm>
            <a:off x="10903565" y="3417100"/>
            <a:ext cx="259200" cy="216360"/>
            <a:chOff x="10903565" y="3417100"/>
            <a:chExt cx="259200" cy="216360"/>
          </a:xfrm>
        </p:grpSpPr>
        <mc:AlternateContent xmlns:mc="http://schemas.openxmlformats.org/markup-compatibility/2006" xmlns:p14="http://schemas.microsoft.com/office/powerpoint/2010/main">
          <mc:Choice Requires="p14">
            <p:contentPart p14:bwMode="auto" r:id="rId410">
              <p14:nvContentPartPr>
                <p14:cNvPr id="12518" name="Ink 12517">
                  <a:extLst>
                    <a:ext uri="{FF2B5EF4-FFF2-40B4-BE49-F238E27FC236}">
                      <a16:creationId xmlns:a16="http://schemas.microsoft.com/office/drawing/2014/main" id="{C6B025A8-435F-0BEA-C131-C2EF8E0FBB71}"/>
                    </a:ext>
                  </a:extLst>
                </p14:cNvPr>
                <p14:cNvContentPartPr/>
                <p14:nvPr/>
              </p14:nvContentPartPr>
              <p14:xfrm>
                <a:off x="10903565" y="3417100"/>
                <a:ext cx="104040" cy="181800"/>
              </p14:xfrm>
            </p:contentPart>
          </mc:Choice>
          <mc:Fallback xmlns="">
            <p:pic>
              <p:nvPicPr>
                <p:cNvPr id="12518" name="Ink 12517">
                  <a:extLst>
                    <a:ext uri="{FF2B5EF4-FFF2-40B4-BE49-F238E27FC236}">
                      <a16:creationId xmlns:a16="http://schemas.microsoft.com/office/drawing/2014/main" id="{C6B025A8-435F-0BEA-C131-C2EF8E0FBB71}"/>
                    </a:ext>
                  </a:extLst>
                </p:cNvPr>
                <p:cNvPicPr/>
                <p:nvPr/>
              </p:nvPicPr>
              <p:blipFill>
                <a:blip r:embed="rId411"/>
                <a:stretch>
                  <a:fillRect/>
                </a:stretch>
              </p:blipFill>
              <p:spPr>
                <a:xfrm>
                  <a:off x="10893125" y="3406660"/>
                  <a:ext cx="1252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519" name="Ink 12518">
                  <a:extLst>
                    <a:ext uri="{FF2B5EF4-FFF2-40B4-BE49-F238E27FC236}">
                      <a16:creationId xmlns:a16="http://schemas.microsoft.com/office/drawing/2014/main" id="{60AD7A91-621F-C361-20FF-12434B7DA2D8}"/>
                    </a:ext>
                  </a:extLst>
                </p14:cNvPr>
                <p14:cNvContentPartPr/>
                <p14:nvPr/>
              </p14:nvContentPartPr>
              <p14:xfrm>
                <a:off x="11041805" y="3485500"/>
                <a:ext cx="120960" cy="147960"/>
              </p14:xfrm>
            </p:contentPart>
          </mc:Choice>
          <mc:Fallback xmlns="">
            <p:pic>
              <p:nvPicPr>
                <p:cNvPr id="12519" name="Ink 12518">
                  <a:extLst>
                    <a:ext uri="{FF2B5EF4-FFF2-40B4-BE49-F238E27FC236}">
                      <a16:creationId xmlns:a16="http://schemas.microsoft.com/office/drawing/2014/main" id="{60AD7A91-621F-C361-20FF-12434B7DA2D8}"/>
                    </a:ext>
                  </a:extLst>
                </p:cNvPr>
                <p:cNvPicPr/>
                <p:nvPr/>
              </p:nvPicPr>
              <p:blipFill>
                <a:blip r:embed="rId413"/>
                <a:stretch>
                  <a:fillRect/>
                </a:stretch>
              </p:blipFill>
              <p:spPr>
                <a:xfrm>
                  <a:off x="11031005" y="3474700"/>
                  <a:ext cx="142200" cy="169200"/>
                </a:xfrm>
                <a:prstGeom prst="rect">
                  <a:avLst/>
                </a:prstGeom>
              </p:spPr>
            </p:pic>
          </mc:Fallback>
        </mc:AlternateContent>
      </p:grpSp>
      <p:grpSp>
        <p:nvGrpSpPr>
          <p:cNvPr id="12538" name="Group 12537">
            <a:extLst>
              <a:ext uri="{FF2B5EF4-FFF2-40B4-BE49-F238E27FC236}">
                <a16:creationId xmlns:a16="http://schemas.microsoft.com/office/drawing/2014/main" id="{2BB6F8BF-C776-B5C7-9DCF-27AE1FA70052}"/>
              </a:ext>
            </a:extLst>
          </p:cNvPr>
          <p:cNvGrpSpPr/>
          <p:nvPr/>
        </p:nvGrpSpPr>
        <p:grpSpPr>
          <a:xfrm>
            <a:off x="11403965" y="3348700"/>
            <a:ext cx="371160" cy="259920"/>
            <a:chOff x="11403965" y="3348700"/>
            <a:chExt cx="371160" cy="259920"/>
          </a:xfrm>
        </p:grpSpPr>
        <mc:AlternateContent xmlns:mc="http://schemas.openxmlformats.org/markup-compatibility/2006" xmlns:p14="http://schemas.microsoft.com/office/powerpoint/2010/main">
          <mc:Choice Requires="p14">
            <p:contentPart p14:bwMode="auto" r:id="rId414">
              <p14:nvContentPartPr>
                <p14:cNvPr id="12520" name="Ink 12519">
                  <a:extLst>
                    <a:ext uri="{FF2B5EF4-FFF2-40B4-BE49-F238E27FC236}">
                      <a16:creationId xmlns:a16="http://schemas.microsoft.com/office/drawing/2014/main" id="{EC2FF42A-2797-EB53-988D-E085A26F5DC5}"/>
                    </a:ext>
                  </a:extLst>
                </p14:cNvPr>
                <p14:cNvContentPartPr/>
                <p14:nvPr/>
              </p14:nvContentPartPr>
              <p14:xfrm>
                <a:off x="11429885" y="3389380"/>
                <a:ext cx="9000" cy="219240"/>
              </p14:xfrm>
            </p:contentPart>
          </mc:Choice>
          <mc:Fallback xmlns="">
            <p:pic>
              <p:nvPicPr>
                <p:cNvPr id="12520" name="Ink 12519">
                  <a:extLst>
                    <a:ext uri="{FF2B5EF4-FFF2-40B4-BE49-F238E27FC236}">
                      <a16:creationId xmlns:a16="http://schemas.microsoft.com/office/drawing/2014/main" id="{EC2FF42A-2797-EB53-988D-E085A26F5DC5}"/>
                    </a:ext>
                  </a:extLst>
                </p:cNvPr>
                <p:cNvPicPr/>
                <p:nvPr/>
              </p:nvPicPr>
              <p:blipFill>
                <a:blip r:embed="rId415"/>
                <a:stretch>
                  <a:fillRect/>
                </a:stretch>
              </p:blipFill>
              <p:spPr>
                <a:xfrm>
                  <a:off x="11419085" y="3378940"/>
                  <a:ext cx="302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2521" name="Ink 12520">
                  <a:extLst>
                    <a:ext uri="{FF2B5EF4-FFF2-40B4-BE49-F238E27FC236}">
                      <a16:creationId xmlns:a16="http://schemas.microsoft.com/office/drawing/2014/main" id="{BA0EE1C6-3024-05A1-5665-E3ECB4033B4A}"/>
                    </a:ext>
                  </a:extLst>
                </p14:cNvPr>
                <p14:cNvContentPartPr/>
                <p14:nvPr/>
              </p14:nvContentPartPr>
              <p14:xfrm>
                <a:off x="11403965" y="3423580"/>
                <a:ext cx="104040" cy="48240"/>
              </p14:xfrm>
            </p:contentPart>
          </mc:Choice>
          <mc:Fallback xmlns="">
            <p:pic>
              <p:nvPicPr>
                <p:cNvPr id="12521" name="Ink 12520">
                  <a:extLst>
                    <a:ext uri="{FF2B5EF4-FFF2-40B4-BE49-F238E27FC236}">
                      <a16:creationId xmlns:a16="http://schemas.microsoft.com/office/drawing/2014/main" id="{BA0EE1C6-3024-05A1-5665-E3ECB4033B4A}"/>
                    </a:ext>
                  </a:extLst>
                </p:cNvPr>
                <p:cNvPicPr/>
                <p:nvPr/>
              </p:nvPicPr>
              <p:blipFill>
                <a:blip r:embed="rId417"/>
                <a:stretch>
                  <a:fillRect/>
                </a:stretch>
              </p:blipFill>
              <p:spPr>
                <a:xfrm>
                  <a:off x="11393165" y="3413140"/>
                  <a:ext cx="125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2522" name="Ink 12521">
                  <a:extLst>
                    <a:ext uri="{FF2B5EF4-FFF2-40B4-BE49-F238E27FC236}">
                      <a16:creationId xmlns:a16="http://schemas.microsoft.com/office/drawing/2014/main" id="{10A4A003-E3D2-C69B-AFA9-E404865B7434}"/>
                    </a:ext>
                  </a:extLst>
                </p14:cNvPr>
                <p14:cNvContentPartPr/>
                <p14:nvPr/>
              </p14:nvContentPartPr>
              <p14:xfrm>
                <a:off x="11533205" y="3348700"/>
                <a:ext cx="241920" cy="250200"/>
              </p14:xfrm>
            </p:contentPart>
          </mc:Choice>
          <mc:Fallback xmlns="">
            <p:pic>
              <p:nvPicPr>
                <p:cNvPr id="12522" name="Ink 12521">
                  <a:extLst>
                    <a:ext uri="{FF2B5EF4-FFF2-40B4-BE49-F238E27FC236}">
                      <a16:creationId xmlns:a16="http://schemas.microsoft.com/office/drawing/2014/main" id="{10A4A003-E3D2-C69B-AFA9-E404865B7434}"/>
                    </a:ext>
                  </a:extLst>
                </p:cNvPr>
                <p:cNvPicPr/>
                <p:nvPr/>
              </p:nvPicPr>
              <p:blipFill>
                <a:blip r:embed="rId419"/>
                <a:stretch>
                  <a:fillRect/>
                </a:stretch>
              </p:blipFill>
              <p:spPr>
                <a:xfrm>
                  <a:off x="11522765" y="3337900"/>
                  <a:ext cx="263160" cy="271440"/>
                </a:xfrm>
                <a:prstGeom prst="rect">
                  <a:avLst/>
                </a:prstGeom>
              </p:spPr>
            </p:pic>
          </mc:Fallback>
        </mc:AlternateContent>
      </p:grpSp>
      <p:grpSp>
        <p:nvGrpSpPr>
          <p:cNvPr id="12536" name="Group 12535">
            <a:extLst>
              <a:ext uri="{FF2B5EF4-FFF2-40B4-BE49-F238E27FC236}">
                <a16:creationId xmlns:a16="http://schemas.microsoft.com/office/drawing/2014/main" id="{696337AE-19F7-197B-2B46-8BE85A140172}"/>
              </a:ext>
            </a:extLst>
          </p:cNvPr>
          <p:cNvGrpSpPr/>
          <p:nvPr/>
        </p:nvGrpSpPr>
        <p:grpSpPr>
          <a:xfrm>
            <a:off x="11033165" y="3758740"/>
            <a:ext cx="526680" cy="294840"/>
            <a:chOff x="11033165" y="3758740"/>
            <a:chExt cx="526680" cy="294840"/>
          </a:xfrm>
        </p:grpSpPr>
        <mc:AlternateContent xmlns:mc="http://schemas.openxmlformats.org/markup-compatibility/2006" xmlns:p14="http://schemas.microsoft.com/office/powerpoint/2010/main">
          <mc:Choice Requires="p14">
            <p:contentPart p14:bwMode="auto" r:id="rId420">
              <p14:nvContentPartPr>
                <p14:cNvPr id="12523" name="Ink 12522">
                  <a:extLst>
                    <a:ext uri="{FF2B5EF4-FFF2-40B4-BE49-F238E27FC236}">
                      <a16:creationId xmlns:a16="http://schemas.microsoft.com/office/drawing/2014/main" id="{BD101775-34CB-03FE-5875-D5050063389D}"/>
                    </a:ext>
                  </a:extLst>
                </p14:cNvPr>
                <p14:cNvContentPartPr/>
                <p14:nvPr/>
              </p14:nvContentPartPr>
              <p14:xfrm>
                <a:off x="11033165" y="3758740"/>
                <a:ext cx="259200" cy="291600"/>
              </p14:xfrm>
            </p:contentPart>
          </mc:Choice>
          <mc:Fallback xmlns="">
            <p:pic>
              <p:nvPicPr>
                <p:cNvPr id="12523" name="Ink 12522">
                  <a:extLst>
                    <a:ext uri="{FF2B5EF4-FFF2-40B4-BE49-F238E27FC236}">
                      <a16:creationId xmlns:a16="http://schemas.microsoft.com/office/drawing/2014/main" id="{BD101775-34CB-03FE-5875-D5050063389D}"/>
                    </a:ext>
                  </a:extLst>
                </p:cNvPr>
                <p:cNvPicPr/>
                <p:nvPr/>
              </p:nvPicPr>
              <p:blipFill>
                <a:blip r:embed="rId421"/>
                <a:stretch>
                  <a:fillRect/>
                </a:stretch>
              </p:blipFill>
              <p:spPr>
                <a:xfrm>
                  <a:off x="11022365" y="3748300"/>
                  <a:ext cx="280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2524" name="Ink 12523">
                  <a:extLst>
                    <a:ext uri="{FF2B5EF4-FFF2-40B4-BE49-F238E27FC236}">
                      <a16:creationId xmlns:a16="http://schemas.microsoft.com/office/drawing/2014/main" id="{D66120D3-C0DC-780E-D9B7-80AAB7D47B2C}"/>
                    </a:ext>
                  </a:extLst>
                </p14:cNvPr>
                <p14:cNvContentPartPr/>
                <p14:nvPr/>
              </p14:nvContentPartPr>
              <p14:xfrm>
                <a:off x="11334845" y="3861700"/>
                <a:ext cx="60840" cy="191880"/>
              </p14:xfrm>
            </p:contentPart>
          </mc:Choice>
          <mc:Fallback xmlns="">
            <p:pic>
              <p:nvPicPr>
                <p:cNvPr id="12524" name="Ink 12523">
                  <a:extLst>
                    <a:ext uri="{FF2B5EF4-FFF2-40B4-BE49-F238E27FC236}">
                      <a16:creationId xmlns:a16="http://schemas.microsoft.com/office/drawing/2014/main" id="{D66120D3-C0DC-780E-D9B7-80AAB7D47B2C}"/>
                    </a:ext>
                  </a:extLst>
                </p:cNvPr>
                <p:cNvPicPr/>
                <p:nvPr/>
              </p:nvPicPr>
              <p:blipFill>
                <a:blip r:embed="rId423"/>
                <a:stretch>
                  <a:fillRect/>
                </a:stretch>
              </p:blipFill>
              <p:spPr>
                <a:xfrm>
                  <a:off x="11324405" y="3851260"/>
                  <a:ext cx="82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2525" name="Ink 12524">
                  <a:extLst>
                    <a:ext uri="{FF2B5EF4-FFF2-40B4-BE49-F238E27FC236}">
                      <a16:creationId xmlns:a16="http://schemas.microsoft.com/office/drawing/2014/main" id="{6FA2BA16-F608-CFDF-F551-3D0E1EBEBA2B}"/>
                    </a:ext>
                  </a:extLst>
                </p14:cNvPr>
                <p14:cNvContentPartPr/>
                <p14:nvPr/>
              </p14:nvContentPartPr>
              <p14:xfrm>
                <a:off x="11464445" y="3786100"/>
                <a:ext cx="69480" cy="260640"/>
              </p14:xfrm>
            </p:contentPart>
          </mc:Choice>
          <mc:Fallback xmlns="">
            <p:pic>
              <p:nvPicPr>
                <p:cNvPr id="12525" name="Ink 12524">
                  <a:extLst>
                    <a:ext uri="{FF2B5EF4-FFF2-40B4-BE49-F238E27FC236}">
                      <a16:creationId xmlns:a16="http://schemas.microsoft.com/office/drawing/2014/main" id="{6FA2BA16-F608-CFDF-F551-3D0E1EBEBA2B}"/>
                    </a:ext>
                  </a:extLst>
                </p:cNvPr>
                <p:cNvPicPr/>
                <p:nvPr/>
              </p:nvPicPr>
              <p:blipFill>
                <a:blip r:embed="rId425"/>
                <a:stretch>
                  <a:fillRect/>
                </a:stretch>
              </p:blipFill>
              <p:spPr>
                <a:xfrm>
                  <a:off x="11453645" y="3775660"/>
                  <a:ext cx="90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526" name="Ink 12525">
                  <a:extLst>
                    <a:ext uri="{FF2B5EF4-FFF2-40B4-BE49-F238E27FC236}">
                      <a16:creationId xmlns:a16="http://schemas.microsoft.com/office/drawing/2014/main" id="{4B647494-D34F-78C7-A62E-1772FED398C1}"/>
                    </a:ext>
                  </a:extLst>
                </p14:cNvPr>
                <p14:cNvContentPartPr/>
                <p14:nvPr/>
              </p14:nvContentPartPr>
              <p14:xfrm>
                <a:off x="11447165" y="3888700"/>
                <a:ext cx="112680" cy="20880"/>
              </p14:xfrm>
            </p:contentPart>
          </mc:Choice>
          <mc:Fallback xmlns="">
            <p:pic>
              <p:nvPicPr>
                <p:cNvPr id="12526" name="Ink 12525">
                  <a:extLst>
                    <a:ext uri="{FF2B5EF4-FFF2-40B4-BE49-F238E27FC236}">
                      <a16:creationId xmlns:a16="http://schemas.microsoft.com/office/drawing/2014/main" id="{4B647494-D34F-78C7-A62E-1772FED398C1}"/>
                    </a:ext>
                  </a:extLst>
                </p:cNvPr>
                <p:cNvPicPr/>
                <p:nvPr/>
              </p:nvPicPr>
              <p:blipFill>
                <a:blip r:embed="rId427"/>
                <a:stretch>
                  <a:fillRect/>
                </a:stretch>
              </p:blipFill>
              <p:spPr>
                <a:xfrm>
                  <a:off x="11436365" y="3878260"/>
                  <a:ext cx="133920" cy="42120"/>
                </a:xfrm>
                <a:prstGeom prst="rect">
                  <a:avLst/>
                </a:prstGeom>
              </p:spPr>
            </p:pic>
          </mc:Fallback>
        </mc:AlternateContent>
      </p:grpSp>
      <p:grpSp>
        <p:nvGrpSpPr>
          <p:cNvPr id="12563" name="Group 12562">
            <a:extLst>
              <a:ext uri="{FF2B5EF4-FFF2-40B4-BE49-F238E27FC236}">
                <a16:creationId xmlns:a16="http://schemas.microsoft.com/office/drawing/2014/main" id="{17C2D88E-1A25-7F1C-5A79-034C937D1832}"/>
              </a:ext>
            </a:extLst>
          </p:cNvPr>
          <p:cNvGrpSpPr/>
          <p:nvPr/>
        </p:nvGrpSpPr>
        <p:grpSpPr>
          <a:xfrm>
            <a:off x="10808885" y="4176340"/>
            <a:ext cx="853920" cy="273960"/>
            <a:chOff x="10808885" y="4176340"/>
            <a:chExt cx="853920" cy="273960"/>
          </a:xfrm>
        </p:grpSpPr>
        <mc:AlternateContent xmlns:mc="http://schemas.openxmlformats.org/markup-compatibility/2006" xmlns:p14="http://schemas.microsoft.com/office/powerpoint/2010/main">
          <mc:Choice Requires="p14">
            <p:contentPart p14:bwMode="auto" r:id="rId428">
              <p14:nvContentPartPr>
                <p14:cNvPr id="12527" name="Ink 12526">
                  <a:extLst>
                    <a:ext uri="{FF2B5EF4-FFF2-40B4-BE49-F238E27FC236}">
                      <a16:creationId xmlns:a16="http://schemas.microsoft.com/office/drawing/2014/main" id="{EC0F432A-845D-733D-9434-034809E15902}"/>
                    </a:ext>
                  </a:extLst>
                </p14:cNvPr>
                <p14:cNvContentPartPr/>
                <p14:nvPr/>
              </p14:nvContentPartPr>
              <p14:xfrm>
                <a:off x="10808885" y="4285780"/>
                <a:ext cx="216000" cy="147600"/>
              </p14:xfrm>
            </p:contentPart>
          </mc:Choice>
          <mc:Fallback xmlns="">
            <p:pic>
              <p:nvPicPr>
                <p:cNvPr id="12527" name="Ink 12526">
                  <a:extLst>
                    <a:ext uri="{FF2B5EF4-FFF2-40B4-BE49-F238E27FC236}">
                      <a16:creationId xmlns:a16="http://schemas.microsoft.com/office/drawing/2014/main" id="{EC0F432A-845D-733D-9434-034809E15902}"/>
                    </a:ext>
                  </a:extLst>
                </p:cNvPr>
                <p:cNvPicPr/>
                <p:nvPr/>
              </p:nvPicPr>
              <p:blipFill>
                <a:blip r:embed="rId429"/>
                <a:stretch>
                  <a:fillRect/>
                </a:stretch>
              </p:blipFill>
              <p:spPr>
                <a:xfrm>
                  <a:off x="10798085" y="4274980"/>
                  <a:ext cx="237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2528" name="Ink 12527">
                  <a:extLst>
                    <a:ext uri="{FF2B5EF4-FFF2-40B4-BE49-F238E27FC236}">
                      <a16:creationId xmlns:a16="http://schemas.microsoft.com/office/drawing/2014/main" id="{6F36AFB6-5D93-16FA-C16C-8C796D488579}"/>
                    </a:ext>
                  </a:extLst>
                </p14:cNvPr>
                <p14:cNvContentPartPr/>
                <p14:nvPr/>
              </p14:nvContentPartPr>
              <p14:xfrm>
                <a:off x="11067365" y="4176340"/>
                <a:ext cx="34920" cy="260280"/>
              </p14:xfrm>
            </p:contentPart>
          </mc:Choice>
          <mc:Fallback xmlns="">
            <p:pic>
              <p:nvPicPr>
                <p:cNvPr id="12528" name="Ink 12527">
                  <a:extLst>
                    <a:ext uri="{FF2B5EF4-FFF2-40B4-BE49-F238E27FC236}">
                      <a16:creationId xmlns:a16="http://schemas.microsoft.com/office/drawing/2014/main" id="{6F36AFB6-5D93-16FA-C16C-8C796D488579}"/>
                    </a:ext>
                  </a:extLst>
                </p:cNvPr>
                <p:cNvPicPr/>
                <p:nvPr/>
              </p:nvPicPr>
              <p:blipFill>
                <a:blip r:embed="rId431"/>
                <a:stretch>
                  <a:fillRect/>
                </a:stretch>
              </p:blipFill>
              <p:spPr>
                <a:xfrm>
                  <a:off x="11056925" y="4165540"/>
                  <a:ext cx="561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2529" name="Ink 12528">
                  <a:extLst>
                    <a:ext uri="{FF2B5EF4-FFF2-40B4-BE49-F238E27FC236}">
                      <a16:creationId xmlns:a16="http://schemas.microsoft.com/office/drawing/2014/main" id="{0FAEEF8C-2C81-EBB6-44B0-DFFCFD776A4D}"/>
                    </a:ext>
                  </a:extLst>
                </p14:cNvPr>
                <p14:cNvContentPartPr/>
                <p14:nvPr/>
              </p14:nvContentPartPr>
              <p14:xfrm>
                <a:off x="11153765" y="4305940"/>
                <a:ext cx="129600" cy="110160"/>
              </p14:xfrm>
            </p:contentPart>
          </mc:Choice>
          <mc:Fallback xmlns="">
            <p:pic>
              <p:nvPicPr>
                <p:cNvPr id="12529" name="Ink 12528">
                  <a:extLst>
                    <a:ext uri="{FF2B5EF4-FFF2-40B4-BE49-F238E27FC236}">
                      <a16:creationId xmlns:a16="http://schemas.microsoft.com/office/drawing/2014/main" id="{0FAEEF8C-2C81-EBB6-44B0-DFFCFD776A4D}"/>
                    </a:ext>
                  </a:extLst>
                </p:cNvPr>
                <p:cNvPicPr/>
                <p:nvPr/>
              </p:nvPicPr>
              <p:blipFill>
                <a:blip r:embed="rId433"/>
                <a:stretch>
                  <a:fillRect/>
                </a:stretch>
              </p:blipFill>
              <p:spPr>
                <a:xfrm>
                  <a:off x="11143325" y="4295500"/>
                  <a:ext cx="150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530" name="Ink 12529">
                  <a:extLst>
                    <a:ext uri="{FF2B5EF4-FFF2-40B4-BE49-F238E27FC236}">
                      <a16:creationId xmlns:a16="http://schemas.microsoft.com/office/drawing/2014/main" id="{32BEAE07-51FE-7DDB-0E21-5EFAA6A7FE6F}"/>
                    </a:ext>
                  </a:extLst>
                </p14:cNvPr>
                <p14:cNvContentPartPr/>
                <p14:nvPr/>
              </p14:nvContentPartPr>
              <p14:xfrm>
                <a:off x="11317565" y="4258420"/>
                <a:ext cx="60840" cy="174960"/>
              </p14:xfrm>
            </p:contentPart>
          </mc:Choice>
          <mc:Fallback xmlns="">
            <p:pic>
              <p:nvPicPr>
                <p:cNvPr id="12530" name="Ink 12529">
                  <a:extLst>
                    <a:ext uri="{FF2B5EF4-FFF2-40B4-BE49-F238E27FC236}">
                      <a16:creationId xmlns:a16="http://schemas.microsoft.com/office/drawing/2014/main" id="{32BEAE07-51FE-7DDB-0E21-5EFAA6A7FE6F}"/>
                    </a:ext>
                  </a:extLst>
                </p:cNvPr>
                <p:cNvPicPr/>
                <p:nvPr/>
              </p:nvPicPr>
              <p:blipFill>
                <a:blip r:embed="rId435"/>
                <a:stretch>
                  <a:fillRect/>
                </a:stretch>
              </p:blipFill>
              <p:spPr>
                <a:xfrm>
                  <a:off x="11307125" y="4247980"/>
                  <a:ext cx="820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531" name="Ink 12530">
                  <a:extLst>
                    <a:ext uri="{FF2B5EF4-FFF2-40B4-BE49-F238E27FC236}">
                      <a16:creationId xmlns:a16="http://schemas.microsoft.com/office/drawing/2014/main" id="{20F90F27-A522-0D39-78FC-AB1D1E51649C}"/>
                    </a:ext>
                  </a:extLst>
                </p14:cNvPr>
                <p14:cNvContentPartPr/>
                <p14:nvPr/>
              </p14:nvContentPartPr>
              <p14:xfrm>
                <a:off x="11403965" y="4251220"/>
                <a:ext cx="155520" cy="185040"/>
              </p14:xfrm>
            </p:contentPart>
          </mc:Choice>
          <mc:Fallback xmlns="">
            <p:pic>
              <p:nvPicPr>
                <p:cNvPr id="12531" name="Ink 12530">
                  <a:extLst>
                    <a:ext uri="{FF2B5EF4-FFF2-40B4-BE49-F238E27FC236}">
                      <a16:creationId xmlns:a16="http://schemas.microsoft.com/office/drawing/2014/main" id="{20F90F27-A522-0D39-78FC-AB1D1E51649C}"/>
                    </a:ext>
                  </a:extLst>
                </p:cNvPr>
                <p:cNvPicPr/>
                <p:nvPr/>
              </p:nvPicPr>
              <p:blipFill>
                <a:blip r:embed="rId437"/>
                <a:stretch>
                  <a:fillRect/>
                </a:stretch>
              </p:blipFill>
              <p:spPr>
                <a:xfrm>
                  <a:off x="11393165" y="4240780"/>
                  <a:ext cx="1767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532" name="Ink 12531">
                  <a:extLst>
                    <a:ext uri="{FF2B5EF4-FFF2-40B4-BE49-F238E27FC236}">
                      <a16:creationId xmlns:a16="http://schemas.microsoft.com/office/drawing/2014/main" id="{6243511B-5BF9-325F-E4D3-9AF1AFC7FE5E}"/>
                    </a:ext>
                  </a:extLst>
                </p14:cNvPr>
                <p14:cNvContentPartPr/>
                <p14:nvPr/>
              </p14:nvContentPartPr>
              <p14:xfrm>
                <a:off x="11524565" y="4210540"/>
                <a:ext cx="17640" cy="7200"/>
              </p14:xfrm>
            </p:contentPart>
          </mc:Choice>
          <mc:Fallback xmlns="">
            <p:pic>
              <p:nvPicPr>
                <p:cNvPr id="12532" name="Ink 12531">
                  <a:extLst>
                    <a:ext uri="{FF2B5EF4-FFF2-40B4-BE49-F238E27FC236}">
                      <a16:creationId xmlns:a16="http://schemas.microsoft.com/office/drawing/2014/main" id="{6243511B-5BF9-325F-E4D3-9AF1AFC7FE5E}"/>
                    </a:ext>
                  </a:extLst>
                </p:cNvPr>
                <p:cNvPicPr/>
                <p:nvPr/>
              </p:nvPicPr>
              <p:blipFill>
                <a:blip r:embed="rId439"/>
                <a:stretch>
                  <a:fillRect/>
                </a:stretch>
              </p:blipFill>
              <p:spPr>
                <a:xfrm>
                  <a:off x="11514125" y="4199740"/>
                  <a:ext cx="388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541" name="Ink 12540">
                  <a:extLst>
                    <a:ext uri="{FF2B5EF4-FFF2-40B4-BE49-F238E27FC236}">
                      <a16:creationId xmlns:a16="http://schemas.microsoft.com/office/drawing/2014/main" id="{31E1AF64-4EE0-C6C6-AB46-AF873F3A8924}"/>
                    </a:ext>
                  </a:extLst>
                </p14:cNvPr>
                <p14:cNvContentPartPr/>
                <p14:nvPr/>
              </p14:nvContentPartPr>
              <p14:xfrm>
                <a:off x="10860365" y="4196860"/>
                <a:ext cx="802440" cy="253440"/>
              </p14:xfrm>
            </p:contentPart>
          </mc:Choice>
          <mc:Fallback xmlns="">
            <p:pic>
              <p:nvPicPr>
                <p:cNvPr id="12541" name="Ink 12540">
                  <a:extLst>
                    <a:ext uri="{FF2B5EF4-FFF2-40B4-BE49-F238E27FC236}">
                      <a16:creationId xmlns:a16="http://schemas.microsoft.com/office/drawing/2014/main" id="{31E1AF64-4EE0-C6C6-AB46-AF873F3A8924}"/>
                    </a:ext>
                  </a:extLst>
                </p:cNvPr>
                <p:cNvPicPr/>
                <p:nvPr/>
              </p:nvPicPr>
              <p:blipFill>
                <a:blip r:embed="rId441"/>
                <a:stretch>
                  <a:fillRect/>
                </a:stretch>
              </p:blipFill>
              <p:spPr>
                <a:xfrm>
                  <a:off x="10849925" y="4186060"/>
                  <a:ext cx="823680" cy="274680"/>
                </a:xfrm>
                <a:prstGeom prst="rect">
                  <a:avLst/>
                </a:prstGeom>
              </p:spPr>
            </p:pic>
          </mc:Fallback>
        </mc:AlternateContent>
      </p:grpSp>
      <p:grpSp>
        <p:nvGrpSpPr>
          <p:cNvPr id="12588" name="Group 12587">
            <a:extLst>
              <a:ext uri="{FF2B5EF4-FFF2-40B4-BE49-F238E27FC236}">
                <a16:creationId xmlns:a16="http://schemas.microsoft.com/office/drawing/2014/main" id="{C3CAC340-9B01-BE5B-DC44-3969B9975A7A}"/>
              </a:ext>
            </a:extLst>
          </p:cNvPr>
          <p:cNvGrpSpPr/>
          <p:nvPr/>
        </p:nvGrpSpPr>
        <p:grpSpPr>
          <a:xfrm>
            <a:off x="10403165" y="4607260"/>
            <a:ext cx="1794600" cy="1639080"/>
            <a:chOff x="10403165" y="4607260"/>
            <a:chExt cx="1794600" cy="1639080"/>
          </a:xfrm>
        </p:grpSpPr>
        <mc:AlternateContent xmlns:mc="http://schemas.openxmlformats.org/markup-compatibility/2006" xmlns:p14="http://schemas.microsoft.com/office/powerpoint/2010/main">
          <mc:Choice Requires="p14">
            <p:contentPart p14:bwMode="auto" r:id="rId442">
              <p14:nvContentPartPr>
                <p14:cNvPr id="12542" name="Ink 12541">
                  <a:extLst>
                    <a:ext uri="{FF2B5EF4-FFF2-40B4-BE49-F238E27FC236}">
                      <a16:creationId xmlns:a16="http://schemas.microsoft.com/office/drawing/2014/main" id="{F9B8FACB-F5CB-A411-4D98-C7C532BA7860}"/>
                    </a:ext>
                  </a:extLst>
                </p14:cNvPr>
                <p14:cNvContentPartPr/>
                <p14:nvPr/>
              </p14:nvContentPartPr>
              <p14:xfrm>
                <a:off x="10722485" y="4627780"/>
                <a:ext cx="52200" cy="187920"/>
              </p14:xfrm>
            </p:contentPart>
          </mc:Choice>
          <mc:Fallback xmlns="">
            <p:pic>
              <p:nvPicPr>
                <p:cNvPr id="12542" name="Ink 12541">
                  <a:extLst>
                    <a:ext uri="{FF2B5EF4-FFF2-40B4-BE49-F238E27FC236}">
                      <a16:creationId xmlns:a16="http://schemas.microsoft.com/office/drawing/2014/main" id="{F9B8FACB-F5CB-A411-4D98-C7C532BA7860}"/>
                    </a:ext>
                  </a:extLst>
                </p:cNvPr>
                <p:cNvPicPr/>
                <p:nvPr/>
              </p:nvPicPr>
              <p:blipFill>
                <a:blip r:embed="rId443"/>
                <a:stretch>
                  <a:fillRect/>
                </a:stretch>
              </p:blipFill>
              <p:spPr>
                <a:xfrm>
                  <a:off x="10711685" y="4617340"/>
                  <a:ext cx="73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543" name="Ink 12542">
                  <a:extLst>
                    <a:ext uri="{FF2B5EF4-FFF2-40B4-BE49-F238E27FC236}">
                      <a16:creationId xmlns:a16="http://schemas.microsoft.com/office/drawing/2014/main" id="{86E7C75F-C652-63EA-30DA-9A584F178FA8}"/>
                    </a:ext>
                  </a:extLst>
                </p14:cNvPr>
                <p14:cNvContentPartPr/>
                <p14:nvPr/>
              </p14:nvContentPartPr>
              <p14:xfrm>
                <a:off x="10829765" y="4682500"/>
                <a:ext cx="108720" cy="137520"/>
              </p14:xfrm>
            </p:contentPart>
          </mc:Choice>
          <mc:Fallback xmlns="">
            <p:pic>
              <p:nvPicPr>
                <p:cNvPr id="12543" name="Ink 12542">
                  <a:extLst>
                    <a:ext uri="{FF2B5EF4-FFF2-40B4-BE49-F238E27FC236}">
                      <a16:creationId xmlns:a16="http://schemas.microsoft.com/office/drawing/2014/main" id="{86E7C75F-C652-63EA-30DA-9A584F178FA8}"/>
                    </a:ext>
                  </a:extLst>
                </p:cNvPr>
                <p:cNvPicPr/>
                <p:nvPr/>
              </p:nvPicPr>
              <p:blipFill>
                <a:blip r:embed="rId445"/>
                <a:stretch>
                  <a:fillRect/>
                </a:stretch>
              </p:blipFill>
              <p:spPr>
                <a:xfrm>
                  <a:off x="10819325" y="4671700"/>
                  <a:ext cx="129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544" name="Ink 12543">
                  <a:extLst>
                    <a:ext uri="{FF2B5EF4-FFF2-40B4-BE49-F238E27FC236}">
                      <a16:creationId xmlns:a16="http://schemas.microsoft.com/office/drawing/2014/main" id="{EB3998EE-7330-51F4-4966-6FF1EF6C397A}"/>
                    </a:ext>
                  </a:extLst>
                </p14:cNvPr>
                <p14:cNvContentPartPr/>
                <p14:nvPr/>
              </p14:nvContentPartPr>
              <p14:xfrm>
                <a:off x="10993565" y="4654780"/>
                <a:ext cx="307080" cy="294480"/>
              </p14:xfrm>
            </p:contentPart>
          </mc:Choice>
          <mc:Fallback xmlns="">
            <p:pic>
              <p:nvPicPr>
                <p:cNvPr id="12544" name="Ink 12543">
                  <a:extLst>
                    <a:ext uri="{FF2B5EF4-FFF2-40B4-BE49-F238E27FC236}">
                      <a16:creationId xmlns:a16="http://schemas.microsoft.com/office/drawing/2014/main" id="{EB3998EE-7330-51F4-4966-6FF1EF6C397A}"/>
                    </a:ext>
                  </a:extLst>
                </p:cNvPr>
                <p:cNvPicPr/>
                <p:nvPr/>
              </p:nvPicPr>
              <p:blipFill>
                <a:blip r:embed="rId447"/>
                <a:stretch>
                  <a:fillRect/>
                </a:stretch>
              </p:blipFill>
              <p:spPr>
                <a:xfrm>
                  <a:off x="10983125" y="4644340"/>
                  <a:ext cx="3283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545" name="Ink 12544">
                  <a:extLst>
                    <a:ext uri="{FF2B5EF4-FFF2-40B4-BE49-F238E27FC236}">
                      <a16:creationId xmlns:a16="http://schemas.microsoft.com/office/drawing/2014/main" id="{BE62EB8D-BB13-E4FE-5212-D455CE6B1530}"/>
                    </a:ext>
                  </a:extLst>
                </p14:cNvPr>
                <p14:cNvContentPartPr/>
                <p14:nvPr/>
              </p14:nvContentPartPr>
              <p14:xfrm>
                <a:off x="11317565" y="4648300"/>
                <a:ext cx="78120" cy="171720"/>
              </p14:xfrm>
            </p:contentPart>
          </mc:Choice>
          <mc:Fallback xmlns="">
            <p:pic>
              <p:nvPicPr>
                <p:cNvPr id="12545" name="Ink 12544">
                  <a:extLst>
                    <a:ext uri="{FF2B5EF4-FFF2-40B4-BE49-F238E27FC236}">
                      <a16:creationId xmlns:a16="http://schemas.microsoft.com/office/drawing/2014/main" id="{BE62EB8D-BB13-E4FE-5212-D455CE6B1530}"/>
                    </a:ext>
                  </a:extLst>
                </p:cNvPr>
                <p:cNvPicPr/>
                <p:nvPr/>
              </p:nvPicPr>
              <p:blipFill>
                <a:blip r:embed="rId449"/>
                <a:stretch>
                  <a:fillRect/>
                </a:stretch>
              </p:blipFill>
              <p:spPr>
                <a:xfrm>
                  <a:off x="11307125" y="4637500"/>
                  <a:ext cx="99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546" name="Ink 12545">
                  <a:extLst>
                    <a:ext uri="{FF2B5EF4-FFF2-40B4-BE49-F238E27FC236}">
                      <a16:creationId xmlns:a16="http://schemas.microsoft.com/office/drawing/2014/main" id="{3227AFBC-EF43-53D5-9D24-B28E9D12D7CA}"/>
                    </a:ext>
                  </a:extLst>
                </p14:cNvPr>
                <p14:cNvContentPartPr/>
                <p14:nvPr/>
              </p14:nvContentPartPr>
              <p14:xfrm>
                <a:off x="11403965" y="4675660"/>
                <a:ext cx="483480" cy="164880"/>
              </p14:xfrm>
            </p:contentPart>
          </mc:Choice>
          <mc:Fallback xmlns="">
            <p:pic>
              <p:nvPicPr>
                <p:cNvPr id="12546" name="Ink 12545">
                  <a:extLst>
                    <a:ext uri="{FF2B5EF4-FFF2-40B4-BE49-F238E27FC236}">
                      <a16:creationId xmlns:a16="http://schemas.microsoft.com/office/drawing/2014/main" id="{3227AFBC-EF43-53D5-9D24-B28E9D12D7CA}"/>
                    </a:ext>
                  </a:extLst>
                </p:cNvPr>
                <p:cNvPicPr/>
                <p:nvPr/>
              </p:nvPicPr>
              <p:blipFill>
                <a:blip r:embed="rId451"/>
                <a:stretch>
                  <a:fillRect/>
                </a:stretch>
              </p:blipFill>
              <p:spPr>
                <a:xfrm>
                  <a:off x="11393165" y="4664860"/>
                  <a:ext cx="5047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547" name="Ink 12546">
                  <a:extLst>
                    <a:ext uri="{FF2B5EF4-FFF2-40B4-BE49-F238E27FC236}">
                      <a16:creationId xmlns:a16="http://schemas.microsoft.com/office/drawing/2014/main" id="{6C481A45-4B92-9449-B5BC-8E081091FEC9}"/>
                    </a:ext>
                  </a:extLst>
                </p14:cNvPr>
                <p14:cNvContentPartPr/>
                <p14:nvPr/>
              </p14:nvContentPartPr>
              <p14:xfrm>
                <a:off x="11567765" y="4607260"/>
                <a:ext cx="26280" cy="6840"/>
              </p14:xfrm>
            </p:contentPart>
          </mc:Choice>
          <mc:Fallback xmlns="">
            <p:pic>
              <p:nvPicPr>
                <p:cNvPr id="12547" name="Ink 12546">
                  <a:extLst>
                    <a:ext uri="{FF2B5EF4-FFF2-40B4-BE49-F238E27FC236}">
                      <a16:creationId xmlns:a16="http://schemas.microsoft.com/office/drawing/2014/main" id="{6C481A45-4B92-9449-B5BC-8E081091FEC9}"/>
                    </a:ext>
                  </a:extLst>
                </p:cNvPr>
                <p:cNvPicPr/>
                <p:nvPr/>
              </p:nvPicPr>
              <p:blipFill>
                <a:blip r:embed="rId453"/>
                <a:stretch>
                  <a:fillRect/>
                </a:stretch>
              </p:blipFill>
              <p:spPr>
                <a:xfrm>
                  <a:off x="11557325" y="4596820"/>
                  <a:ext cx="47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548" name="Ink 12547">
                  <a:extLst>
                    <a:ext uri="{FF2B5EF4-FFF2-40B4-BE49-F238E27FC236}">
                      <a16:creationId xmlns:a16="http://schemas.microsoft.com/office/drawing/2014/main" id="{7E29E432-F2E6-6E24-5ABF-0B75D245A05C}"/>
                    </a:ext>
                  </a:extLst>
                </p14:cNvPr>
                <p14:cNvContentPartPr/>
                <p14:nvPr/>
              </p14:nvContentPartPr>
              <p14:xfrm>
                <a:off x="10636085" y="5051860"/>
                <a:ext cx="198720" cy="143640"/>
              </p14:xfrm>
            </p:contentPart>
          </mc:Choice>
          <mc:Fallback xmlns="">
            <p:pic>
              <p:nvPicPr>
                <p:cNvPr id="12548" name="Ink 12547">
                  <a:extLst>
                    <a:ext uri="{FF2B5EF4-FFF2-40B4-BE49-F238E27FC236}">
                      <a16:creationId xmlns:a16="http://schemas.microsoft.com/office/drawing/2014/main" id="{7E29E432-F2E6-6E24-5ABF-0B75D245A05C}"/>
                    </a:ext>
                  </a:extLst>
                </p:cNvPr>
                <p:cNvPicPr/>
                <p:nvPr/>
              </p:nvPicPr>
              <p:blipFill>
                <a:blip r:embed="rId455"/>
                <a:stretch>
                  <a:fillRect/>
                </a:stretch>
              </p:blipFill>
              <p:spPr>
                <a:xfrm>
                  <a:off x="10625645" y="5041420"/>
                  <a:ext cx="219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549" name="Ink 12548">
                  <a:extLst>
                    <a:ext uri="{FF2B5EF4-FFF2-40B4-BE49-F238E27FC236}">
                      <a16:creationId xmlns:a16="http://schemas.microsoft.com/office/drawing/2014/main" id="{0C800C52-C0EF-80AB-1B2B-B30AF6A478A4}"/>
                    </a:ext>
                  </a:extLst>
                </p14:cNvPr>
                <p14:cNvContentPartPr/>
                <p14:nvPr/>
              </p14:nvContentPartPr>
              <p14:xfrm>
                <a:off x="10869005" y="5072380"/>
                <a:ext cx="26280" cy="116640"/>
              </p14:xfrm>
            </p:contentPart>
          </mc:Choice>
          <mc:Fallback xmlns="">
            <p:pic>
              <p:nvPicPr>
                <p:cNvPr id="12549" name="Ink 12548">
                  <a:extLst>
                    <a:ext uri="{FF2B5EF4-FFF2-40B4-BE49-F238E27FC236}">
                      <a16:creationId xmlns:a16="http://schemas.microsoft.com/office/drawing/2014/main" id="{0C800C52-C0EF-80AB-1B2B-B30AF6A478A4}"/>
                    </a:ext>
                  </a:extLst>
                </p:cNvPr>
                <p:cNvPicPr/>
                <p:nvPr/>
              </p:nvPicPr>
              <p:blipFill>
                <a:blip r:embed="rId457"/>
                <a:stretch>
                  <a:fillRect/>
                </a:stretch>
              </p:blipFill>
              <p:spPr>
                <a:xfrm>
                  <a:off x="10858565" y="5061940"/>
                  <a:ext cx="47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550" name="Ink 12549">
                  <a:extLst>
                    <a:ext uri="{FF2B5EF4-FFF2-40B4-BE49-F238E27FC236}">
                      <a16:creationId xmlns:a16="http://schemas.microsoft.com/office/drawing/2014/main" id="{C1422BED-4B65-94B1-AFCF-1F6F8B672215}"/>
                    </a:ext>
                  </a:extLst>
                </p14:cNvPr>
                <p14:cNvContentPartPr/>
                <p14:nvPr/>
              </p14:nvContentPartPr>
              <p14:xfrm>
                <a:off x="10869005" y="4990300"/>
                <a:ext cx="34920" cy="27360"/>
              </p14:xfrm>
            </p:contentPart>
          </mc:Choice>
          <mc:Fallback xmlns="">
            <p:pic>
              <p:nvPicPr>
                <p:cNvPr id="12550" name="Ink 12549">
                  <a:extLst>
                    <a:ext uri="{FF2B5EF4-FFF2-40B4-BE49-F238E27FC236}">
                      <a16:creationId xmlns:a16="http://schemas.microsoft.com/office/drawing/2014/main" id="{C1422BED-4B65-94B1-AFCF-1F6F8B672215}"/>
                    </a:ext>
                  </a:extLst>
                </p:cNvPr>
                <p:cNvPicPr/>
                <p:nvPr/>
              </p:nvPicPr>
              <p:blipFill>
                <a:blip r:embed="rId459"/>
                <a:stretch>
                  <a:fillRect/>
                </a:stretch>
              </p:blipFill>
              <p:spPr>
                <a:xfrm>
                  <a:off x="10858565" y="4979860"/>
                  <a:ext cx="56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551" name="Ink 12550">
                  <a:extLst>
                    <a:ext uri="{FF2B5EF4-FFF2-40B4-BE49-F238E27FC236}">
                      <a16:creationId xmlns:a16="http://schemas.microsoft.com/office/drawing/2014/main" id="{BB58BC5A-4F92-1A8D-BAA5-84264CA53ABB}"/>
                    </a:ext>
                  </a:extLst>
                </p14:cNvPr>
                <p14:cNvContentPartPr/>
                <p14:nvPr/>
              </p14:nvContentPartPr>
              <p14:xfrm>
                <a:off x="10980245" y="4990300"/>
                <a:ext cx="61560" cy="185760"/>
              </p14:xfrm>
            </p:contentPart>
          </mc:Choice>
          <mc:Fallback xmlns="">
            <p:pic>
              <p:nvPicPr>
                <p:cNvPr id="12551" name="Ink 12550">
                  <a:extLst>
                    <a:ext uri="{FF2B5EF4-FFF2-40B4-BE49-F238E27FC236}">
                      <a16:creationId xmlns:a16="http://schemas.microsoft.com/office/drawing/2014/main" id="{BB58BC5A-4F92-1A8D-BAA5-84264CA53ABB}"/>
                    </a:ext>
                  </a:extLst>
                </p:cNvPr>
                <p:cNvPicPr/>
                <p:nvPr/>
              </p:nvPicPr>
              <p:blipFill>
                <a:blip r:embed="rId461"/>
                <a:stretch>
                  <a:fillRect/>
                </a:stretch>
              </p:blipFill>
              <p:spPr>
                <a:xfrm>
                  <a:off x="10969805" y="4979860"/>
                  <a:ext cx="828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2552" name="Ink 12551">
                  <a:extLst>
                    <a:ext uri="{FF2B5EF4-FFF2-40B4-BE49-F238E27FC236}">
                      <a16:creationId xmlns:a16="http://schemas.microsoft.com/office/drawing/2014/main" id="{39716FFF-DB7A-1483-6103-01F37DD3D122}"/>
                    </a:ext>
                  </a:extLst>
                </p14:cNvPr>
                <p14:cNvContentPartPr/>
                <p14:nvPr/>
              </p14:nvContentPartPr>
              <p14:xfrm>
                <a:off x="11058725" y="4956100"/>
                <a:ext cx="43560" cy="246600"/>
              </p14:xfrm>
            </p:contentPart>
          </mc:Choice>
          <mc:Fallback xmlns="">
            <p:pic>
              <p:nvPicPr>
                <p:cNvPr id="12552" name="Ink 12551">
                  <a:extLst>
                    <a:ext uri="{FF2B5EF4-FFF2-40B4-BE49-F238E27FC236}">
                      <a16:creationId xmlns:a16="http://schemas.microsoft.com/office/drawing/2014/main" id="{39716FFF-DB7A-1483-6103-01F37DD3D122}"/>
                    </a:ext>
                  </a:extLst>
                </p:cNvPr>
                <p:cNvPicPr/>
                <p:nvPr/>
              </p:nvPicPr>
              <p:blipFill>
                <a:blip r:embed="rId463"/>
                <a:stretch>
                  <a:fillRect/>
                </a:stretch>
              </p:blipFill>
              <p:spPr>
                <a:xfrm>
                  <a:off x="11048285" y="4945660"/>
                  <a:ext cx="64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2553" name="Ink 12552">
                  <a:extLst>
                    <a:ext uri="{FF2B5EF4-FFF2-40B4-BE49-F238E27FC236}">
                      <a16:creationId xmlns:a16="http://schemas.microsoft.com/office/drawing/2014/main" id="{EB28DE12-473D-594B-CD40-F1704557B804}"/>
                    </a:ext>
                  </a:extLst>
                </p14:cNvPr>
                <p14:cNvContentPartPr/>
                <p14:nvPr/>
              </p14:nvContentPartPr>
              <p14:xfrm>
                <a:off x="11231525" y="4969780"/>
                <a:ext cx="405720" cy="202320"/>
              </p14:xfrm>
            </p:contentPart>
          </mc:Choice>
          <mc:Fallback xmlns="">
            <p:pic>
              <p:nvPicPr>
                <p:cNvPr id="12553" name="Ink 12552">
                  <a:extLst>
                    <a:ext uri="{FF2B5EF4-FFF2-40B4-BE49-F238E27FC236}">
                      <a16:creationId xmlns:a16="http://schemas.microsoft.com/office/drawing/2014/main" id="{EB28DE12-473D-594B-CD40-F1704557B804}"/>
                    </a:ext>
                  </a:extLst>
                </p:cNvPr>
                <p:cNvPicPr/>
                <p:nvPr/>
              </p:nvPicPr>
              <p:blipFill>
                <a:blip r:embed="rId465"/>
                <a:stretch>
                  <a:fillRect/>
                </a:stretch>
              </p:blipFill>
              <p:spPr>
                <a:xfrm>
                  <a:off x="11220725" y="4959340"/>
                  <a:ext cx="426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2554" name="Ink 12553">
                  <a:extLst>
                    <a:ext uri="{FF2B5EF4-FFF2-40B4-BE49-F238E27FC236}">
                      <a16:creationId xmlns:a16="http://schemas.microsoft.com/office/drawing/2014/main" id="{CB7DE0EC-5F49-CFE9-875D-54110C3E8F1A}"/>
                    </a:ext>
                  </a:extLst>
                </p14:cNvPr>
                <p14:cNvContentPartPr/>
                <p14:nvPr/>
              </p14:nvContentPartPr>
              <p14:xfrm>
                <a:off x="10420445" y="5352820"/>
                <a:ext cx="52200" cy="212400"/>
              </p14:xfrm>
            </p:contentPart>
          </mc:Choice>
          <mc:Fallback xmlns="">
            <p:pic>
              <p:nvPicPr>
                <p:cNvPr id="12554" name="Ink 12553">
                  <a:extLst>
                    <a:ext uri="{FF2B5EF4-FFF2-40B4-BE49-F238E27FC236}">
                      <a16:creationId xmlns:a16="http://schemas.microsoft.com/office/drawing/2014/main" id="{CB7DE0EC-5F49-CFE9-875D-54110C3E8F1A}"/>
                    </a:ext>
                  </a:extLst>
                </p:cNvPr>
                <p:cNvPicPr/>
                <p:nvPr/>
              </p:nvPicPr>
              <p:blipFill>
                <a:blip r:embed="rId467"/>
                <a:stretch>
                  <a:fillRect/>
                </a:stretch>
              </p:blipFill>
              <p:spPr>
                <a:xfrm>
                  <a:off x="10406405" y="5338420"/>
                  <a:ext cx="80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2555" name="Ink 12554">
                  <a:extLst>
                    <a:ext uri="{FF2B5EF4-FFF2-40B4-BE49-F238E27FC236}">
                      <a16:creationId xmlns:a16="http://schemas.microsoft.com/office/drawing/2014/main" id="{D8FCCB9C-ACDC-9C47-C8F2-99C612FEA12C}"/>
                    </a:ext>
                  </a:extLst>
                </p14:cNvPr>
                <p14:cNvContentPartPr/>
                <p14:nvPr/>
              </p14:nvContentPartPr>
              <p14:xfrm>
                <a:off x="10403165" y="5428060"/>
                <a:ext cx="138240" cy="45360"/>
              </p14:xfrm>
            </p:contentPart>
          </mc:Choice>
          <mc:Fallback xmlns="">
            <p:pic>
              <p:nvPicPr>
                <p:cNvPr id="12555" name="Ink 12554">
                  <a:extLst>
                    <a:ext uri="{FF2B5EF4-FFF2-40B4-BE49-F238E27FC236}">
                      <a16:creationId xmlns:a16="http://schemas.microsoft.com/office/drawing/2014/main" id="{D8FCCB9C-ACDC-9C47-C8F2-99C612FEA12C}"/>
                    </a:ext>
                  </a:extLst>
                </p:cNvPr>
                <p:cNvPicPr/>
                <p:nvPr/>
              </p:nvPicPr>
              <p:blipFill>
                <a:blip r:embed="rId469"/>
                <a:stretch>
                  <a:fillRect/>
                </a:stretch>
              </p:blipFill>
              <p:spPr>
                <a:xfrm>
                  <a:off x="10389125" y="5413660"/>
                  <a:ext cx="166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2556" name="Ink 12555">
                  <a:extLst>
                    <a:ext uri="{FF2B5EF4-FFF2-40B4-BE49-F238E27FC236}">
                      <a16:creationId xmlns:a16="http://schemas.microsoft.com/office/drawing/2014/main" id="{92761B51-0D2D-92EA-C744-3AD3AF55659D}"/>
                    </a:ext>
                  </a:extLst>
                </p14:cNvPr>
                <p14:cNvContentPartPr/>
                <p14:nvPr/>
              </p14:nvContentPartPr>
              <p14:xfrm>
                <a:off x="10541405" y="5359660"/>
                <a:ext cx="311040" cy="226080"/>
              </p14:xfrm>
            </p:contentPart>
          </mc:Choice>
          <mc:Fallback xmlns="">
            <p:pic>
              <p:nvPicPr>
                <p:cNvPr id="12556" name="Ink 12555">
                  <a:extLst>
                    <a:ext uri="{FF2B5EF4-FFF2-40B4-BE49-F238E27FC236}">
                      <a16:creationId xmlns:a16="http://schemas.microsoft.com/office/drawing/2014/main" id="{92761B51-0D2D-92EA-C744-3AD3AF55659D}"/>
                    </a:ext>
                  </a:extLst>
                </p:cNvPr>
                <p:cNvPicPr/>
                <p:nvPr/>
              </p:nvPicPr>
              <p:blipFill>
                <a:blip r:embed="rId471"/>
                <a:stretch>
                  <a:fillRect/>
                </a:stretch>
              </p:blipFill>
              <p:spPr>
                <a:xfrm>
                  <a:off x="10527005" y="5345260"/>
                  <a:ext cx="339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2557" name="Ink 12556">
                  <a:extLst>
                    <a:ext uri="{FF2B5EF4-FFF2-40B4-BE49-F238E27FC236}">
                      <a16:creationId xmlns:a16="http://schemas.microsoft.com/office/drawing/2014/main" id="{B45BCD36-9CC0-E730-FE0F-CE9FDA9D3901}"/>
                    </a:ext>
                  </a:extLst>
                </p14:cNvPr>
                <p14:cNvContentPartPr/>
                <p14:nvPr/>
              </p14:nvContentPartPr>
              <p14:xfrm>
                <a:off x="10903565" y="5348860"/>
                <a:ext cx="448920" cy="182880"/>
              </p14:xfrm>
            </p:contentPart>
          </mc:Choice>
          <mc:Fallback xmlns="">
            <p:pic>
              <p:nvPicPr>
                <p:cNvPr id="12557" name="Ink 12556">
                  <a:extLst>
                    <a:ext uri="{FF2B5EF4-FFF2-40B4-BE49-F238E27FC236}">
                      <a16:creationId xmlns:a16="http://schemas.microsoft.com/office/drawing/2014/main" id="{B45BCD36-9CC0-E730-FE0F-CE9FDA9D3901}"/>
                    </a:ext>
                  </a:extLst>
                </p:cNvPr>
                <p:cNvPicPr/>
                <p:nvPr/>
              </p:nvPicPr>
              <p:blipFill>
                <a:blip r:embed="rId473"/>
                <a:stretch>
                  <a:fillRect/>
                </a:stretch>
              </p:blipFill>
              <p:spPr>
                <a:xfrm>
                  <a:off x="10889525" y="5334820"/>
                  <a:ext cx="4773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2564" name="Ink 12563">
                  <a:extLst>
                    <a:ext uri="{FF2B5EF4-FFF2-40B4-BE49-F238E27FC236}">
                      <a16:creationId xmlns:a16="http://schemas.microsoft.com/office/drawing/2014/main" id="{9D98BBF5-BD6F-045F-2370-7E0399563E92}"/>
                    </a:ext>
                  </a:extLst>
                </p14:cNvPr>
                <p14:cNvContentPartPr/>
                <p14:nvPr/>
              </p14:nvContentPartPr>
              <p14:xfrm>
                <a:off x="11464445" y="5298100"/>
                <a:ext cx="78120" cy="246600"/>
              </p14:xfrm>
            </p:contentPart>
          </mc:Choice>
          <mc:Fallback xmlns="">
            <p:pic>
              <p:nvPicPr>
                <p:cNvPr id="12564" name="Ink 12563">
                  <a:extLst>
                    <a:ext uri="{FF2B5EF4-FFF2-40B4-BE49-F238E27FC236}">
                      <a16:creationId xmlns:a16="http://schemas.microsoft.com/office/drawing/2014/main" id="{9D98BBF5-BD6F-045F-2370-7E0399563E92}"/>
                    </a:ext>
                  </a:extLst>
                </p:cNvPr>
                <p:cNvPicPr/>
                <p:nvPr/>
              </p:nvPicPr>
              <p:blipFill>
                <a:blip r:embed="rId475"/>
                <a:stretch>
                  <a:fillRect/>
                </a:stretch>
              </p:blipFill>
              <p:spPr>
                <a:xfrm>
                  <a:off x="11450045" y="5283700"/>
                  <a:ext cx="106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2565" name="Ink 12564">
                  <a:extLst>
                    <a:ext uri="{FF2B5EF4-FFF2-40B4-BE49-F238E27FC236}">
                      <a16:creationId xmlns:a16="http://schemas.microsoft.com/office/drawing/2014/main" id="{67C9F9CF-556D-C674-8AA9-946D1EE54D3A}"/>
                    </a:ext>
                  </a:extLst>
                </p14:cNvPr>
                <p14:cNvContentPartPr/>
                <p14:nvPr/>
              </p14:nvContentPartPr>
              <p14:xfrm>
                <a:off x="11495045" y="5345620"/>
                <a:ext cx="73080" cy="55440"/>
              </p14:xfrm>
            </p:contentPart>
          </mc:Choice>
          <mc:Fallback xmlns="">
            <p:pic>
              <p:nvPicPr>
                <p:cNvPr id="12565" name="Ink 12564">
                  <a:extLst>
                    <a:ext uri="{FF2B5EF4-FFF2-40B4-BE49-F238E27FC236}">
                      <a16:creationId xmlns:a16="http://schemas.microsoft.com/office/drawing/2014/main" id="{67C9F9CF-556D-C674-8AA9-946D1EE54D3A}"/>
                    </a:ext>
                  </a:extLst>
                </p:cNvPr>
                <p:cNvPicPr/>
                <p:nvPr/>
              </p:nvPicPr>
              <p:blipFill>
                <a:blip r:embed="rId477"/>
                <a:stretch>
                  <a:fillRect/>
                </a:stretch>
              </p:blipFill>
              <p:spPr>
                <a:xfrm>
                  <a:off x="11480645" y="5331580"/>
                  <a:ext cx="101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12566" name="Ink 12565">
                  <a:extLst>
                    <a:ext uri="{FF2B5EF4-FFF2-40B4-BE49-F238E27FC236}">
                      <a16:creationId xmlns:a16="http://schemas.microsoft.com/office/drawing/2014/main" id="{34D1766F-F5F6-5721-DC1E-AED401D93DD4}"/>
                    </a:ext>
                  </a:extLst>
                </p14:cNvPr>
                <p14:cNvContentPartPr/>
                <p14:nvPr/>
              </p14:nvContentPartPr>
              <p14:xfrm>
                <a:off x="11567765" y="5304940"/>
                <a:ext cx="155520" cy="246960"/>
              </p14:xfrm>
            </p:contentPart>
          </mc:Choice>
          <mc:Fallback xmlns="">
            <p:pic>
              <p:nvPicPr>
                <p:cNvPr id="12566" name="Ink 12565">
                  <a:extLst>
                    <a:ext uri="{FF2B5EF4-FFF2-40B4-BE49-F238E27FC236}">
                      <a16:creationId xmlns:a16="http://schemas.microsoft.com/office/drawing/2014/main" id="{34D1766F-F5F6-5721-DC1E-AED401D93DD4}"/>
                    </a:ext>
                  </a:extLst>
                </p:cNvPr>
                <p:cNvPicPr/>
                <p:nvPr/>
              </p:nvPicPr>
              <p:blipFill>
                <a:blip r:embed="rId479"/>
                <a:stretch>
                  <a:fillRect/>
                </a:stretch>
              </p:blipFill>
              <p:spPr>
                <a:xfrm>
                  <a:off x="11557325" y="5294500"/>
                  <a:ext cx="176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12567" name="Ink 12566">
                  <a:extLst>
                    <a:ext uri="{FF2B5EF4-FFF2-40B4-BE49-F238E27FC236}">
                      <a16:creationId xmlns:a16="http://schemas.microsoft.com/office/drawing/2014/main" id="{5F7EC803-DC6E-4024-EE3F-066AE587559D}"/>
                    </a:ext>
                  </a:extLst>
                </p14:cNvPr>
                <p14:cNvContentPartPr/>
                <p14:nvPr/>
              </p14:nvContentPartPr>
              <p14:xfrm>
                <a:off x="11748845" y="5345620"/>
                <a:ext cx="146880" cy="116640"/>
              </p14:xfrm>
            </p:contentPart>
          </mc:Choice>
          <mc:Fallback xmlns="">
            <p:pic>
              <p:nvPicPr>
                <p:cNvPr id="12567" name="Ink 12566">
                  <a:extLst>
                    <a:ext uri="{FF2B5EF4-FFF2-40B4-BE49-F238E27FC236}">
                      <a16:creationId xmlns:a16="http://schemas.microsoft.com/office/drawing/2014/main" id="{5F7EC803-DC6E-4024-EE3F-066AE587559D}"/>
                    </a:ext>
                  </a:extLst>
                </p:cNvPr>
                <p:cNvPicPr/>
                <p:nvPr/>
              </p:nvPicPr>
              <p:blipFill>
                <a:blip r:embed="rId481"/>
                <a:stretch>
                  <a:fillRect/>
                </a:stretch>
              </p:blipFill>
              <p:spPr>
                <a:xfrm>
                  <a:off x="11738405" y="5335180"/>
                  <a:ext cx="168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12568" name="Ink 12567">
                  <a:extLst>
                    <a:ext uri="{FF2B5EF4-FFF2-40B4-BE49-F238E27FC236}">
                      <a16:creationId xmlns:a16="http://schemas.microsoft.com/office/drawing/2014/main" id="{A63D18FE-F488-869A-A348-CA3C79F2DFAB}"/>
                    </a:ext>
                  </a:extLst>
                </p14:cNvPr>
                <p14:cNvContentPartPr/>
                <p14:nvPr/>
              </p14:nvContentPartPr>
              <p14:xfrm>
                <a:off x="11878445" y="5133580"/>
                <a:ext cx="86760" cy="349560"/>
              </p14:xfrm>
            </p:contentPart>
          </mc:Choice>
          <mc:Fallback xmlns="">
            <p:pic>
              <p:nvPicPr>
                <p:cNvPr id="12568" name="Ink 12567">
                  <a:extLst>
                    <a:ext uri="{FF2B5EF4-FFF2-40B4-BE49-F238E27FC236}">
                      <a16:creationId xmlns:a16="http://schemas.microsoft.com/office/drawing/2014/main" id="{A63D18FE-F488-869A-A348-CA3C79F2DFAB}"/>
                    </a:ext>
                  </a:extLst>
                </p:cNvPr>
                <p:cNvPicPr/>
                <p:nvPr/>
              </p:nvPicPr>
              <p:blipFill>
                <a:blip r:embed="rId483"/>
                <a:stretch>
                  <a:fillRect/>
                </a:stretch>
              </p:blipFill>
              <p:spPr>
                <a:xfrm>
                  <a:off x="11867645" y="5123140"/>
                  <a:ext cx="1080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12569" name="Ink 12568">
                  <a:extLst>
                    <a:ext uri="{FF2B5EF4-FFF2-40B4-BE49-F238E27FC236}">
                      <a16:creationId xmlns:a16="http://schemas.microsoft.com/office/drawing/2014/main" id="{A69BCE59-EA7C-7736-D0EC-E8C19E5971E9}"/>
                    </a:ext>
                  </a:extLst>
                </p14:cNvPr>
                <p14:cNvContentPartPr/>
                <p14:nvPr/>
              </p14:nvContentPartPr>
              <p14:xfrm>
                <a:off x="11835245" y="5249860"/>
                <a:ext cx="104040" cy="360"/>
              </p14:xfrm>
            </p:contentPart>
          </mc:Choice>
          <mc:Fallback xmlns="">
            <p:pic>
              <p:nvPicPr>
                <p:cNvPr id="12569" name="Ink 12568">
                  <a:extLst>
                    <a:ext uri="{FF2B5EF4-FFF2-40B4-BE49-F238E27FC236}">
                      <a16:creationId xmlns:a16="http://schemas.microsoft.com/office/drawing/2014/main" id="{A69BCE59-EA7C-7736-D0EC-E8C19E5971E9}"/>
                    </a:ext>
                  </a:extLst>
                </p:cNvPr>
                <p:cNvPicPr/>
                <p:nvPr/>
              </p:nvPicPr>
              <p:blipFill>
                <a:blip r:embed="rId485"/>
                <a:stretch>
                  <a:fillRect/>
                </a:stretch>
              </p:blipFill>
              <p:spPr>
                <a:xfrm>
                  <a:off x="11824805" y="5239420"/>
                  <a:ext cx="125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12570" name="Ink 12569">
                  <a:extLst>
                    <a:ext uri="{FF2B5EF4-FFF2-40B4-BE49-F238E27FC236}">
                      <a16:creationId xmlns:a16="http://schemas.microsoft.com/office/drawing/2014/main" id="{D5BE1C06-47DB-8C04-A239-421AFC905589}"/>
                    </a:ext>
                  </a:extLst>
                </p14:cNvPr>
                <p14:cNvContentPartPr/>
                <p14:nvPr/>
              </p14:nvContentPartPr>
              <p14:xfrm>
                <a:off x="11205605" y="5646940"/>
                <a:ext cx="276480" cy="205200"/>
              </p14:xfrm>
            </p:contentPart>
          </mc:Choice>
          <mc:Fallback xmlns="">
            <p:pic>
              <p:nvPicPr>
                <p:cNvPr id="12570" name="Ink 12569">
                  <a:extLst>
                    <a:ext uri="{FF2B5EF4-FFF2-40B4-BE49-F238E27FC236}">
                      <a16:creationId xmlns:a16="http://schemas.microsoft.com/office/drawing/2014/main" id="{D5BE1C06-47DB-8C04-A239-421AFC905589}"/>
                    </a:ext>
                  </a:extLst>
                </p:cNvPr>
                <p:cNvPicPr/>
                <p:nvPr/>
              </p:nvPicPr>
              <p:blipFill>
                <a:blip r:embed="rId487"/>
                <a:stretch>
                  <a:fillRect/>
                </a:stretch>
              </p:blipFill>
              <p:spPr>
                <a:xfrm>
                  <a:off x="11194805" y="5636500"/>
                  <a:ext cx="297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2571" name="Ink 12570">
                  <a:extLst>
                    <a:ext uri="{FF2B5EF4-FFF2-40B4-BE49-F238E27FC236}">
                      <a16:creationId xmlns:a16="http://schemas.microsoft.com/office/drawing/2014/main" id="{F3BE91AA-D803-F67A-1962-6CFEABF2D66D}"/>
                    </a:ext>
                  </a:extLst>
                </p14:cNvPr>
                <p14:cNvContentPartPr/>
                <p14:nvPr/>
              </p14:nvContentPartPr>
              <p14:xfrm>
                <a:off x="11429885" y="5640100"/>
                <a:ext cx="26280" cy="20880"/>
              </p14:xfrm>
            </p:contentPart>
          </mc:Choice>
          <mc:Fallback xmlns="">
            <p:pic>
              <p:nvPicPr>
                <p:cNvPr id="12571" name="Ink 12570">
                  <a:extLst>
                    <a:ext uri="{FF2B5EF4-FFF2-40B4-BE49-F238E27FC236}">
                      <a16:creationId xmlns:a16="http://schemas.microsoft.com/office/drawing/2014/main" id="{F3BE91AA-D803-F67A-1962-6CFEABF2D66D}"/>
                    </a:ext>
                  </a:extLst>
                </p:cNvPr>
                <p:cNvPicPr/>
                <p:nvPr/>
              </p:nvPicPr>
              <p:blipFill>
                <a:blip r:embed="rId489"/>
                <a:stretch>
                  <a:fillRect/>
                </a:stretch>
              </p:blipFill>
              <p:spPr>
                <a:xfrm>
                  <a:off x="11419085" y="5629300"/>
                  <a:ext cx="47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2572" name="Ink 12571">
                  <a:extLst>
                    <a:ext uri="{FF2B5EF4-FFF2-40B4-BE49-F238E27FC236}">
                      <a16:creationId xmlns:a16="http://schemas.microsoft.com/office/drawing/2014/main" id="{D1167707-CFCB-1D36-57CD-810A003969EE}"/>
                    </a:ext>
                  </a:extLst>
                </p14:cNvPr>
                <p14:cNvContentPartPr/>
                <p14:nvPr/>
              </p14:nvContentPartPr>
              <p14:xfrm>
                <a:off x="11507285" y="5673940"/>
                <a:ext cx="146880" cy="116640"/>
              </p14:xfrm>
            </p:contentPart>
          </mc:Choice>
          <mc:Fallback xmlns="">
            <p:pic>
              <p:nvPicPr>
                <p:cNvPr id="12572" name="Ink 12571">
                  <a:extLst>
                    <a:ext uri="{FF2B5EF4-FFF2-40B4-BE49-F238E27FC236}">
                      <a16:creationId xmlns:a16="http://schemas.microsoft.com/office/drawing/2014/main" id="{D1167707-CFCB-1D36-57CD-810A003969EE}"/>
                    </a:ext>
                  </a:extLst>
                </p:cNvPr>
                <p:cNvPicPr/>
                <p:nvPr/>
              </p:nvPicPr>
              <p:blipFill>
                <a:blip r:embed="rId491"/>
                <a:stretch>
                  <a:fillRect/>
                </a:stretch>
              </p:blipFill>
              <p:spPr>
                <a:xfrm>
                  <a:off x="11496845" y="5663500"/>
                  <a:ext cx="168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2573" name="Ink 12572">
                  <a:extLst>
                    <a:ext uri="{FF2B5EF4-FFF2-40B4-BE49-F238E27FC236}">
                      <a16:creationId xmlns:a16="http://schemas.microsoft.com/office/drawing/2014/main" id="{C5797646-94FD-D367-F944-34ECE42A7D3F}"/>
                    </a:ext>
                  </a:extLst>
                </p14:cNvPr>
                <p14:cNvContentPartPr/>
                <p14:nvPr/>
              </p14:nvContentPartPr>
              <p14:xfrm>
                <a:off x="11628245" y="5626420"/>
                <a:ext cx="17640" cy="21240"/>
              </p14:xfrm>
            </p:contentPart>
          </mc:Choice>
          <mc:Fallback xmlns="">
            <p:pic>
              <p:nvPicPr>
                <p:cNvPr id="12573" name="Ink 12572">
                  <a:extLst>
                    <a:ext uri="{FF2B5EF4-FFF2-40B4-BE49-F238E27FC236}">
                      <a16:creationId xmlns:a16="http://schemas.microsoft.com/office/drawing/2014/main" id="{C5797646-94FD-D367-F944-34ECE42A7D3F}"/>
                    </a:ext>
                  </a:extLst>
                </p:cNvPr>
                <p:cNvPicPr/>
                <p:nvPr/>
              </p:nvPicPr>
              <p:blipFill>
                <a:blip r:embed="rId493"/>
                <a:stretch>
                  <a:fillRect/>
                </a:stretch>
              </p:blipFill>
              <p:spPr>
                <a:xfrm>
                  <a:off x="11617445" y="561562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2574" name="Ink 12573">
                  <a:extLst>
                    <a:ext uri="{FF2B5EF4-FFF2-40B4-BE49-F238E27FC236}">
                      <a16:creationId xmlns:a16="http://schemas.microsoft.com/office/drawing/2014/main" id="{0F8EA9DB-BCD0-1B6C-FCF4-951A6477B341}"/>
                    </a:ext>
                  </a:extLst>
                </p14:cNvPr>
                <p14:cNvContentPartPr/>
                <p14:nvPr/>
              </p14:nvContentPartPr>
              <p14:xfrm>
                <a:off x="11680085" y="5633260"/>
                <a:ext cx="155520" cy="140040"/>
              </p14:xfrm>
            </p:contentPart>
          </mc:Choice>
          <mc:Fallback xmlns="">
            <p:pic>
              <p:nvPicPr>
                <p:cNvPr id="12574" name="Ink 12573">
                  <a:extLst>
                    <a:ext uri="{FF2B5EF4-FFF2-40B4-BE49-F238E27FC236}">
                      <a16:creationId xmlns:a16="http://schemas.microsoft.com/office/drawing/2014/main" id="{0F8EA9DB-BCD0-1B6C-FCF4-951A6477B341}"/>
                    </a:ext>
                  </a:extLst>
                </p:cNvPr>
                <p:cNvPicPr/>
                <p:nvPr/>
              </p:nvPicPr>
              <p:blipFill>
                <a:blip r:embed="rId495"/>
                <a:stretch>
                  <a:fillRect/>
                </a:stretch>
              </p:blipFill>
              <p:spPr>
                <a:xfrm>
                  <a:off x="11669285" y="5622460"/>
                  <a:ext cx="176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2575" name="Ink 12574">
                  <a:extLst>
                    <a:ext uri="{FF2B5EF4-FFF2-40B4-BE49-F238E27FC236}">
                      <a16:creationId xmlns:a16="http://schemas.microsoft.com/office/drawing/2014/main" id="{42CA9BB3-CBBF-BB5D-948E-47496056505C}"/>
                    </a:ext>
                  </a:extLst>
                </p14:cNvPr>
                <p14:cNvContentPartPr/>
                <p14:nvPr/>
              </p14:nvContentPartPr>
              <p14:xfrm>
                <a:off x="11835245" y="5626420"/>
                <a:ext cx="43560" cy="130320"/>
              </p14:xfrm>
            </p:contentPart>
          </mc:Choice>
          <mc:Fallback xmlns="">
            <p:pic>
              <p:nvPicPr>
                <p:cNvPr id="12575" name="Ink 12574">
                  <a:extLst>
                    <a:ext uri="{FF2B5EF4-FFF2-40B4-BE49-F238E27FC236}">
                      <a16:creationId xmlns:a16="http://schemas.microsoft.com/office/drawing/2014/main" id="{42CA9BB3-CBBF-BB5D-948E-47496056505C}"/>
                    </a:ext>
                  </a:extLst>
                </p:cNvPr>
                <p:cNvPicPr/>
                <p:nvPr/>
              </p:nvPicPr>
              <p:blipFill>
                <a:blip r:embed="rId497"/>
                <a:stretch>
                  <a:fillRect/>
                </a:stretch>
              </p:blipFill>
              <p:spPr>
                <a:xfrm>
                  <a:off x="11824805" y="5615620"/>
                  <a:ext cx="64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2576" name="Ink 12575">
                  <a:extLst>
                    <a:ext uri="{FF2B5EF4-FFF2-40B4-BE49-F238E27FC236}">
                      <a16:creationId xmlns:a16="http://schemas.microsoft.com/office/drawing/2014/main" id="{C0875793-0FB3-6509-9F01-FB114DA6D043}"/>
                    </a:ext>
                  </a:extLst>
                </p14:cNvPr>
                <p14:cNvContentPartPr/>
                <p14:nvPr/>
              </p14:nvContentPartPr>
              <p14:xfrm>
                <a:off x="11835245" y="5585380"/>
                <a:ext cx="9000" cy="20880"/>
              </p14:xfrm>
            </p:contentPart>
          </mc:Choice>
          <mc:Fallback xmlns="">
            <p:pic>
              <p:nvPicPr>
                <p:cNvPr id="12576" name="Ink 12575">
                  <a:extLst>
                    <a:ext uri="{FF2B5EF4-FFF2-40B4-BE49-F238E27FC236}">
                      <a16:creationId xmlns:a16="http://schemas.microsoft.com/office/drawing/2014/main" id="{C0875793-0FB3-6509-9F01-FB114DA6D043}"/>
                    </a:ext>
                  </a:extLst>
                </p:cNvPr>
                <p:cNvPicPr/>
                <p:nvPr/>
              </p:nvPicPr>
              <p:blipFill>
                <a:blip r:embed="rId499"/>
                <a:stretch>
                  <a:fillRect/>
                </a:stretch>
              </p:blipFill>
              <p:spPr>
                <a:xfrm>
                  <a:off x="11824805" y="5574940"/>
                  <a:ext cx="30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2577" name="Ink 12576">
                  <a:extLst>
                    <a:ext uri="{FF2B5EF4-FFF2-40B4-BE49-F238E27FC236}">
                      <a16:creationId xmlns:a16="http://schemas.microsoft.com/office/drawing/2014/main" id="{383782C9-38EA-0FCA-F0F5-57E4354EEF80}"/>
                    </a:ext>
                  </a:extLst>
                </p14:cNvPr>
                <p14:cNvContentPartPr/>
                <p14:nvPr/>
              </p14:nvContentPartPr>
              <p14:xfrm>
                <a:off x="11869805" y="5551180"/>
                <a:ext cx="164160" cy="284400"/>
              </p14:xfrm>
            </p:contentPart>
          </mc:Choice>
          <mc:Fallback xmlns="">
            <p:pic>
              <p:nvPicPr>
                <p:cNvPr id="12577" name="Ink 12576">
                  <a:extLst>
                    <a:ext uri="{FF2B5EF4-FFF2-40B4-BE49-F238E27FC236}">
                      <a16:creationId xmlns:a16="http://schemas.microsoft.com/office/drawing/2014/main" id="{383782C9-38EA-0FCA-F0F5-57E4354EEF80}"/>
                    </a:ext>
                  </a:extLst>
                </p:cNvPr>
                <p:cNvPicPr/>
                <p:nvPr/>
              </p:nvPicPr>
              <p:blipFill>
                <a:blip r:embed="rId501"/>
                <a:stretch>
                  <a:fillRect/>
                </a:stretch>
              </p:blipFill>
              <p:spPr>
                <a:xfrm>
                  <a:off x="11859005" y="5540740"/>
                  <a:ext cx="185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12578" name="Ink 12577">
                  <a:extLst>
                    <a:ext uri="{FF2B5EF4-FFF2-40B4-BE49-F238E27FC236}">
                      <a16:creationId xmlns:a16="http://schemas.microsoft.com/office/drawing/2014/main" id="{D5746940-94E1-843A-3C4E-D06811FE684F}"/>
                    </a:ext>
                  </a:extLst>
                </p14:cNvPr>
                <p14:cNvContentPartPr/>
                <p14:nvPr/>
              </p14:nvContentPartPr>
              <p14:xfrm>
                <a:off x="12033605" y="5503300"/>
                <a:ext cx="34920" cy="185040"/>
              </p14:xfrm>
            </p:contentPart>
          </mc:Choice>
          <mc:Fallback xmlns="">
            <p:pic>
              <p:nvPicPr>
                <p:cNvPr id="12578" name="Ink 12577">
                  <a:extLst>
                    <a:ext uri="{FF2B5EF4-FFF2-40B4-BE49-F238E27FC236}">
                      <a16:creationId xmlns:a16="http://schemas.microsoft.com/office/drawing/2014/main" id="{D5746940-94E1-843A-3C4E-D06811FE684F}"/>
                    </a:ext>
                  </a:extLst>
                </p:cNvPr>
                <p:cNvPicPr/>
                <p:nvPr/>
              </p:nvPicPr>
              <p:blipFill>
                <a:blip r:embed="rId503"/>
                <a:stretch>
                  <a:fillRect/>
                </a:stretch>
              </p:blipFill>
              <p:spPr>
                <a:xfrm>
                  <a:off x="12023165" y="5492500"/>
                  <a:ext cx="56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12581" name="Ink 12580">
                  <a:extLst>
                    <a:ext uri="{FF2B5EF4-FFF2-40B4-BE49-F238E27FC236}">
                      <a16:creationId xmlns:a16="http://schemas.microsoft.com/office/drawing/2014/main" id="{4E5C6FBA-E6C7-FC08-C05E-F8FD61470F24}"/>
                    </a:ext>
                  </a:extLst>
                </p14:cNvPr>
                <p14:cNvContentPartPr/>
                <p14:nvPr/>
              </p14:nvContentPartPr>
              <p14:xfrm>
                <a:off x="11675045" y="5900020"/>
                <a:ext cx="220680" cy="253080"/>
              </p14:xfrm>
            </p:contentPart>
          </mc:Choice>
          <mc:Fallback xmlns="">
            <p:pic>
              <p:nvPicPr>
                <p:cNvPr id="12581" name="Ink 12580">
                  <a:extLst>
                    <a:ext uri="{FF2B5EF4-FFF2-40B4-BE49-F238E27FC236}">
                      <a16:creationId xmlns:a16="http://schemas.microsoft.com/office/drawing/2014/main" id="{4E5C6FBA-E6C7-FC08-C05E-F8FD61470F24}"/>
                    </a:ext>
                  </a:extLst>
                </p:cNvPr>
                <p:cNvPicPr/>
                <p:nvPr/>
              </p:nvPicPr>
              <p:blipFill>
                <a:blip r:embed="rId505"/>
                <a:stretch>
                  <a:fillRect/>
                </a:stretch>
              </p:blipFill>
              <p:spPr>
                <a:xfrm>
                  <a:off x="11664605" y="5889580"/>
                  <a:ext cx="241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12582" name="Ink 12581">
                  <a:extLst>
                    <a:ext uri="{FF2B5EF4-FFF2-40B4-BE49-F238E27FC236}">
                      <a16:creationId xmlns:a16="http://schemas.microsoft.com/office/drawing/2014/main" id="{B2FB01BF-0093-E984-A428-3735A4FC40F4}"/>
                    </a:ext>
                  </a:extLst>
                </p14:cNvPr>
                <p14:cNvContentPartPr/>
                <p14:nvPr/>
              </p14:nvContentPartPr>
              <p14:xfrm>
                <a:off x="11869805" y="5927020"/>
                <a:ext cx="26280" cy="28080"/>
              </p14:xfrm>
            </p:contentPart>
          </mc:Choice>
          <mc:Fallback xmlns="">
            <p:pic>
              <p:nvPicPr>
                <p:cNvPr id="12582" name="Ink 12581">
                  <a:extLst>
                    <a:ext uri="{FF2B5EF4-FFF2-40B4-BE49-F238E27FC236}">
                      <a16:creationId xmlns:a16="http://schemas.microsoft.com/office/drawing/2014/main" id="{B2FB01BF-0093-E984-A428-3735A4FC40F4}"/>
                    </a:ext>
                  </a:extLst>
                </p:cNvPr>
                <p:cNvPicPr/>
                <p:nvPr/>
              </p:nvPicPr>
              <p:blipFill>
                <a:blip r:embed="rId507"/>
                <a:stretch>
                  <a:fillRect/>
                </a:stretch>
              </p:blipFill>
              <p:spPr>
                <a:xfrm>
                  <a:off x="11859005" y="5916580"/>
                  <a:ext cx="47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12583" name="Ink 12582">
                  <a:extLst>
                    <a:ext uri="{FF2B5EF4-FFF2-40B4-BE49-F238E27FC236}">
                      <a16:creationId xmlns:a16="http://schemas.microsoft.com/office/drawing/2014/main" id="{9531A699-3BBD-4A63-5CC3-C24B2E4E3621}"/>
                    </a:ext>
                  </a:extLst>
                </p14:cNvPr>
                <p14:cNvContentPartPr/>
                <p14:nvPr/>
              </p14:nvContentPartPr>
              <p14:xfrm>
                <a:off x="11964485" y="5879500"/>
                <a:ext cx="69480" cy="355680"/>
              </p14:xfrm>
            </p:contentPart>
          </mc:Choice>
          <mc:Fallback xmlns="">
            <p:pic>
              <p:nvPicPr>
                <p:cNvPr id="12583" name="Ink 12582">
                  <a:extLst>
                    <a:ext uri="{FF2B5EF4-FFF2-40B4-BE49-F238E27FC236}">
                      <a16:creationId xmlns:a16="http://schemas.microsoft.com/office/drawing/2014/main" id="{9531A699-3BBD-4A63-5CC3-C24B2E4E3621}"/>
                    </a:ext>
                  </a:extLst>
                </p:cNvPr>
                <p:cNvPicPr/>
                <p:nvPr/>
              </p:nvPicPr>
              <p:blipFill>
                <a:blip r:embed="rId509"/>
                <a:stretch>
                  <a:fillRect/>
                </a:stretch>
              </p:blipFill>
              <p:spPr>
                <a:xfrm>
                  <a:off x="11954045" y="5869060"/>
                  <a:ext cx="90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12584" name="Ink 12583">
                  <a:extLst>
                    <a:ext uri="{FF2B5EF4-FFF2-40B4-BE49-F238E27FC236}">
                      <a16:creationId xmlns:a16="http://schemas.microsoft.com/office/drawing/2014/main" id="{E956E20F-B5EB-16EB-CF72-ECDF134F22BC}"/>
                    </a:ext>
                  </a:extLst>
                </p14:cNvPr>
                <p14:cNvContentPartPr/>
                <p14:nvPr/>
              </p14:nvContentPartPr>
              <p14:xfrm>
                <a:off x="11921645" y="6050500"/>
                <a:ext cx="112680" cy="14040"/>
              </p14:xfrm>
            </p:contentPart>
          </mc:Choice>
          <mc:Fallback xmlns="">
            <p:pic>
              <p:nvPicPr>
                <p:cNvPr id="12584" name="Ink 12583">
                  <a:extLst>
                    <a:ext uri="{FF2B5EF4-FFF2-40B4-BE49-F238E27FC236}">
                      <a16:creationId xmlns:a16="http://schemas.microsoft.com/office/drawing/2014/main" id="{E956E20F-B5EB-16EB-CF72-ECDF134F22BC}"/>
                    </a:ext>
                  </a:extLst>
                </p:cNvPr>
                <p:cNvPicPr/>
                <p:nvPr/>
              </p:nvPicPr>
              <p:blipFill>
                <a:blip r:embed="rId511"/>
                <a:stretch>
                  <a:fillRect/>
                </a:stretch>
              </p:blipFill>
              <p:spPr>
                <a:xfrm>
                  <a:off x="11910845" y="6040060"/>
                  <a:ext cx="133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12585" name="Ink 12584">
                  <a:extLst>
                    <a:ext uri="{FF2B5EF4-FFF2-40B4-BE49-F238E27FC236}">
                      <a16:creationId xmlns:a16="http://schemas.microsoft.com/office/drawing/2014/main" id="{B74ABD1B-621A-6804-1DF4-4D1D976E8935}"/>
                    </a:ext>
                  </a:extLst>
                </p14:cNvPr>
                <p14:cNvContentPartPr/>
                <p14:nvPr/>
              </p14:nvContentPartPr>
              <p14:xfrm>
                <a:off x="12059525" y="5906860"/>
                <a:ext cx="78120" cy="339480"/>
              </p14:xfrm>
            </p:contentPart>
          </mc:Choice>
          <mc:Fallback xmlns="">
            <p:pic>
              <p:nvPicPr>
                <p:cNvPr id="12585" name="Ink 12584">
                  <a:extLst>
                    <a:ext uri="{FF2B5EF4-FFF2-40B4-BE49-F238E27FC236}">
                      <a16:creationId xmlns:a16="http://schemas.microsoft.com/office/drawing/2014/main" id="{B74ABD1B-621A-6804-1DF4-4D1D976E8935}"/>
                    </a:ext>
                  </a:extLst>
                </p:cNvPr>
                <p:cNvPicPr/>
                <p:nvPr/>
              </p:nvPicPr>
              <p:blipFill>
                <a:blip r:embed="rId513"/>
                <a:stretch>
                  <a:fillRect/>
                </a:stretch>
              </p:blipFill>
              <p:spPr>
                <a:xfrm>
                  <a:off x="12049085" y="5896060"/>
                  <a:ext cx="993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12586" name="Ink 12585">
                  <a:extLst>
                    <a:ext uri="{FF2B5EF4-FFF2-40B4-BE49-F238E27FC236}">
                      <a16:creationId xmlns:a16="http://schemas.microsoft.com/office/drawing/2014/main" id="{AE56CB26-D530-CFE8-130B-FB1A4A6419CD}"/>
                    </a:ext>
                  </a:extLst>
                </p14:cNvPr>
                <p14:cNvContentPartPr/>
                <p14:nvPr/>
              </p14:nvContentPartPr>
              <p14:xfrm>
                <a:off x="12033605" y="6029980"/>
                <a:ext cx="164160" cy="47880"/>
              </p14:xfrm>
            </p:contentPart>
          </mc:Choice>
          <mc:Fallback xmlns="">
            <p:pic>
              <p:nvPicPr>
                <p:cNvPr id="12586" name="Ink 12585">
                  <a:extLst>
                    <a:ext uri="{FF2B5EF4-FFF2-40B4-BE49-F238E27FC236}">
                      <a16:creationId xmlns:a16="http://schemas.microsoft.com/office/drawing/2014/main" id="{AE56CB26-D530-CFE8-130B-FB1A4A6419CD}"/>
                    </a:ext>
                  </a:extLst>
                </p:cNvPr>
                <p:cNvPicPr/>
                <p:nvPr/>
              </p:nvPicPr>
              <p:blipFill>
                <a:blip r:embed="rId515"/>
                <a:stretch>
                  <a:fillRect/>
                </a:stretch>
              </p:blipFill>
              <p:spPr>
                <a:xfrm>
                  <a:off x="12023165" y="6019540"/>
                  <a:ext cx="185400" cy="69120"/>
                </a:xfrm>
                <a:prstGeom prst="rect">
                  <a:avLst/>
                </a:prstGeom>
              </p:spPr>
            </p:pic>
          </mc:Fallback>
        </mc:AlternateContent>
      </p:grpSp>
    </p:spTree>
    <p:extLst>
      <p:ext uri="{BB962C8B-B14F-4D97-AF65-F5344CB8AC3E}">
        <p14:creationId xmlns:p14="http://schemas.microsoft.com/office/powerpoint/2010/main" val="1101763810"/>
      </p:ext>
    </p:extLst>
  </p:cSld>
  <p:clrMapOvr>
    <a:masterClrMapping/>
  </p:clrMapOvr>
  <mc:AlternateContent xmlns:mc="http://schemas.openxmlformats.org/markup-compatibility/2006" xmlns:p14="http://schemas.microsoft.com/office/powerpoint/2010/main">
    <mc:Choice Requires="p14">
      <p:transition spd="slow" p14:dur="2000" advTm="83394"/>
    </mc:Choice>
    <mc:Fallback xmlns="">
      <p:transition spd="slow" advTm="8339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862BA-25F1-559D-F637-C48A4C0F5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38111-455F-B872-9002-26BBD20C544E}"/>
              </a:ext>
            </a:extLst>
          </p:cNvPr>
          <p:cNvSpPr>
            <a:spLocks noGrp="1"/>
          </p:cNvSpPr>
          <p:nvPr>
            <p:ph type="title"/>
          </p:nvPr>
        </p:nvSpPr>
        <p:spPr/>
        <p:txBody>
          <a:bodyPr/>
          <a:lstStyle/>
          <a:p>
            <a:r>
              <a:rPr lang="en-US" dirty="0"/>
              <a:t>Supervised Learning	</a:t>
            </a:r>
          </a:p>
        </p:txBody>
      </p:sp>
      <p:sp>
        <p:nvSpPr>
          <p:cNvPr id="5" name="Content Placeholder 4">
            <a:extLst>
              <a:ext uri="{FF2B5EF4-FFF2-40B4-BE49-F238E27FC236}">
                <a16:creationId xmlns:a16="http://schemas.microsoft.com/office/drawing/2014/main" id="{F29A5521-634B-82AA-7865-B889B1471896}"/>
              </a:ext>
            </a:extLst>
          </p:cNvPr>
          <p:cNvSpPr>
            <a:spLocks noGrp="1"/>
          </p:cNvSpPr>
          <p:nvPr>
            <p:ph idx="1"/>
          </p:nvPr>
        </p:nvSpPr>
        <p:spPr/>
        <p:txBody>
          <a:bodyPr/>
          <a:lstStyle/>
          <a:p>
            <a:pPr marL="0" indent="0">
              <a:buNone/>
            </a:pPr>
            <a:r>
              <a:rPr lang="en-US" dirty="0"/>
              <a:t>Requires labeled data</a:t>
            </a:r>
          </a:p>
          <a:p>
            <a:pPr marL="0" indent="0">
              <a:buNone/>
            </a:pPr>
            <a:r>
              <a:rPr lang="en-US" dirty="0"/>
              <a:t> Input and output data</a:t>
            </a:r>
          </a:p>
          <a:p>
            <a:endParaRPr lang="en-US" dirty="0"/>
          </a:p>
          <a:p>
            <a:r>
              <a:rPr lang="en-US" dirty="0"/>
              <a:t>Forecasting</a:t>
            </a:r>
          </a:p>
          <a:p>
            <a:endParaRPr lang="en-US" dirty="0"/>
          </a:p>
          <a:p>
            <a:endParaRPr lang="en-US" dirty="0"/>
          </a:p>
        </p:txBody>
      </p:sp>
      <p:pic>
        <p:nvPicPr>
          <p:cNvPr id="14338" name="Picture 2" descr="Forecasting Timeseries Using Machine Learning &amp; Deep Learning | by Serafeim  Loukas, PhD | MLearning.ai | Medium">
            <a:extLst>
              <a:ext uri="{FF2B5EF4-FFF2-40B4-BE49-F238E27FC236}">
                <a16:creationId xmlns:a16="http://schemas.microsoft.com/office/drawing/2014/main" id="{78A78BC4-D4BD-D23B-C941-7A6624EA5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761" y="234137"/>
            <a:ext cx="6351681" cy="3194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A01382-A792-2E88-EAEE-DCD2C1C0D2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7990" y="2976566"/>
            <a:ext cx="4575810" cy="2915285"/>
          </a:xfrm>
          <a:prstGeom prst="rect">
            <a:avLst/>
          </a:prstGeom>
          <a:noFill/>
          <a:ln>
            <a:noFill/>
          </a:ln>
        </p:spPr>
      </p:pic>
      <p:graphicFrame>
        <p:nvGraphicFramePr>
          <p:cNvPr id="7" name="Table 6">
            <a:extLst>
              <a:ext uri="{FF2B5EF4-FFF2-40B4-BE49-F238E27FC236}">
                <a16:creationId xmlns:a16="http://schemas.microsoft.com/office/drawing/2014/main" id="{91A7C905-9F33-F017-6EF5-8FB624DBB90A}"/>
              </a:ext>
            </a:extLst>
          </p:cNvPr>
          <p:cNvGraphicFramePr>
            <a:graphicFrameLocks noGrp="1"/>
          </p:cNvGraphicFramePr>
          <p:nvPr>
            <p:extLst>
              <p:ext uri="{D42A27DB-BD31-4B8C-83A1-F6EECF244321}">
                <p14:modId xmlns:p14="http://schemas.microsoft.com/office/powerpoint/2010/main" val="867808767"/>
              </p:ext>
            </p:extLst>
          </p:nvPr>
        </p:nvGraphicFramePr>
        <p:xfrm>
          <a:off x="317679" y="4001294"/>
          <a:ext cx="5939792" cy="1767840"/>
        </p:xfrm>
        <a:graphic>
          <a:graphicData uri="http://schemas.openxmlformats.org/drawingml/2006/table">
            <a:tbl>
              <a:tblPr>
                <a:tableStyleId>{5C22544A-7EE6-4342-B048-85BDC9FD1C3A}</a:tableStyleId>
              </a:tblPr>
              <a:tblGrid>
                <a:gridCol w="1349893">
                  <a:extLst>
                    <a:ext uri="{9D8B030D-6E8A-4147-A177-3AD203B41FA5}">
                      <a16:colId xmlns:a16="http://schemas.microsoft.com/office/drawing/2014/main" val="3551563975"/>
                    </a:ext>
                  </a:extLst>
                </a:gridCol>
                <a:gridCol w="1349893">
                  <a:extLst>
                    <a:ext uri="{9D8B030D-6E8A-4147-A177-3AD203B41FA5}">
                      <a16:colId xmlns:a16="http://schemas.microsoft.com/office/drawing/2014/main" val="2040392438"/>
                    </a:ext>
                  </a:extLst>
                </a:gridCol>
                <a:gridCol w="1349893">
                  <a:extLst>
                    <a:ext uri="{9D8B030D-6E8A-4147-A177-3AD203B41FA5}">
                      <a16:colId xmlns:a16="http://schemas.microsoft.com/office/drawing/2014/main" val="336500548"/>
                    </a:ext>
                  </a:extLst>
                </a:gridCol>
                <a:gridCol w="1349893">
                  <a:extLst>
                    <a:ext uri="{9D8B030D-6E8A-4147-A177-3AD203B41FA5}">
                      <a16:colId xmlns:a16="http://schemas.microsoft.com/office/drawing/2014/main" val="1569319403"/>
                    </a:ext>
                  </a:extLst>
                </a:gridCol>
                <a:gridCol w="540220">
                  <a:extLst>
                    <a:ext uri="{9D8B030D-6E8A-4147-A177-3AD203B41FA5}">
                      <a16:colId xmlns:a16="http://schemas.microsoft.com/office/drawing/2014/main" val="888150132"/>
                    </a:ext>
                  </a:extLst>
                </a:gridCol>
              </a:tblGrid>
              <a:tr h="0">
                <a:tc>
                  <a:txBody>
                    <a:bodyPr/>
                    <a:lstStyle/>
                    <a:p>
                      <a:pPr indent="450215" algn="l">
                        <a:spcBef>
                          <a:spcPts val="300"/>
                        </a:spcBef>
                        <a:buNone/>
                        <a:tabLst>
                          <a:tab pos="4860925" algn="r"/>
                          <a:tab pos="457200" algn="l"/>
                        </a:tabLst>
                      </a:pPr>
                      <a:r>
                        <a:rPr lang="pt-BR" sz="1000">
                          <a:effectLst/>
                        </a:rPr>
                        <a:t> </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spcBef>
                          <a:spcPts val="300"/>
                        </a:spcBef>
                        <a:buNone/>
                        <a:tabLst>
                          <a:tab pos="4860925" algn="r"/>
                          <a:tab pos="457200" algn="l"/>
                        </a:tabLst>
                      </a:pPr>
                      <a:r>
                        <a:rPr lang="pt-BR" sz="1000">
                          <a:effectLst/>
                        </a:rPr>
                        <a:t>x</a:t>
                      </a:r>
                      <a:r>
                        <a:rPr lang="pt-BR" sz="1000" baseline="-25000">
                          <a:effectLst/>
                        </a:rPr>
                        <a:t>1</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spcBef>
                          <a:spcPts val="300"/>
                        </a:spcBef>
                        <a:buNone/>
                        <a:tabLst>
                          <a:tab pos="4860925" algn="r"/>
                          <a:tab pos="457200" algn="l"/>
                        </a:tabLst>
                      </a:pPr>
                      <a:r>
                        <a:rPr lang="pt-BR" sz="1000">
                          <a:effectLst/>
                        </a:rPr>
                        <a:t>x</a:t>
                      </a:r>
                      <a:r>
                        <a:rPr lang="pt-BR" sz="1000" baseline="-25000">
                          <a:effectLst/>
                        </a:rPr>
                        <a:t>2</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spcBef>
                          <a:spcPts val="300"/>
                        </a:spcBef>
                        <a:buNone/>
                        <a:tabLst>
                          <a:tab pos="4860925" algn="r"/>
                          <a:tab pos="457200" algn="l"/>
                        </a:tabLst>
                      </a:pPr>
                      <a:r>
                        <a:rPr lang="pt-BR" sz="1000">
                          <a:effectLst/>
                        </a:rPr>
                        <a:t>x</a:t>
                      </a:r>
                      <a:r>
                        <a:rPr lang="pt-BR" sz="1000" baseline="-25000">
                          <a:effectLst/>
                        </a:rPr>
                        <a:t>3</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800" dirty="0" err="1">
                          <a:effectLst/>
                        </a:rPr>
                        <a:t>starget</a:t>
                      </a:r>
                      <a:endParaRPr lang="en-CA" sz="1200" dirty="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1491735268"/>
                  </a:ext>
                </a:extLst>
              </a:tr>
              <a:tr h="0">
                <a:tc>
                  <a:txBody>
                    <a:bodyPr/>
                    <a:lstStyle/>
                    <a:p>
                      <a:pPr indent="450215" algn="l">
                        <a:buNone/>
                        <a:tabLst>
                          <a:tab pos="4860925" algn="r"/>
                          <a:tab pos="457200" algn="l"/>
                        </a:tabLst>
                      </a:pPr>
                      <a:r>
                        <a:rPr lang="pt-BR" sz="1000">
                          <a:effectLst/>
                        </a:rPr>
                        <a:t>t = 4</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x(3)</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x(2)</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x(1)</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dirty="0" err="1">
                          <a:effectLst/>
                        </a:rPr>
                        <a:t>x</a:t>
                      </a:r>
                      <a:r>
                        <a:rPr lang="pt-BR" sz="1000" dirty="0">
                          <a:effectLst/>
                        </a:rPr>
                        <a:t>(4)</a:t>
                      </a:r>
                      <a:endParaRPr lang="en-CA" sz="1200" dirty="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1497801202"/>
                  </a:ext>
                </a:extLst>
              </a:tr>
              <a:tr h="0">
                <a:tc>
                  <a:txBody>
                    <a:bodyPr/>
                    <a:lstStyle/>
                    <a:p>
                      <a:pPr indent="450215" algn="l">
                        <a:buNone/>
                        <a:tabLst>
                          <a:tab pos="4860925" algn="r"/>
                          <a:tab pos="457200" algn="l"/>
                        </a:tabLst>
                      </a:pPr>
                      <a:r>
                        <a:rPr lang="pt-BR" sz="1000">
                          <a:effectLst/>
                        </a:rPr>
                        <a:t>t = 5</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x(4)</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x(3)</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x(2)</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x(5)</a:t>
                      </a:r>
                      <a:endParaRPr lang="en-CA" sz="120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2943232145"/>
                  </a:ext>
                </a:extLst>
              </a:tr>
              <a:tr h="0">
                <a:tc>
                  <a:txBody>
                    <a:bodyPr/>
                    <a:lstStyle/>
                    <a:p>
                      <a:pPr indent="450215" algn="l">
                        <a:buNone/>
                        <a:tabLst>
                          <a:tab pos="4860925" algn="r"/>
                          <a:tab pos="457200" algn="l"/>
                        </a:tabLst>
                      </a:pPr>
                      <a:r>
                        <a:rPr lang="pt-BR" sz="1000">
                          <a:effectLst/>
                        </a:rPr>
                        <a:t>t = 6</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x(5)</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x(4)</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x(3)</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x(6)</a:t>
                      </a:r>
                      <a:endParaRPr lang="en-CA" sz="120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2203727243"/>
                  </a:ext>
                </a:extLst>
              </a:tr>
              <a:tr h="0">
                <a:tc>
                  <a:txBody>
                    <a:bodyPr/>
                    <a:lstStyle/>
                    <a:p>
                      <a:pPr indent="450215" algn="l">
                        <a:buNone/>
                        <a:tabLst>
                          <a:tab pos="4860925" algn="r"/>
                          <a:tab pos="457200" algn="l"/>
                        </a:tabLst>
                      </a:pPr>
                      <a:r>
                        <a:rPr lang="pt-BR" sz="1000">
                          <a:effectLst/>
                        </a:rPr>
                        <a:t>t = 7</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x(6)</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x(5)</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x(4)</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x(7)</a:t>
                      </a:r>
                      <a:endParaRPr lang="en-CA" sz="120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2917747385"/>
                  </a:ext>
                </a:extLst>
              </a:tr>
              <a:tr h="0">
                <a:tc>
                  <a:txBody>
                    <a:bodyPr/>
                    <a:lstStyle/>
                    <a:p>
                      <a:pPr indent="450215" algn="l">
                        <a:buNone/>
                        <a:tabLst>
                          <a:tab pos="4860925" algn="r"/>
                          <a:tab pos="457200" algn="l"/>
                        </a:tabLst>
                      </a:pPr>
                      <a:r>
                        <a:rPr lang="pt-BR" sz="1000">
                          <a:effectLst/>
                        </a:rPr>
                        <a:t>t = 8</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x(7)</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x(6)</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a:effectLst/>
                        </a:rPr>
                        <a:t>x(5)</a:t>
                      </a:r>
                      <a:endParaRPr lang="en-CA" sz="1200">
                        <a:effectLst/>
                        <a:latin typeface="Arial" panose="020B0604020202020204" pitchFamily="34" charset="0"/>
                        <a:ea typeface="Times New Roman" panose="02020603050405020304" pitchFamily="18" charset="0"/>
                      </a:endParaRPr>
                    </a:p>
                  </a:txBody>
                  <a:tcPr marL="44450" marR="44450" marT="0" marB="0"/>
                </a:tc>
                <a:tc>
                  <a:txBody>
                    <a:bodyPr/>
                    <a:lstStyle/>
                    <a:p>
                      <a:pPr indent="450215" algn="l">
                        <a:buNone/>
                        <a:tabLst>
                          <a:tab pos="4860925" algn="r"/>
                          <a:tab pos="457200" algn="l"/>
                        </a:tabLst>
                      </a:pPr>
                      <a:r>
                        <a:rPr lang="pt-BR" sz="1000" dirty="0" err="1">
                          <a:effectLst/>
                        </a:rPr>
                        <a:t>x</a:t>
                      </a:r>
                      <a:r>
                        <a:rPr lang="pt-BR" sz="1000" dirty="0">
                          <a:effectLst/>
                        </a:rPr>
                        <a:t>(8)</a:t>
                      </a:r>
                      <a:endParaRPr lang="en-CA" sz="1200" dirty="0">
                        <a:effectLst/>
                        <a:latin typeface="Arial" panose="020B0604020202020204" pitchFamily="34" charset="0"/>
                        <a:ea typeface="Times New Roman" panose="02020603050405020304" pitchFamily="18" charset="0"/>
                      </a:endParaRPr>
                    </a:p>
                  </a:txBody>
                  <a:tcPr marL="44450" marR="44450" marT="0" marB="0"/>
                </a:tc>
                <a:extLst>
                  <a:ext uri="{0D108BD9-81ED-4DB2-BD59-A6C34878D82A}">
                    <a16:rowId xmlns:a16="http://schemas.microsoft.com/office/drawing/2014/main" val="2145281396"/>
                  </a:ext>
                </a:extLst>
              </a:tr>
            </a:tbl>
          </a:graphicData>
        </a:graphic>
      </p:graphicFrame>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793D0C8-852B-EEEC-FCCC-4762C664FFEE}"/>
                  </a:ext>
                </a:extLst>
              </p14:cNvPr>
              <p14:cNvContentPartPr/>
              <p14:nvPr/>
            </p14:nvContentPartPr>
            <p14:xfrm>
              <a:off x="8872733" y="3353293"/>
              <a:ext cx="101880" cy="2914200"/>
            </p14:xfrm>
          </p:contentPart>
        </mc:Choice>
        <mc:Fallback xmlns="">
          <p:pic>
            <p:nvPicPr>
              <p:cNvPr id="3" name="Ink 2">
                <a:extLst>
                  <a:ext uri="{FF2B5EF4-FFF2-40B4-BE49-F238E27FC236}">
                    <a16:creationId xmlns:a16="http://schemas.microsoft.com/office/drawing/2014/main" id="{6793D0C8-852B-EEEC-FCCC-4762C664FFEE}"/>
                  </a:ext>
                </a:extLst>
              </p:cNvPr>
              <p:cNvPicPr/>
              <p:nvPr/>
            </p:nvPicPr>
            <p:blipFill>
              <a:blip r:embed="rId6"/>
              <a:stretch>
                <a:fillRect/>
              </a:stretch>
            </p:blipFill>
            <p:spPr>
              <a:xfrm>
                <a:off x="8862293" y="3342853"/>
                <a:ext cx="123120" cy="293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8B948A5-2385-F028-2DA1-329F3235A327}"/>
                  </a:ext>
                </a:extLst>
              </p14:cNvPr>
              <p14:cNvContentPartPr/>
              <p14:nvPr/>
            </p14:nvContentPartPr>
            <p14:xfrm>
              <a:off x="8923493" y="5780053"/>
              <a:ext cx="42840" cy="406800"/>
            </p14:xfrm>
          </p:contentPart>
        </mc:Choice>
        <mc:Fallback xmlns="">
          <p:pic>
            <p:nvPicPr>
              <p:cNvPr id="4" name="Ink 3">
                <a:extLst>
                  <a:ext uri="{FF2B5EF4-FFF2-40B4-BE49-F238E27FC236}">
                    <a16:creationId xmlns:a16="http://schemas.microsoft.com/office/drawing/2014/main" id="{08B948A5-2385-F028-2DA1-329F3235A327}"/>
                  </a:ext>
                </a:extLst>
              </p:cNvPr>
              <p:cNvPicPr/>
              <p:nvPr/>
            </p:nvPicPr>
            <p:blipFill>
              <a:blip r:embed="rId8"/>
              <a:stretch>
                <a:fillRect/>
              </a:stretch>
            </p:blipFill>
            <p:spPr>
              <a:xfrm>
                <a:off x="8912693" y="5769613"/>
                <a:ext cx="64080" cy="428040"/>
              </a:xfrm>
              <a:prstGeom prst="rect">
                <a:avLst/>
              </a:prstGeom>
            </p:spPr>
          </p:pic>
        </mc:Fallback>
      </mc:AlternateContent>
      <p:grpSp>
        <p:nvGrpSpPr>
          <p:cNvPr id="36" name="Group 35">
            <a:extLst>
              <a:ext uri="{FF2B5EF4-FFF2-40B4-BE49-F238E27FC236}">
                <a16:creationId xmlns:a16="http://schemas.microsoft.com/office/drawing/2014/main" id="{554F7B5B-F273-C291-93A5-5971A846300A}"/>
              </a:ext>
            </a:extLst>
          </p:cNvPr>
          <p:cNvGrpSpPr/>
          <p:nvPr/>
        </p:nvGrpSpPr>
        <p:grpSpPr>
          <a:xfrm>
            <a:off x="7111973" y="3810133"/>
            <a:ext cx="296640" cy="315360"/>
            <a:chOff x="7111973" y="3810133"/>
            <a:chExt cx="296640" cy="3153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56A132D-9BA9-A176-395B-7087B1A694DB}"/>
                    </a:ext>
                  </a:extLst>
                </p14:cNvPr>
                <p14:cNvContentPartPr/>
                <p14:nvPr/>
              </p14:nvContentPartPr>
              <p14:xfrm>
                <a:off x="7374413" y="4054573"/>
                <a:ext cx="34200" cy="70920"/>
              </p14:xfrm>
            </p:contentPart>
          </mc:Choice>
          <mc:Fallback xmlns="">
            <p:pic>
              <p:nvPicPr>
                <p:cNvPr id="10" name="Ink 9">
                  <a:extLst>
                    <a:ext uri="{FF2B5EF4-FFF2-40B4-BE49-F238E27FC236}">
                      <a16:creationId xmlns:a16="http://schemas.microsoft.com/office/drawing/2014/main" id="{456A132D-9BA9-A176-395B-7087B1A694DB}"/>
                    </a:ext>
                  </a:extLst>
                </p:cNvPr>
                <p:cNvPicPr/>
                <p:nvPr/>
              </p:nvPicPr>
              <p:blipFill>
                <a:blip r:embed="rId10"/>
                <a:stretch>
                  <a:fillRect/>
                </a:stretch>
              </p:blipFill>
              <p:spPr>
                <a:xfrm>
                  <a:off x="7363613" y="4044133"/>
                  <a:ext cx="55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FEE55DAB-5EBB-F945-1DCE-957269E251FE}"/>
                    </a:ext>
                  </a:extLst>
                </p14:cNvPr>
                <p14:cNvContentPartPr/>
                <p14:nvPr/>
              </p14:nvContentPartPr>
              <p14:xfrm>
                <a:off x="7111973" y="3863413"/>
                <a:ext cx="118800" cy="87840"/>
              </p14:xfrm>
            </p:contentPart>
          </mc:Choice>
          <mc:Fallback xmlns="">
            <p:pic>
              <p:nvPicPr>
                <p:cNvPr id="30" name="Ink 29">
                  <a:extLst>
                    <a:ext uri="{FF2B5EF4-FFF2-40B4-BE49-F238E27FC236}">
                      <a16:creationId xmlns:a16="http://schemas.microsoft.com/office/drawing/2014/main" id="{FEE55DAB-5EBB-F945-1DCE-957269E251FE}"/>
                    </a:ext>
                  </a:extLst>
                </p:cNvPr>
                <p:cNvPicPr/>
                <p:nvPr/>
              </p:nvPicPr>
              <p:blipFill>
                <a:blip r:embed="rId12"/>
                <a:stretch>
                  <a:fillRect/>
                </a:stretch>
              </p:blipFill>
              <p:spPr>
                <a:xfrm>
                  <a:off x="7101173" y="3852973"/>
                  <a:ext cx="1400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BA916D07-1492-8A59-DC32-E76C823C458F}"/>
                    </a:ext>
                  </a:extLst>
                </p14:cNvPr>
                <p14:cNvContentPartPr/>
                <p14:nvPr/>
              </p14:nvContentPartPr>
              <p14:xfrm>
                <a:off x="7174973" y="3810133"/>
                <a:ext cx="38880" cy="174960"/>
              </p14:xfrm>
            </p:contentPart>
          </mc:Choice>
          <mc:Fallback xmlns="">
            <p:pic>
              <p:nvPicPr>
                <p:cNvPr id="32" name="Ink 31">
                  <a:extLst>
                    <a:ext uri="{FF2B5EF4-FFF2-40B4-BE49-F238E27FC236}">
                      <a16:creationId xmlns:a16="http://schemas.microsoft.com/office/drawing/2014/main" id="{BA916D07-1492-8A59-DC32-E76C823C458F}"/>
                    </a:ext>
                  </a:extLst>
                </p:cNvPr>
                <p:cNvPicPr/>
                <p:nvPr/>
              </p:nvPicPr>
              <p:blipFill>
                <a:blip r:embed="rId14"/>
                <a:stretch>
                  <a:fillRect/>
                </a:stretch>
              </p:blipFill>
              <p:spPr>
                <a:xfrm>
                  <a:off x="7164173" y="3799333"/>
                  <a:ext cx="60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EF888334-F78B-F410-643E-C9E66D57660B}"/>
                    </a:ext>
                  </a:extLst>
                </p14:cNvPr>
                <p14:cNvContentPartPr/>
                <p14:nvPr/>
              </p14:nvContentPartPr>
              <p14:xfrm>
                <a:off x="7294493" y="3816613"/>
                <a:ext cx="20880" cy="94320"/>
              </p14:xfrm>
            </p:contentPart>
          </mc:Choice>
          <mc:Fallback xmlns="">
            <p:pic>
              <p:nvPicPr>
                <p:cNvPr id="34" name="Ink 33">
                  <a:extLst>
                    <a:ext uri="{FF2B5EF4-FFF2-40B4-BE49-F238E27FC236}">
                      <a16:creationId xmlns:a16="http://schemas.microsoft.com/office/drawing/2014/main" id="{EF888334-F78B-F410-643E-C9E66D57660B}"/>
                    </a:ext>
                  </a:extLst>
                </p:cNvPr>
                <p:cNvPicPr/>
                <p:nvPr/>
              </p:nvPicPr>
              <p:blipFill>
                <a:blip r:embed="rId16"/>
                <a:stretch>
                  <a:fillRect/>
                </a:stretch>
              </p:blipFill>
              <p:spPr>
                <a:xfrm>
                  <a:off x="7283693" y="3806173"/>
                  <a:ext cx="42120" cy="115560"/>
                </a:xfrm>
                <a:prstGeom prst="rect">
                  <a:avLst/>
                </a:prstGeom>
              </p:spPr>
            </p:pic>
          </mc:Fallback>
        </mc:AlternateContent>
      </p:grpSp>
      <p:grpSp>
        <p:nvGrpSpPr>
          <p:cNvPr id="14390" name="Group 14389">
            <a:extLst>
              <a:ext uri="{FF2B5EF4-FFF2-40B4-BE49-F238E27FC236}">
                <a16:creationId xmlns:a16="http://schemas.microsoft.com/office/drawing/2014/main" id="{FBDF5EBF-A7D4-19A1-2863-750D268086FB}"/>
              </a:ext>
            </a:extLst>
          </p:cNvPr>
          <p:cNvGrpSpPr/>
          <p:nvPr/>
        </p:nvGrpSpPr>
        <p:grpSpPr>
          <a:xfrm>
            <a:off x="7509773" y="3702493"/>
            <a:ext cx="34200" cy="60840"/>
            <a:chOff x="7509773" y="3702493"/>
            <a:chExt cx="34200" cy="60840"/>
          </a:xfrm>
        </p:grpSpPr>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07769321-900D-5A37-80C7-F295021142E7}"/>
                    </a:ext>
                  </a:extLst>
                </p14:cNvPr>
                <p14:cNvContentPartPr/>
                <p14:nvPr/>
              </p14:nvContentPartPr>
              <p14:xfrm>
                <a:off x="7509773" y="3702493"/>
                <a:ext cx="9000" cy="13680"/>
              </p14:xfrm>
            </p:contentPart>
          </mc:Choice>
          <mc:Fallback xmlns="">
            <p:pic>
              <p:nvPicPr>
                <p:cNvPr id="37" name="Ink 36">
                  <a:extLst>
                    <a:ext uri="{FF2B5EF4-FFF2-40B4-BE49-F238E27FC236}">
                      <a16:creationId xmlns:a16="http://schemas.microsoft.com/office/drawing/2014/main" id="{07769321-900D-5A37-80C7-F295021142E7}"/>
                    </a:ext>
                  </a:extLst>
                </p:cNvPr>
                <p:cNvPicPr/>
                <p:nvPr/>
              </p:nvPicPr>
              <p:blipFill>
                <a:blip r:embed="rId18"/>
                <a:stretch>
                  <a:fillRect/>
                </a:stretch>
              </p:blipFill>
              <p:spPr>
                <a:xfrm>
                  <a:off x="7498973" y="3692053"/>
                  <a:ext cx="3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44B7F450-CDA8-D96C-6A96-D1571F6D99B1}"/>
                    </a:ext>
                  </a:extLst>
                </p14:cNvPr>
                <p14:cNvContentPartPr/>
                <p14:nvPr/>
              </p14:nvContentPartPr>
              <p14:xfrm>
                <a:off x="7526693" y="3715813"/>
                <a:ext cx="17280" cy="47520"/>
              </p14:xfrm>
            </p:contentPart>
          </mc:Choice>
          <mc:Fallback xmlns="">
            <p:pic>
              <p:nvPicPr>
                <p:cNvPr id="38" name="Ink 37">
                  <a:extLst>
                    <a:ext uri="{FF2B5EF4-FFF2-40B4-BE49-F238E27FC236}">
                      <a16:creationId xmlns:a16="http://schemas.microsoft.com/office/drawing/2014/main" id="{44B7F450-CDA8-D96C-6A96-D1571F6D99B1}"/>
                    </a:ext>
                  </a:extLst>
                </p:cNvPr>
                <p:cNvPicPr/>
                <p:nvPr/>
              </p:nvPicPr>
              <p:blipFill>
                <a:blip r:embed="rId20"/>
                <a:stretch>
                  <a:fillRect/>
                </a:stretch>
              </p:blipFill>
              <p:spPr>
                <a:xfrm>
                  <a:off x="7515893" y="3705373"/>
                  <a:ext cx="38520" cy="68760"/>
                </a:xfrm>
                <a:prstGeom prst="rect">
                  <a:avLst/>
                </a:prstGeom>
              </p:spPr>
            </p:pic>
          </mc:Fallback>
        </mc:AlternateContent>
      </p:grpSp>
      <p:grpSp>
        <p:nvGrpSpPr>
          <p:cNvPr id="14379" name="Group 14378">
            <a:extLst>
              <a:ext uri="{FF2B5EF4-FFF2-40B4-BE49-F238E27FC236}">
                <a16:creationId xmlns:a16="http://schemas.microsoft.com/office/drawing/2014/main" id="{4B251EED-9584-E068-2A80-9BD4D8F6FF1D}"/>
              </a:ext>
            </a:extLst>
          </p:cNvPr>
          <p:cNvGrpSpPr/>
          <p:nvPr/>
        </p:nvGrpSpPr>
        <p:grpSpPr>
          <a:xfrm>
            <a:off x="7374413" y="3373453"/>
            <a:ext cx="220320" cy="201600"/>
            <a:chOff x="7374413" y="3373453"/>
            <a:chExt cx="220320" cy="201600"/>
          </a:xfrm>
        </p:grpSpPr>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DE9049A0-E3C6-E6A3-AF49-ADE09611B7FD}"/>
                    </a:ext>
                  </a:extLst>
                </p14:cNvPr>
                <p14:cNvContentPartPr/>
                <p14:nvPr/>
              </p14:nvContentPartPr>
              <p14:xfrm>
                <a:off x="7374413" y="3414133"/>
                <a:ext cx="118800" cy="87480"/>
              </p14:xfrm>
            </p:contentPart>
          </mc:Choice>
          <mc:Fallback xmlns="">
            <p:pic>
              <p:nvPicPr>
                <p:cNvPr id="39" name="Ink 38">
                  <a:extLst>
                    <a:ext uri="{FF2B5EF4-FFF2-40B4-BE49-F238E27FC236}">
                      <a16:creationId xmlns:a16="http://schemas.microsoft.com/office/drawing/2014/main" id="{DE9049A0-E3C6-E6A3-AF49-ADE09611B7FD}"/>
                    </a:ext>
                  </a:extLst>
                </p:cNvPr>
                <p:cNvPicPr/>
                <p:nvPr/>
              </p:nvPicPr>
              <p:blipFill>
                <a:blip r:embed="rId22"/>
                <a:stretch>
                  <a:fillRect/>
                </a:stretch>
              </p:blipFill>
              <p:spPr>
                <a:xfrm>
                  <a:off x="7363613" y="3403333"/>
                  <a:ext cx="140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C87FB565-BE11-B432-620A-B7963D33182C}"/>
                    </a:ext>
                  </a:extLst>
                </p14:cNvPr>
                <p14:cNvContentPartPr/>
                <p14:nvPr/>
              </p14:nvContentPartPr>
              <p14:xfrm>
                <a:off x="7408253" y="3386773"/>
                <a:ext cx="51120" cy="188280"/>
              </p14:xfrm>
            </p:contentPart>
          </mc:Choice>
          <mc:Fallback xmlns="">
            <p:pic>
              <p:nvPicPr>
                <p:cNvPr id="40" name="Ink 39">
                  <a:extLst>
                    <a:ext uri="{FF2B5EF4-FFF2-40B4-BE49-F238E27FC236}">
                      <a16:creationId xmlns:a16="http://schemas.microsoft.com/office/drawing/2014/main" id="{C87FB565-BE11-B432-620A-B7963D33182C}"/>
                    </a:ext>
                  </a:extLst>
                </p:cNvPr>
                <p:cNvPicPr/>
                <p:nvPr/>
              </p:nvPicPr>
              <p:blipFill>
                <a:blip r:embed="rId24"/>
                <a:stretch>
                  <a:fillRect/>
                </a:stretch>
              </p:blipFill>
              <p:spPr>
                <a:xfrm>
                  <a:off x="7397453" y="3376333"/>
                  <a:ext cx="72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93A40817-C630-BCD1-4A53-1504CBB0F6A8}"/>
                    </a:ext>
                  </a:extLst>
                </p14:cNvPr>
                <p14:cNvContentPartPr/>
                <p14:nvPr/>
              </p14:nvContentPartPr>
              <p14:xfrm>
                <a:off x="7501133" y="3373453"/>
                <a:ext cx="93600" cy="134640"/>
              </p14:xfrm>
            </p:contentPart>
          </mc:Choice>
          <mc:Fallback xmlns="">
            <p:pic>
              <p:nvPicPr>
                <p:cNvPr id="41" name="Ink 40">
                  <a:extLst>
                    <a:ext uri="{FF2B5EF4-FFF2-40B4-BE49-F238E27FC236}">
                      <a16:creationId xmlns:a16="http://schemas.microsoft.com/office/drawing/2014/main" id="{93A40817-C630-BCD1-4A53-1504CBB0F6A8}"/>
                    </a:ext>
                  </a:extLst>
                </p:cNvPr>
                <p:cNvPicPr/>
                <p:nvPr/>
              </p:nvPicPr>
              <p:blipFill>
                <a:blip r:embed="rId26"/>
                <a:stretch>
                  <a:fillRect/>
                </a:stretch>
              </p:blipFill>
              <p:spPr>
                <a:xfrm>
                  <a:off x="7490693" y="3363013"/>
                  <a:ext cx="114840" cy="155880"/>
                </a:xfrm>
                <a:prstGeom prst="rect">
                  <a:avLst/>
                </a:prstGeom>
              </p:spPr>
            </p:pic>
          </mc:Fallback>
        </mc:AlternateContent>
      </p:grpSp>
      <p:grpSp>
        <p:nvGrpSpPr>
          <p:cNvPr id="14377" name="Group 14376">
            <a:extLst>
              <a:ext uri="{FF2B5EF4-FFF2-40B4-BE49-F238E27FC236}">
                <a16:creationId xmlns:a16="http://schemas.microsoft.com/office/drawing/2014/main" id="{E0F1E0E3-D0F0-3637-C587-57FE0C432826}"/>
              </a:ext>
            </a:extLst>
          </p:cNvPr>
          <p:cNvGrpSpPr/>
          <p:nvPr/>
        </p:nvGrpSpPr>
        <p:grpSpPr>
          <a:xfrm>
            <a:off x="7916213" y="3212533"/>
            <a:ext cx="250560" cy="214920"/>
            <a:chOff x="7916213" y="3212533"/>
            <a:chExt cx="250560" cy="214920"/>
          </a:xfrm>
        </p:grpSpPr>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1E298CDA-A647-919C-0C18-E3C0C7FD6B6C}"/>
                    </a:ext>
                  </a:extLst>
                </p14:cNvPr>
                <p14:cNvContentPartPr/>
                <p14:nvPr/>
              </p14:nvContentPartPr>
              <p14:xfrm>
                <a:off x="7916213" y="3212533"/>
                <a:ext cx="76680" cy="127800"/>
              </p14:xfrm>
            </p:contentPart>
          </mc:Choice>
          <mc:Fallback xmlns="">
            <p:pic>
              <p:nvPicPr>
                <p:cNvPr id="42" name="Ink 41">
                  <a:extLst>
                    <a:ext uri="{FF2B5EF4-FFF2-40B4-BE49-F238E27FC236}">
                      <a16:creationId xmlns:a16="http://schemas.microsoft.com/office/drawing/2014/main" id="{1E298CDA-A647-919C-0C18-E3C0C7FD6B6C}"/>
                    </a:ext>
                  </a:extLst>
                </p:cNvPr>
                <p:cNvPicPr/>
                <p:nvPr/>
              </p:nvPicPr>
              <p:blipFill>
                <a:blip r:embed="rId28"/>
                <a:stretch>
                  <a:fillRect/>
                </a:stretch>
              </p:blipFill>
              <p:spPr>
                <a:xfrm>
                  <a:off x="7905413" y="3201733"/>
                  <a:ext cx="97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C7619869-05FB-D7CC-C77C-F2F9A051019D}"/>
                    </a:ext>
                  </a:extLst>
                </p14:cNvPr>
                <p14:cNvContentPartPr/>
                <p14:nvPr/>
              </p14:nvContentPartPr>
              <p14:xfrm>
                <a:off x="7953653" y="3232693"/>
                <a:ext cx="81360" cy="135000"/>
              </p14:xfrm>
            </p:contentPart>
          </mc:Choice>
          <mc:Fallback xmlns="">
            <p:pic>
              <p:nvPicPr>
                <p:cNvPr id="43" name="Ink 42">
                  <a:extLst>
                    <a:ext uri="{FF2B5EF4-FFF2-40B4-BE49-F238E27FC236}">
                      <a16:creationId xmlns:a16="http://schemas.microsoft.com/office/drawing/2014/main" id="{C7619869-05FB-D7CC-C77C-F2F9A051019D}"/>
                    </a:ext>
                  </a:extLst>
                </p:cNvPr>
                <p:cNvPicPr/>
                <p:nvPr/>
              </p:nvPicPr>
              <p:blipFill>
                <a:blip r:embed="rId30"/>
                <a:stretch>
                  <a:fillRect/>
                </a:stretch>
              </p:blipFill>
              <p:spPr>
                <a:xfrm>
                  <a:off x="7943213" y="3221893"/>
                  <a:ext cx="1026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DE6E0FBB-F5B9-3C59-06EA-C322E2396C77}"/>
                    </a:ext>
                  </a:extLst>
                </p14:cNvPr>
                <p14:cNvContentPartPr/>
                <p14:nvPr/>
              </p14:nvContentPartPr>
              <p14:xfrm>
                <a:off x="8077133" y="3232693"/>
                <a:ext cx="89640" cy="194760"/>
              </p14:xfrm>
            </p:contentPart>
          </mc:Choice>
          <mc:Fallback xmlns="">
            <p:pic>
              <p:nvPicPr>
                <p:cNvPr id="44" name="Ink 43">
                  <a:extLst>
                    <a:ext uri="{FF2B5EF4-FFF2-40B4-BE49-F238E27FC236}">
                      <a16:creationId xmlns:a16="http://schemas.microsoft.com/office/drawing/2014/main" id="{DE6E0FBB-F5B9-3C59-06EA-C322E2396C77}"/>
                    </a:ext>
                  </a:extLst>
                </p:cNvPr>
                <p:cNvPicPr/>
                <p:nvPr/>
              </p:nvPicPr>
              <p:blipFill>
                <a:blip r:embed="rId32"/>
                <a:stretch>
                  <a:fillRect/>
                </a:stretch>
              </p:blipFill>
              <p:spPr>
                <a:xfrm>
                  <a:off x="8066333" y="3221893"/>
                  <a:ext cx="110880" cy="216000"/>
                </a:xfrm>
                <a:prstGeom prst="rect">
                  <a:avLst/>
                </a:prstGeom>
              </p:spPr>
            </p:pic>
          </mc:Fallback>
        </mc:AlternateContent>
      </p:grpSp>
      <p:grpSp>
        <p:nvGrpSpPr>
          <p:cNvPr id="14375" name="Group 14374">
            <a:extLst>
              <a:ext uri="{FF2B5EF4-FFF2-40B4-BE49-F238E27FC236}">
                <a16:creationId xmlns:a16="http://schemas.microsoft.com/office/drawing/2014/main" id="{36804469-AD88-BD7C-563A-CF45220F50BC}"/>
              </a:ext>
            </a:extLst>
          </p:cNvPr>
          <p:cNvGrpSpPr/>
          <p:nvPr/>
        </p:nvGrpSpPr>
        <p:grpSpPr>
          <a:xfrm>
            <a:off x="7882373" y="3635173"/>
            <a:ext cx="372600" cy="342720"/>
            <a:chOff x="7882373" y="3635173"/>
            <a:chExt cx="372600" cy="342720"/>
          </a:xfrm>
        </p:grpSpPr>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FBCE80A2-5C73-BA8A-96EB-B8B174FB273E}"/>
                    </a:ext>
                  </a:extLst>
                </p14:cNvPr>
                <p14:cNvContentPartPr/>
                <p14:nvPr/>
              </p14:nvContentPartPr>
              <p14:xfrm>
                <a:off x="7882373" y="3729493"/>
                <a:ext cx="42840" cy="47520"/>
              </p14:xfrm>
            </p:contentPart>
          </mc:Choice>
          <mc:Fallback xmlns="">
            <p:pic>
              <p:nvPicPr>
                <p:cNvPr id="45" name="Ink 44">
                  <a:extLst>
                    <a:ext uri="{FF2B5EF4-FFF2-40B4-BE49-F238E27FC236}">
                      <a16:creationId xmlns:a16="http://schemas.microsoft.com/office/drawing/2014/main" id="{FBCE80A2-5C73-BA8A-96EB-B8B174FB273E}"/>
                    </a:ext>
                  </a:extLst>
                </p:cNvPr>
                <p:cNvPicPr/>
                <p:nvPr/>
              </p:nvPicPr>
              <p:blipFill>
                <a:blip r:embed="rId34"/>
                <a:stretch>
                  <a:fillRect/>
                </a:stretch>
              </p:blipFill>
              <p:spPr>
                <a:xfrm>
                  <a:off x="7871573" y="3718693"/>
                  <a:ext cx="64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D300517B-A3A1-05AF-7508-B30019DEACA1}"/>
                    </a:ext>
                  </a:extLst>
                </p14:cNvPr>
                <p14:cNvContentPartPr/>
                <p14:nvPr/>
              </p14:nvContentPartPr>
              <p14:xfrm>
                <a:off x="7992533" y="3642373"/>
                <a:ext cx="118800" cy="160920"/>
              </p14:xfrm>
            </p:contentPart>
          </mc:Choice>
          <mc:Fallback xmlns="">
            <p:pic>
              <p:nvPicPr>
                <p:cNvPr id="46" name="Ink 45">
                  <a:extLst>
                    <a:ext uri="{FF2B5EF4-FFF2-40B4-BE49-F238E27FC236}">
                      <a16:creationId xmlns:a16="http://schemas.microsoft.com/office/drawing/2014/main" id="{D300517B-A3A1-05AF-7508-B30019DEACA1}"/>
                    </a:ext>
                  </a:extLst>
                </p:cNvPr>
                <p:cNvPicPr/>
                <p:nvPr/>
              </p:nvPicPr>
              <p:blipFill>
                <a:blip r:embed="rId36"/>
                <a:stretch>
                  <a:fillRect/>
                </a:stretch>
              </p:blipFill>
              <p:spPr>
                <a:xfrm>
                  <a:off x="7981733" y="3631573"/>
                  <a:ext cx="140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7B46B6B7-4F96-8C24-96BD-C19C5D19BDBF}"/>
                    </a:ext>
                  </a:extLst>
                </p14:cNvPr>
                <p14:cNvContentPartPr/>
                <p14:nvPr/>
              </p14:nvContentPartPr>
              <p14:xfrm>
                <a:off x="8026373" y="3635173"/>
                <a:ext cx="118800" cy="195120"/>
              </p14:xfrm>
            </p:contentPart>
          </mc:Choice>
          <mc:Fallback xmlns="">
            <p:pic>
              <p:nvPicPr>
                <p:cNvPr id="47" name="Ink 46">
                  <a:extLst>
                    <a:ext uri="{FF2B5EF4-FFF2-40B4-BE49-F238E27FC236}">
                      <a16:creationId xmlns:a16="http://schemas.microsoft.com/office/drawing/2014/main" id="{7B46B6B7-4F96-8C24-96BD-C19C5D19BDBF}"/>
                    </a:ext>
                  </a:extLst>
                </p:cNvPr>
                <p:cNvPicPr/>
                <p:nvPr/>
              </p:nvPicPr>
              <p:blipFill>
                <a:blip r:embed="rId38"/>
                <a:stretch>
                  <a:fillRect/>
                </a:stretch>
              </p:blipFill>
              <p:spPr>
                <a:xfrm>
                  <a:off x="8015573" y="3624733"/>
                  <a:ext cx="1400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EC3866E7-CF97-6D46-9A22-83399BD8ADBC}"/>
                    </a:ext>
                  </a:extLst>
                </p14:cNvPr>
                <p14:cNvContentPartPr/>
                <p14:nvPr/>
              </p14:nvContentPartPr>
              <p14:xfrm>
                <a:off x="8153093" y="3702493"/>
                <a:ext cx="76680" cy="107640"/>
              </p14:xfrm>
            </p:contentPart>
          </mc:Choice>
          <mc:Fallback xmlns="">
            <p:pic>
              <p:nvPicPr>
                <p:cNvPr id="48" name="Ink 47">
                  <a:extLst>
                    <a:ext uri="{FF2B5EF4-FFF2-40B4-BE49-F238E27FC236}">
                      <a16:creationId xmlns:a16="http://schemas.microsoft.com/office/drawing/2014/main" id="{EC3866E7-CF97-6D46-9A22-83399BD8ADBC}"/>
                    </a:ext>
                  </a:extLst>
                </p:cNvPr>
                <p:cNvPicPr/>
                <p:nvPr/>
              </p:nvPicPr>
              <p:blipFill>
                <a:blip r:embed="rId40"/>
                <a:stretch>
                  <a:fillRect/>
                </a:stretch>
              </p:blipFill>
              <p:spPr>
                <a:xfrm>
                  <a:off x="8142653" y="3692053"/>
                  <a:ext cx="97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Ink 48">
                  <a:extLst>
                    <a:ext uri="{FF2B5EF4-FFF2-40B4-BE49-F238E27FC236}">
                      <a16:creationId xmlns:a16="http://schemas.microsoft.com/office/drawing/2014/main" id="{881CD4DE-40C0-D6A7-D690-A102DCB906DB}"/>
                    </a:ext>
                  </a:extLst>
                </p14:cNvPr>
                <p14:cNvContentPartPr/>
                <p14:nvPr/>
              </p14:nvContentPartPr>
              <p14:xfrm>
                <a:off x="8203853" y="3742813"/>
                <a:ext cx="51120" cy="235080"/>
              </p14:xfrm>
            </p:contentPart>
          </mc:Choice>
          <mc:Fallback xmlns="">
            <p:pic>
              <p:nvPicPr>
                <p:cNvPr id="49" name="Ink 48">
                  <a:extLst>
                    <a:ext uri="{FF2B5EF4-FFF2-40B4-BE49-F238E27FC236}">
                      <a16:creationId xmlns:a16="http://schemas.microsoft.com/office/drawing/2014/main" id="{881CD4DE-40C0-D6A7-D690-A102DCB906DB}"/>
                    </a:ext>
                  </a:extLst>
                </p:cNvPr>
                <p:cNvPicPr/>
                <p:nvPr/>
              </p:nvPicPr>
              <p:blipFill>
                <a:blip r:embed="rId42"/>
                <a:stretch>
                  <a:fillRect/>
                </a:stretch>
              </p:blipFill>
              <p:spPr>
                <a:xfrm>
                  <a:off x="8193413" y="3732373"/>
                  <a:ext cx="72360" cy="25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9" name="Ink 58">
                <a:extLst>
                  <a:ext uri="{FF2B5EF4-FFF2-40B4-BE49-F238E27FC236}">
                    <a16:creationId xmlns:a16="http://schemas.microsoft.com/office/drawing/2014/main" id="{7F772F76-EECE-981B-C0AF-2C68E76EDADF}"/>
                  </a:ext>
                </a:extLst>
              </p14:cNvPr>
              <p14:cNvContentPartPr/>
              <p14:nvPr/>
            </p14:nvContentPartPr>
            <p14:xfrm>
              <a:off x="8153093" y="5078773"/>
              <a:ext cx="9000" cy="47160"/>
            </p14:xfrm>
          </p:contentPart>
        </mc:Choice>
        <mc:Fallback xmlns="">
          <p:pic>
            <p:nvPicPr>
              <p:cNvPr id="59" name="Ink 58">
                <a:extLst>
                  <a:ext uri="{FF2B5EF4-FFF2-40B4-BE49-F238E27FC236}">
                    <a16:creationId xmlns:a16="http://schemas.microsoft.com/office/drawing/2014/main" id="{7F772F76-EECE-981B-C0AF-2C68E76EDADF}"/>
                  </a:ext>
                </a:extLst>
              </p:cNvPr>
              <p:cNvPicPr/>
              <p:nvPr/>
            </p:nvPicPr>
            <p:blipFill>
              <a:blip r:embed="rId44"/>
              <a:stretch>
                <a:fillRect/>
              </a:stretch>
            </p:blipFill>
            <p:spPr>
              <a:xfrm>
                <a:off x="8142653" y="5068333"/>
                <a:ext cx="30240" cy="68400"/>
              </a:xfrm>
              <a:prstGeom prst="rect">
                <a:avLst/>
              </a:prstGeom>
            </p:spPr>
          </p:pic>
        </mc:Fallback>
      </mc:AlternateContent>
      <p:grpSp>
        <p:nvGrpSpPr>
          <p:cNvPr id="14373" name="Group 14372">
            <a:extLst>
              <a:ext uri="{FF2B5EF4-FFF2-40B4-BE49-F238E27FC236}">
                <a16:creationId xmlns:a16="http://schemas.microsoft.com/office/drawing/2014/main" id="{EF776961-D686-6BFB-C148-6D46E805EFB9}"/>
              </a:ext>
            </a:extLst>
          </p:cNvPr>
          <p:cNvGrpSpPr/>
          <p:nvPr/>
        </p:nvGrpSpPr>
        <p:grpSpPr>
          <a:xfrm>
            <a:off x="8330933" y="4951333"/>
            <a:ext cx="271440" cy="214920"/>
            <a:chOff x="8330933" y="4951333"/>
            <a:chExt cx="271440" cy="214920"/>
          </a:xfrm>
        </p:grpSpPr>
        <mc:AlternateContent xmlns:mc="http://schemas.openxmlformats.org/markup-compatibility/2006" xmlns:p14="http://schemas.microsoft.com/office/powerpoint/2010/main">
          <mc:Choice Requires="p14">
            <p:contentPart p14:bwMode="auto" r:id="rId45">
              <p14:nvContentPartPr>
                <p14:cNvPr id="60" name="Ink 59">
                  <a:extLst>
                    <a:ext uri="{FF2B5EF4-FFF2-40B4-BE49-F238E27FC236}">
                      <a16:creationId xmlns:a16="http://schemas.microsoft.com/office/drawing/2014/main" id="{C1AEE8ED-6F72-AC50-7D71-FFB436461C7B}"/>
                    </a:ext>
                  </a:extLst>
                </p14:cNvPr>
                <p14:cNvContentPartPr/>
                <p14:nvPr/>
              </p14:nvContentPartPr>
              <p14:xfrm>
                <a:off x="8330933" y="4977973"/>
                <a:ext cx="102960" cy="147960"/>
              </p14:xfrm>
            </p:contentPart>
          </mc:Choice>
          <mc:Fallback xmlns="">
            <p:pic>
              <p:nvPicPr>
                <p:cNvPr id="60" name="Ink 59">
                  <a:extLst>
                    <a:ext uri="{FF2B5EF4-FFF2-40B4-BE49-F238E27FC236}">
                      <a16:creationId xmlns:a16="http://schemas.microsoft.com/office/drawing/2014/main" id="{C1AEE8ED-6F72-AC50-7D71-FFB436461C7B}"/>
                    </a:ext>
                  </a:extLst>
                </p:cNvPr>
                <p:cNvPicPr/>
                <p:nvPr/>
              </p:nvPicPr>
              <p:blipFill>
                <a:blip r:embed="rId46"/>
                <a:stretch>
                  <a:fillRect/>
                </a:stretch>
              </p:blipFill>
              <p:spPr>
                <a:xfrm>
                  <a:off x="8320493" y="4967533"/>
                  <a:ext cx="124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 name="Ink 60">
                  <a:extLst>
                    <a:ext uri="{FF2B5EF4-FFF2-40B4-BE49-F238E27FC236}">
                      <a16:creationId xmlns:a16="http://schemas.microsoft.com/office/drawing/2014/main" id="{89D91A21-BA7D-0453-6F4D-01284BDF1D78}"/>
                    </a:ext>
                  </a:extLst>
                </p14:cNvPr>
                <p14:cNvContentPartPr/>
                <p14:nvPr/>
              </p14:nvContentPartPr>
              <p14:xfrm>
                <a:off x="8381693" y="4998133"/>
                <a:ext cx="68040" cy="168120"/>
              </p14:xfrm>
            </p:contentPart>
          </mc:Choice>
          <mc:Fallback xmlns="">
            <p:pic>
              <p:nvPicPr>
                <p:cNvPr id="61" name="Ink 60">
                  <a:extLst>
                    <a:ext uri="{FF2B5EF4-FFF2-40B4-BE49-F238E27FC236}">
                      <a16:creationId xmlns:a16="http://schemas.microsoft.com/office/drawing/2014/main" id="{89D91A21-BA7D-0453-6F4D-01284BDF1D78}"/>
                    </a:ext>
                  </a:extLst>
                </p:cNvPr>
                <p:cNvPicPr/>
                <p:nvPr/>
              </p:nvPicPr>
              <p:blipFill>
                <a:blip r:embed="rId48"/>
                <a:stretch>
                  <a:fillRect/>
                </a:stretch>
              </p:blipFill>
              <p:spPr>
                <a:xfrm>
                  <a:off x="8371253" y="4987693"/>
                  <a:ext cx="89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Ink 61">
                  <a:extLst>
                    <a:ext uri="{FF2B5EF4-FFF2-40B4-BE49-F238E27FC236}">
                      <a16:creationId xmlns:a16="http://schemas.microsoft.com/office/drawing/2014/main" id="{993E295F-01EC-15AC-6950-F97913D0E237}"/>
                    </a:ext>
                  </a:extLst>
                </p14:cNvPr>
                <p14:cNvContentPartPr/>
                <p14:nvPr/>
              </p14:nvContentPartPr>
              <p14:xfrm>
                <a:off x="8483573" y="4951333"/>
                <a:ext cx="93600" cy="201960"/>
              </p14:xfrm>
            </p:contentPart>
          </mc:Choice>
          <mc:Fallback xmlns="">
            <p:pic>
              <p:nvPicPr>
                <p:cNvPr id="62" name="Ink 61">
                  <a:extLst>
                    <a:ext uri="{FF2B5EF4-FFF2-40B4-BE49-F238E27FC236}">
                      <a16:creationId xmlns:a16="http://schemas.microsoft.com/office/drawing/2014/main" id="{993E295F-01EC-15AC-6950-F97913D0E237}"/>
                    </a:ext>
                  </a:extLst>
                </p:cNvPr>
                <p:cNvPicPr/>
                <p:nvPr/>
              </p:nvPicPr>
              <p:blipFill>
                <a:blip r:embed="rId50"/>
                <a:stretch>
                  <a:fillRect/>
                </a:stretch>
              </p:blipFill>
              <p:spPr>
                <a:xfrm>
                  <a:off x="8472773" y="4940533"/>
                  <a:ext cx="114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3" name="Ink 62">
                  <a:extLst>
                    <a:ext uri="{FF2B5EF4-FFF2-40B4-BE49-F238E27FC236}">
                      <a16:creationId xmlns:a16="http://schemas.microsoft.com/office/drawing/2014/main" id="{EC2067C2-72C4-7378-5749-9E1C00493A6A}"/>
                    </a:ext>
                  </a:extLst>
                </p14:cNvPr>
                <p14:cNvContentPartPr/>
                <p14:nvPr/>
              </p14:nvContentPartPr>
              <p14:xfrm>
                <a:off x="8559533" y="5011453"/>
                <a:ext cx="42840" cy="54360"/>
              </p14:xfrm>
            </p:contentPart>
          </mc:Choice>
          <mc:Fallback xmlns="">
            <p:pic>
              <p:nvPicPr>
                <p:cNvPr id="63" name="Ink 62">
                  <a:extLst>
                    <a:ext uri="{FF2B5EF4-FFF2-40B4-BE49-F238E27FC236}">
                      <a16:creationId xmlns:a16="http://schemas.microsoft.com/office/drawing/2014/main" id="{EC2067C2-72C4-7378-5749-9E1C00493A6A}"/>
                    </a:ext>
                  </a:extLst>
                </p:cNvPr>
                <p:cNvPicPr/>
                <p:nvPr/>
              </p:nvPicPr>
              <p:blipFill>
                <a:blip r:embed="rId52"/>
                <a:stretch>
                  <a:fillRect/>
                </a:stretch>
              </p:blipFill>
              <p:spPr>
                <a:xfrm>
                  <a:off x="8549093" y="5001013"/>
                  <a:ext cx="64080" cy="75600"/>
                </a:xfrm>
                <a:prstGeom prst="rect">
                  <a:avLst/>
                </a:prstGeom>
              </p:spPr>
            </p:pic>
          </mc:Fallback>
        </mc:AlternateContent>
      </p:grpSp>
      <p:grpSp>
        <p:nvGrpSpPr>
          <p:cNvPr id="14370" name="Group 14369">
            <a:extLst>
              <a:ext uri="{FF2B5EF4-FFF2-40B4-BE49-F238E27FC236}">
                <a16:creationId xmlns:a16="http://schemas.microsoft.com/office/drawing/2014/main" id="{FFE96494-B889-16E8-0552-D20F0081CC71}"/>
              </a:ext>
            </a:extLst>
          </p:cNvPr>
          <p:cNvGrpSpPr/>
          <p:nvPr/>
        </p:nvGrpSpPr>
        <p:grpSpPr>
          <a:xfrm>
            <a:off x="7983893" y="4172293"/>
            <a:ext cx="670320" cy="597960"/>
            <a:chOff x="7983893" y="4172293"/>
            <a:chExt cx="670320" cy="597960"/>
          </a:xfrm>
        </p:grpSpPr>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CA2DAD91-237C-E2D3-431F-2B25DAD58406}"/>
                    </a:ext>
                  </a:extLst>
                </p14:cNvPr>
                <p14:cNvContentPartPr/>
                <p14:nvPr/>
              </p14:nvContentPartPr>
              <p14:xfrm>
                <a:off x="7983893" y="4226293"/>
                <a:ext cx="42840" cy="81000"/>
              </p14:xfrm>
            </p:contentPart>
          </mc:Choice>
          <mc:Fallback xmlns="">
            <p:pic>
              <p:nvPicPr>
                <p:cNvPr id="50" name="Ink 49">
                  <a:extLst>
                    <a:ext uri="{FF2B5EF4-FFF2-40B4-BE49-F238E27FC236}">
                      <a16:creationId xmlns:a16="http://schemas.microsoft.com/office/drawing/2014/main" id="{CA2DAD91-237C-E2D3-431F-2B25DAD58406}"/>
                    </a:ext>
                  </a:extLst>
                </p:cNvPr>
                <p:cNvPicPr/>
                <p:nvPr/>
              </p:nvPicPr>
              <p:blipFill>
                <a:blip r:embed="rId54"/>
                <a:stretch>
                  <a:fillRect/>
                </a:stretch>
              </p:blipFill>
              <p:spPr>
                <a:xfrm>
                  <a:off x="7973093" y="4215853"/>
                  <a:ext cx="64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C8E32AC3-A704-9DD7-1A7F-16DA578DF3FE}"/>
                    </a:ext>
                  </a:extLst>
                </p14:cNvPr>
                <p14:cNvContentPartPr/>
                <p14:nvPr/>
              </p14:nvContentPartPr>
              <p14:xfrm>
                <a:off x="8068493" y="4192813"/>
                <a:ext cx="118800" cy="87480"/>
              </p14:xfrm>
            </p:contentPart>
          </mc:Choice>
          <mc:Fallback xmlns="">
            <p:pic>
              <p:nvPicPr>
                <p:cNvPr id="51" name="Ink 50">
                  <a:extLst>
                    <a:ext uri="{FF2B5EF4-FFF2-40B4-BE49-F238E27FC236}">
                      <a16:creationId xmlns:a16="http://schemas.microsoft.com/office/drawing/2014/main" id="{C8E32AC3-A704-9DD7-1A7F-16DA578DF3FE}"/>
                    </a:ext>
                  </a:extLst>
                </p:cNvPr>
                <p:cNvPicPr/>
                <p:nvPr/>
              </p:nvPicPr>
              <p:blipFill>
                <a:blip r:embed="rId56"/>
                <a:stretch>
                  <a:fillRect/>
                </a:stretch>
              </p:blipFill>
              <p:spPr>
                <a:xfrm>
                  <a:off x="8058053" y="4182373"/>
                  <a:ext cx="1400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FFDF6F91-756F-EA23-4C23-8CA1121BFF20}"/>
                    </a:ext>
                  </a:extLst>
                </p14:cNvPr>
                <p14:cNvContentPartPr/>
                <p14:nvPr/>
              </p14:nvContentPartPr>
              <p14:xfrm>
                <a:off x="8127893" y="4172293"/>
                <a:ext cx="84960" cy="147960"/>
              </p14:xfrm>
            </p:contentPart>
          </mc:Choice>
          <mc:Fallback xmlns="">
            <p:pic>
              <p:nvPicPr>
                <p:cNvPr id="52" name="Ink 51">
                  <a:extLst>
                    <a:ext uri="{FF2B5EF4-FFF2-40B4-BE49-F238E27FC236}">
                      <a16:creationId xmlns:a16="http://schemas.microsoft.com/office/drawing/2014/main" id="{FFDF6F91-756F-EA23-4C23-8CA1121BFF20}"/>
                    </a:ext>
                  </a:extLst>
                </p:cNvPr>
                <p:cNvPicPr/>
                <p:nvPr/>
              </p:nvPicPr>
              <p:blipFill>
                <a:blip r:embed="rId58"/>
                <a:stretch>
                  <a:fillRect/>
                </a:stretch>
              </p:blipFill>
              <p:spPr>
                <a:xfrm>
                  <a:off x="8117093" y="4161853"/>
                  <a:ext cx="106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487A75B5-B2ED-E08E-0672-1636197D70D8}"/>
                    </a:ext>
                  </a:extLst>
                </p14:cNvPr>
                <p14:cNvContentPartPr/>
                <p14:nvPr/>
              </p14:nvContentPartPr>
              <p14:xfrm>
                <a:off x="8229413" y="4192813"/>
                <a:ext cx="68040" cy="120960"/>
              </p14:xfrm>
            </p:contentPart>
          </mc:Choice>
          <mc:Fallback xmlns="">
            <p:pic>
              <p:nvPicPr>
                <p:cNvPr id="53" name="Ink 52">
                  <a:extLst>
                    <a:ext uri="{FF2B5EF4-FFF2-40B4-BE49-F238E27FC236}">
                      <a16:creationId xmlns:a16="http://schemas.microsoft.com/office/drawing/2014/main" id="{487A75B5-B2ED-E08E-0672-1636197D70D8}"/>
                    </a:ext>
                  </a:extLst>
                </p:cNvPr>
                <p:cNvPicPr/>
                <p:nvPr/>
              </p:nvPicPr>
              <p:blipFill>
                <a:blip r:embed="rId60"/>
                <a:stretch>
                  <a:fillRect/>
                </a:stretch>
              </p:blipFill>
              <p:spPr>
                <a:xfrm>
                  <a:off x="8218973" y="4182373"/>
                  <a:ext cx="89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75E8C4D5-0913-C4F1-5729-3F32F225E38D}"/>
                    </a:ext>
                  </a:extLst>
                </p14:cNvPr>
                <p14:cNvContentPartPr/>
                <p14:nvPr/>
              </p14:nvContentPartPr>
              <p14:xfrm>
                <a:off x="8250293" y="4172293"/>
                <a:ext cx="72720" cy="33840"/>
              </p14:xfrm>
            </p:contentPart>
          </mc:Choice>
          <mc:Fallback xmlns="">
            <p:pic>
              <p:nvPicPr>
                <p:cNvPr id="54" name="Ink 53">
                  <a:extLst>
                    <a:ext uri="{FF2B5EF4-FFF2-40B4-BE49-F238E27FC236}">
                      <a16:creationId xmlns:a16="http://schemas.microsoft.com/office/drawing/2014/main" id="{75E8C4D5-0913-C4F1-5729-3F32F225E38D}"/>
                    </a:ext>
                  </a:extLst>
                </p:cNvPr>
                <p:cNvPicPr/>
                <p:nvPr/>
              </p:nvPicPr>
              <p:blipFill>
                <a:blip r:embed="rId62"/>
                <a:stretch>
                  <a:fillRect/>
                </a:stretch>
              </p:blipFill>
              <p:spPr>
                <a:xfrm>
                  <a:off x="8239493" y="4161853"/>
                  <a:ext cx="93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6D4F3FA0-E7F2-9528-6DE6-B2F327CFCBBB}"/>
                    </a:ext>
                  </a:extLst>
                </p14:cNvPr>
                <p14:cNvContentPartPr/>
                <p14:nvPr/>
              </p14:nvContentPartPr>
              <p14:xfrm>
                <a:off x="8034653" y="4729573"/>
                <a:ext cx="25920" cy="40680"/>
              </p14:xfrm>
            </p:contentPart>
          </mc:Choice>
          <mc:Fallback xmlns="">
            <p:pic>
              <p:nvPicPr>
                <p:cNvPr id="55" name="Ink 54">
                  <a:extLst>
                    <a:ext uri="{FF2B5EF4-FFF2-40B4-BE49-F238E27FC236}">
                      <a16:creationId xmlns:a16="http://schemas.microsoft.com/office/drawing/2014/main" id="{6D4F3FA0-E7F2-9528-6DE6-B2F327CFCBBB}"/>
                    </a:ext>
                  </a:extLst>
                </p:cNvPr>
                <p:cNvPicPr/>
                <p:nvPr/>
              </p:nvPicPr>
              <p:blipFill>
                <a:blip r:embed="rId64"/>
                <a:stretch>
                  <a:fillRect/>
                </a:stretch>
              </p:blipFill>
              <p:spPr>
                <a:xfrm>
                  <a:off x="8024213" y="4718773"/>
                  <a:ext cx="47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94C98B10-C031-7F8B-EF26-7F10002F581A}"/>
                    </a:ext>
                  </a:extLst>
                </p14:cNvPr>
                <p14:cNvContentPartPr/>
                <p14:nvPr/>
              </p14:nvContentPartPr>
              <p14:xfrm>
                <a:off x="8102333" y="4581973"/>
                <a:ext cx="59760" cy="147960"/>
              </p14:xfrm>
            </p:contentPart>
          </mc:Choice>
          <mc:Fallback xmlns="">
            <p:pic>
              <p:nvPicPr>
                <p:cNvPr id="56" name="Ink 55">
                  <a:extLst>
                    <a:ext uri="{FF2B5EF4-FFF2-40B4-BE49-F238E27FC236}">
                      <a16:creationId xmlns:a16="http://schemas.microsoft.com/office/drawing/2014/main" id="{94C98B10-C031-7F8B-EF26-7F10002F581A}"/>
                    </a:ext>
                  </a:extLst>
                </p:cNvPr>
                <p:cNvPicPr/>
                <p:nvPr/>
              </p:nvPicPr>
              <p:blipFill>
                <a:blip r:embed="rId66"/>
                <a:stretch>
                  <a:fillRect/>
                </a:stretch>
              </p:blipFill>
              <p:spPr>
                <a:xfrm>
                  <a:off x="8091893" y="4571173"/>
                  <a:ext cx="81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145474A0-3B6D-B8A7-B6E0-B094A43EBFFB}"/>
                    </a:ext>
                  </a:extLst>
                </p14:cNvPr>
                <p14:cNvContentPartPr/>
                <p14:nvPr/>
              </p14:nvContentPartPr>
              <p14:xfrm>
                <a:off x="8119253" y="4588813"/>
                <a:ext cx="76680" cy="127800"/>
              </p14:xfrm>
            </p:contentPart>
          </mc:Choice>
          <mc:Fallback xmlns="">
            <p:pic>
              <p:nvPicPr>
                <p:cNvPr id="57" name="Ink 56">
                  <a:extLst>
                    <a:ext uri="{FF2B5EF4-FFF2-40B4-BE49-F238E27FC236}">
                      <a16:creationId xmlns:a16="http://schemas.microsoft.com/office/drawing/2014/main" id="{145474A0-3B6D-B8A7-B6E0-B094A43EBFFB}"/>
                    </a:ext>
                  </a:extLst>
                </p:cNvPr>
                <p:cNvPicPr/>
                <p:nvPr/>
              </p:nvPicPr>
              <p:blipFill>
                <a:blip r:embed="rId68"/>
                <a:stretch>
                  <a:fillRect/>
                </a:stretch>
              </p:blipFill>
              <p:spPr>
                <a:xfrm>
                  <a:off x="8108813" y="4578373"/>
                  <a:ext cx="97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EF1B33FA-AF57-976E-29C4-1DF3BEACA33D}"/>
                    </a:ext>
                  </a:extLst>
                </p14:cNvPr>
                <p14:cNvContentPartPr/>
                <p14:nvPr/>
              </p14:nvContentPartPr>
              <p14:xfrm>
                <a:off x="8221133" y="4518613"/>
                <a:ext cx="51120" cy="124200"/>
              </p14:xfrm>
            </p:contentPart>
          </mc:Choice>
          <mc:Fallback xmlns="">
            <p:pic>
              <p:nvPicPr>
                <p:cNvPr id="58" name="Ink 57">
                  <a:extLst>
                    <a:ext uri="{FF2B5EF4-FFF2-40B4-BE49-F238E27FC236}">
                      <a16:creationId xmlns:a16="http://schemas.microsoft.com/office/drawing/2014/main" id="{EF1B33FA-AF57-976E-29C4-1DF3BEACA33D}"/>
                    </a:ext>
                  </a:extLst>
                </p:cNvPr>
                <p:cNvPicPr/>
                <p:nvPr/>
              </p:nvPicPr>
              <p:blipFill>
                <a:blip r:embed="rId70"/>
                <a:stretch>
                  <a:fillRect/>
                </a:stretch>
              </p:blipFill>
              <p:spPr>
                <a:xfrm>
                  <a:off x="8210333" y="4507813"/>
                  <a:ext cx="72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336" name="Ink 14335">
                  <a:extLst>
                    <a:ext uri="{FF2B5EF4-FFF2-40B4-BE49-F238E27FC236}">
                      <a16:creationId xmlns:a16="http://schemas.microsoft.com/office/drawing/2014/main" id="{9A03C05A-71AB-6AAF-03F5-53EC6644B5CC}"/>
                    </a:ext>
                  </a:extLst>
                </p14:cNvPr>
                <p14:cNvContentPartPr/>
                <p14:nvPr/>
              </p14:nvContentPartPr>
              <p14:xfrm>
                <a:off x="8360093" y="4407373"/>
                <a:ext cx="55800" cy="81000"/>
              </p14:xfrm>
            </p:contentPart>
          </mc:Choice>
          <mc:Fallback xmlns="">
            <p:pic>
              <p:nvPicPr>
                <p:cNvPr id="14336" name="Ink 14335">
                  <a:extLst>
                    <a:ext uri="{FF2B5EF4-FFF2-40B4-BE49-F238E27FC236}">
                      <a16:creationId xmlns:a16="http://schemas.microsoft.com/office/drawing/2014/main" id="{9A03C05A-71AB-6AAF-03F5-53EC6644B5CC}"/>
                    </a:ext>
                  </a:extLst>
                </p:cNvPr>
                <p:cNvPicPr/>
                <p:nvPr/>
              </p:nvPicPr>
              <p:blipFill>
                <a:blip r:embed="rId72"/>
                <a:stretch>
                  <a:fillRect/>
                </a:stretch>
              </p:blipFill>
              <p:spPr>
                <a:xfrm>
                  <a:off x="8349653" y="4396933"/>
                  <a:ext cx="7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37" name="Ink 14336">
                  <a:extLst>
                    <a:ext uri="{FF2B5EF4-FFF2-40B4-BE49-F238E27FC236}">
                      <a16:creationId xmlns:a16="http://schemas.microsoft.com/office/drawing/2014/main" id="{2E402DBF-1646-F086-BAB3-DF8BF3D109B0}"/>
                    </a:ext>
                  </a:extLst>
                </p14:cNvPr>
                <p14:cNvContentPartPr/>
                <p14:nvPr/>
              </p14:nvContentPartPr>
              <p14:xfrm>
                <a:off x="8424173" y="4561813"/>
                <a:ext cx="84960" cy="168120"/>
              </p14:xfrm>
            </p:contentPart>
          </mc:Choice>
          <mc:Fallback xmlns="">
            <p:pic>
              <p:nvPicPr>
                <p:cNvPr id="14337" name="Ink 14336">
                  <a:extLst>
                    <a:ext uri="{FF2B5EF4-FFF2-40B4-BE49-F238E27FC236}">
                      <a16:creationId xmlns:a16="http://schemas.microsoft.com/office/drawing/2014/main" id="{2E402DBF-1646-F086-BAB3-DF8BF3D109B0}"/>
                    </a:ext>
                  </a:extLst>
                </p:cNvPr>
                <p:cNvPicPr/>
                <p:nvPr/>
              </p:nvPicPr>
              <p:blipFill>
                <a:blip r:embed="rId74"/>
                <a:stretch>
                  <a:fillRect/>
                </a:stretch>
              </p:blipFill>
              <p:spPr>
                <a:xfrm>
                  <a:off x="8413373" y="4551013"/>
                  <a:ext cx="106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40" name="Ink 14339">
                  <a:extLst>
                    <a:ext uri="{FF2B5EF4-FFF2-40B4-BE49-F238E27FC236}">
                      <a16:creationId xmlns:a16="http://schemas.microsoft.com/office/drawing/2014/main" id="{DAD8EA44-3C0A-D74D-26EA-89D85D81E62C}"/>
                    </a:ext>
                  </a:extLst>
                </p14:cNvPr>
                <p14:cNvContentPartPr/>
                <p14:nvPr/>
              </p14:nvContentPartPr>
              <p14:xfrm>
                <a:off x="8458013" y="4588813"/>
                <a:ext cx="76680" cy="174960"/>
              </p14:xfrm>
            </p:contentPart>
          </mc:Choice>
          <mc:Fallback xmlns="">
            <p:pic>
              <p:nvPicPr>
                <p:cNvPr id="14340" name="Ink 14339">
                  <a:extLst>
                    <a:ext uri="{FF2B5EF4-FFF2-40B4-BE49-F238E27FC236}">
                      <a16:creationId xmlns:a16="http://schemas.microsoft.com/office/drawing/2014/main" id="{DAD8EA44-3C0A-D74D-26EA-89D85D81E62C}"/>
                    </a:ext>
                  </a:extLst>
                </p:cNvPr>
                <p:cNvPicPr/>
                <p:nvPr/>
              </p:nvPicPr>
              <p:blipFill>
                <a:blip r:embed="rId76"/>
                <a:stretch>
                  <a:fillRect/>
                </a:stretch>
              </p:blipFill>
              <p:spPr>
                <a:xfrm>
                  <a:off x="8447573" y="4578373"/>
                  <a:ext cx="97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341" name="Ink 14340">
                  <a:extLst>
                    <a:ext uri="{FF2B5EF4-FFF2-40B4-BE49-F238E27FC236}">
                      <a16:creationId xmlns:a16="http://schemas.microsoft.com/office/drawing/2014/main" id="{B0B19842-EFD3-EB38-766F-6BC90E9AE9A6}"/>
                    </a:ext>
                  </a:extLst>
                </p14:cNvPr>
                <p14:cNvContentPartPr/>
                <p14:nvPr/>
              </p14:nvContentPartPr>
              <p14:xfrm>
                <a:off x="8551253" y="4561813"/>
                <a:ext cx="102960" cy="163080"/>
              </p14:xfrm>
            </p:contentPart>
          </mc:Choice>
          <mc:Fallback xmlns="">
            <p:pic>
              <p:nvPicPr>
                <p:cNvPr id="14341" name="Ink 14340">
                  <a:extLst>
                    <a:ext uri="{FF2B5EF4-FFF2-40B4-BE49-F238E27FC236}">
                      <a16:creationId xmlns:a16="http://schemas.microsoft.com/office/drawing/2014/main" id="{B0B19842-EFD3-EB38-766F-6BC90E9AE9A6}"/>
                    </a:ext>
                  </a:extLst>
                </p:cNvPr>
                <p:cNvPicPr/>
                <p:nvPr/>
              </p:nvPicPr>
              <p:blipFill>
                <a:blip r:embed="rId78"/>
                <a:stretch>
                  <a:fillRect/>
                </a:stretch>
              </p:blipFill>
              <p:spPr>
                <a:xfrm>
                  <a:off x="8540453" y="4551013"/>
                  <a:ext cx="124200" cy="184320"/>
                </a:xfrm>
                <a:prstGeom prst="rect">
                  <a:avLst/>
                </a:prstGeom>
              </p:spPr>
            </p:pic>
          </mc:Fallback>
        </mc:AlternateContent>
      </p:grpSp>
      <p:grpSp>
        <p:nvGrpSpPr>
          <p:cNvPr id="14397" name="Group 14396">
            <a:extLst>
              <a:ext uri="{FF2B5EF4-FFF2-40B4-BE49-F238E27FC236}">
                <a16:creationId xmlns:a16="http://schemas.microsoft.com/office/drawing/2014/main" id="{CB00788A-8EF2-F9A7-B744-3CABC5F7292D}"/>
              </a:ext>
            </a:extLst>
          </p:cNvPr>
          <p:cNvGrpSpPr/>
          <p:nvPr/>
        </p:nvGrpSpPr>
        <p:grpSpPr>
          <a:xfrm>
            <a:off x="67493" y="4343293"/>
            <a:ext cx="313560" cy="185040"/>
            <a:chOff x="67493" y="4343293"/>
            <a:chExt cx="313560" cy="185040"/>
          </a:xfrm>
        </p:grpSpPr>
        <mc:AlternateContent xmlns:mc="http://schemas.openxmlformats.org/markup-compatibility/2006" xmlns:p14="http://schemas.microsoft.com/office/powerpoint/2010/main">
          <mc:Choice Requires="p14">
            <p:contentPart p14:bwMode="auto" r:id="rId79">
              <p14:nvContentPartPr>
                <p14:cNvPr id="14391" name="Ink 14390">
                  <a:extLst>
                    <a:ext uri="{FF2B5EF4-FFF2-40B4-BE49-F238E27FC236}">
                      <a16:creationId xmlns:a16="http://schemas.microsoft.com/office/drawing/2014/main" id="{ACD7F782-F8E0-F209-67F7-E3BF86D712FF}"/>
                    </a:ext>
                  </a:extLst>
                </p14:cNvPr>
                <p14:cNvContentPartPr/>
                <p14:nvPr/>
              </p14:nvContentPartPr>
              <p14:xfrm>
                <a:off x="67493" y="4394053"/>
                <a:ext cx="228960" cy="40680"/>
              </p14:xfrm>
            </p:contentPart>
          </mc:Choice>
          <mc:Fallback xmlns="">
            <p:pic>
              <p:nvPicPr>
                <p:cNvPr id="14391" name="Ink 14390">
                  <a:extLst>
                    <a:ext uri="{FF2B5EF4-FFF2-40B4-BE49-F238E27FC236}">
                      <a16:creationId xmlns:a16="http://schemas.microsoft.com/office/drawing/2014/main" id="{ACD7F782-F8E0-F209-67F7-E3BF86D712FF}"/>
                    </a:ext>
                  </a:extLst>
                </p:cNvPr>
                <p:cNvPicPr/>
                <p:nvPr/>
              </p:nvPicPr>
              <p:blipFill>
                <a:blip r:embed="rId80"/>
                <a:stretch>
                  <a:fillRect/>
                </a:stretch>
              </p:blipFill>
              <p:spPr>
                <a:xfrm>
                  <a:off x="57053" y="4383613"/>
                  <a:ext cx="250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392" name="Ink 14391">
                  <a:extLst>
                    <a:ext uri="{FF2B5EF4-FFF2-40B4-BE49-F238E27FC236}">
                      <a16:creationId xmlns:a16="http://schemas.microsoft.com/office/drawing/2014/main" id="{5AA71DD4-06C2-E379-6281-3BDDFEF11264}"/>
                    </a:ext>
                  </a:extLst>
                </p14:cNvPr>
                <p14:cNvContentPartPr/>
                <p14:nvPr/>
              </p14:nvContentPartPr>
              <p14:xfrm>
                <a:off x="185933" y="4343293"/>
                <a:ext cx="195120" cy="185040"/>
              </p14:xfrm>
            </p:contentPart>
          </mc:Choice>
          <mc:Fallback xmlns="">
            <p:pic>
              <p:nvPicPr>
                <p:cNvPr id="14392" name="Ink 14391">
                  <a:extLst>
                    <a:ext uri="{FF2B5EF4-FFF2-40B4-BE49-F238E27FC236}">
                      <a16:creationId xmlns:a16="http://schemas.microsoft.com/office/drawing/2014/main" id="{5AA71DD4-06C2-E379-6281-3BDDFEF11264}"/>
                    </a:ext>
                  </a:extLst>
                </p:cNvPr>
                <p:cNvPicPr/>
                <p:nvPr/>
              </p:nvPicPr>
              <p:blipFill>
                <a:blip r:embed="rId82"/>
                <a:stretch>
                  <a:fillRect/>
                </a:stretch>
              </p:blipFill>
              <p:spPr>
                <a:xfrm>
                  <a:off x="175493" y="4332853"/>
                  <a:ext cx="216360" cy="20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4402" name="Ink 14401">
                <a:extLst>
                  <a:ext uri="{FF2B5EF4-FFF2-40B4-BE49-F238E27FC236}">
                    <a16:creationId xmlns:a16="http://schemas.microsoft.com/office/drawing/2014/main" id="{A2CFCC94-A417-1082-637D-61BF6A123766}"/>
                  </a:ext>
                </a:extLst>
              </p14:cNvPr>
              <p14:cNvContentPartPr/>
              <p14:nvPr/>
            </p14:nvContentPartPr>
            <p14:xfrm>
              <a:off x="7916213" y="3252853"/>
              <a:ext cx="203400" cy="168480"/>
            </p14:xfrm>
          </p:contentPart>
        </mc:Choice>
        <mc:Fallback xmlns="">
          <p:pic>
            <p:nvPicPr>
              <p:cNvPr id="14402" name="Ink 14401">
                <a:extLst>
                  <a:ext uri="{FF2B5EF4-FFF2-40B4-BE49-F238E27FC236}">
                    <a16:creationId xmlns:a16="http://schemas.microsoft.com/office/drawing/2014/main" id="{A2CFCC94-A417-1082-637D-61BF6A123766}"/>
                  </a:ext>
                </a:extLst>
              </p:cNvPr>
              <p:cNvPicPr/>
              <p:nvPr/>
            </p:nvPicPr>
            <p:blipFill>
              <a:blip r:embed="rId84"/>
              <a:stretch>
                <a:fillRect/>
              </a:stretch>
            </p:blipFill>
            <p:spPr>
              <a:xfrm>
                <a:off x="7880213" y="3180853"/>
                <a:ext cx="275040" cy="312120"/>
              </a:xfrm>
              <a:prstGeom prst="rect">
                <a:avLst/>
              </a:prstGeom>
            </p:spPr>
          </p:pic>
        </mc:Fallback>
      </mc:AlternateContent>
      <p:grpSp>
        <p:nvGrpSpPr>
          <p:cNvPr id="14417" name="Group 14416">
            <a:extLst>
              <a:ext uri="{FF2B5EF4-FFF2-40B4-BE49-F238E27FC236}">
                <a16:creationId xmlns:a16="http://schemas.microsoft.com/office/drawing/2014/main" id="{AF0A2BD0-9D3A-3EAB-B2CB-3F0FC4AD7175}"/>
              </a:ext>
            </a:extLst>
          </p:cNvPr>
          <p:cNvGrpSpPr/>
          <p:nvPr/>
        </p:nvGrpSpPr>
        <p:grpSpPr>
          <a:xfrm>
            <a:off x="5816333" y="3635173"/>
            <a:ext cx="254520" cy="359280"/>
            <a:chOff x="5816333" y="3635173"/>
            <a:chExt cx="254520" cy="359280"/>
          </a:xfrm>
        </p:grpSpPr>
        <mc:AlternateContent xmlns:mc="http://schemas.openxmlformats.org/markup-compatibility/2006" xmlns:p14="http://schemas.microsoft.com/office/powerpoint/2010/main">
          <mc:Choice Requires="p14">
            <p:contentPart p14:bwMode="auto" r:id="rId85">
              <p14:nvContentPartPr>
                <p14:cNvPr id="14414" name="Ink 14413">
                  <a:extLst>
                    <a:ext uri="{FF2B5EF4-FFF2-40B4-BE49-F238E27FC236}">
                      <a16:creationId xmlns:a16="http://schemas.microsoft.com/office/drawing/2014/main" id="{EA360866-5C74-B0A2-49CD-8227017C9208}"/>
                    </a:ext>
                  </a:extLst>
                </p14:cNvPr>
                <p14:cNvContentPartPr/>
                <p14:nvPr/>
              </p14:nvContentPartPr>
              <p14:xfrm>
                <a:off x="5841893" y="3635173"/>
                <a:ext cx="68040" cy="342720"/>
              </p14:xfrm>
            </p:contentPart>
          </mc:Choice>
          <mc:Fallback xmlns="">
            <p:pic>
              <p:nvPicPr>
                <p:cNvPr id="14414" name="Ink 14413">
                  <a:extLst>
                    <a:ext uri="{FF2B5EF4-FFF2-40B4-BE49-F238E27FC236}">
                      <a16:creationId xmlns:a16="http://schemas.microsoft.com/office/drawing/2014/main" id="{EA360866-5C74-B0A2-49CD-8227017C9208}"/>
                    </a:ext>
                  </a:extLst>
                </p:cNvPr>
                <p:cNvPicPr/>
                <p:nvPr/>
              </p:nvPicPr>
              <p:blipFill>
                <a:blip r:embed="rId86"/>
                <a:stretch>
                  <a:fillRect/>
                </a:stretch>
              </p:blipFill>
              <p:spPr>
                <a:xfrm>
                  <a:off x="5831093" y="3624733"/>
                  <a:ext cx="89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415" name="Ink 14414">
                  <a:extLst>
                    <a:ext uri="{FF2B5EF4-FFF2-40B4-BE49-F238E27FC236}">
                      <a16:creationId xmlns:a16="http://schemas.microsoft.com/office/drawing/2014/main" id="{A54F0B5D-F711-F481-FD06-BDECA080BBF3}"/>
                    </a:ext>
                  </a:extLst>
                </p14:cNvPr>
                <p14:cNvContentPartPr/>
                <p14:nvPr/>
              </p14:nvContentPartPr>
              <p14:xfrm>
                <a:off x="5816333" y="3850093"/>
                <a:ext cx="254520" cy="144360"/>
              </p14:xfrm>
            </p:contentPart>
          </mc:Choice>
          <mc:Fallback xmlns="">
            <p:pic>
              <p:nvPicPr>
                <p:cNvPr id="14415" name="Ink 14414">
                  <a:extLst>
                    <a:ext uri="{FF2B5EF4-FFF2-40B4-BE49-F238E27FC236}">
                      <a16:creationId xmlns:a16="http://schemas.microsoft.com/office/drawing/2014/main" id="{A54F0B5D-F711-F481-FD06-BDECA080BBF3}"/>
                    </a:ext>
                  </a:extLst>
                </p:cNvPr>
                <p:cNvPicPr/>
                <p:nvPr/>
              </p:nvPicPr>
              <p:blipFill>
                <a:blip r:embed="rId88"/>
                <a:stretch>
                  <a:fillRect/>
                </a:stretch>
              </p:blipFill>
              <p:spPr>
                <a:xfrm>
                  <a:off x="5805893" y="3839653"/>
                  <a:ext cx="275760" cy="165600"/>
                </a:xfrm>
                <a:prstGeom prst="rect">
                  <a:avLst/>
                </a:prstGeom>
              </p:spPr>
            </p:pic>
          </mc:Fallback>
        </mc:AlternateContent>
      </p:grpSp>
      <p:grpSp>
        <p:nvGrpSpPr>
          <p:cNvPr id="14421" name="Group 14420">
            <a:extLst>
              <a:ext uri="{FF2B5EF4-FFF2-40B4-BE49-F238E27FC236}">
                <a16:creationId xmlns:a16="http://schemas.microsoft.com/office/drawing/2014/main" id="{F54E9B4B-6A78-1333-E080-801B761020E0}"/>
              </a:ext>
            </a:extLst>
          </p:cNvPr>
          <p:cNvGrpSpPr/>
          <p:nvPr/>
        </p:nvGrpSpPr>
        <p:grpSpPr>
          <a:xfrm>
            <a:off x="5604653" y="4339693"/>
            <a:ext cx="161280" cy="189000"/>
            <a:chOff x="5604653" y="4339693"/>
            <a:chExt cx="161280" cy="189000"/>
          </a:xfrm>
        </p:grpSpPr>
        <mc:AlternateContent xmlns:mc="http://schemas.openxmlformats.org/markup-compatibility/2006" xmlns:p14="http://schemas.microsoft.com/office/powerpoint/2010/main">
          <mc:Choice Requires="p14">
            <p:contentPart p14:bwMode="auto" r:id="rId89">
              <p14:nvContentPartPr>
                <p14:cNvPr id="14418" name="Ink 14417">
                  <a:extLst>
                    <a:ext uri="{FF2B5EF4-FFF2-40B4-BE49-F238E27FC236}">
                      <a16:creationId xmlns:a16="http://schemas.microsoft.com/office/drawing/2014/main" id="{72FC40B8-F4AB-FF98-B48F-581B443EFF4A}"/>
                    </a:ext>
                  </a:extLst>
                </p14:cNvPr>
                <p14:cNvContentPartPr/>
                <p14:nvPr/>
              </p14:nvContentPartPr>
              <p14:xfrm>
                <a:off x="5604653" y="4367053"/>
                <a:ext cx="161280" cy="161280"/>
              </p14:xfrm>
            </p:contentPart>
          </mc:Choice>
          <mc:Fallback xmlns="">
            <p:pic>
              <p:nvPicPr>
                <p:cNvPr id="14418" name="Ink 14417">
                  <a:extLst>
                    <a:ext uri="{FF2B5EF4-FFF2-40B4-BE49-F238E27FC236}">
                      <a16:creationId xmlns:a16="http://schemas.microsoft.com/office/drawing/2014/main" id="{72FC40B8-F4AB-FF98-B48F-581B443EFF4A}"/>
                    </a:ext>
                  </a:extLst>
                </p:cNvPr>
                <p:cNvPicPr/>
                <p:nvPr/>
              </p:nvPicPr>
              <p:blipFill>
                <a:blip r:embed="rId90"/>
                <a:stretch>
                  <a:fillRect/>
                </a:stretch>
              </p:blipFill>
              <p:spPr>
                <a:xfrm>
                  <a:off x="5594213" y="4356613"/>
                  <a:ext cx="182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419" name="Ink 14418">
                  <a:extLst>
                    <a:ext uri="{FF2B5EF4-FFF2-40B4-BE49-F238E27FC236}">
                      <a16:creationId xmlns:a16="http://schemas.microsoft.com/office/drawing/2014/main" id="{29FED155-0710-AD4C-BCEF-6392CA842FBC}"/>
                    </a:ext>
                  </a:extLst>
                </p14:cNvPr>
                <p14:cNvContentPartPr/>
                <p14:nvPr/>
              </p14:nvContentPartPr>
              <p14:xfrm>
                <a:off x="5630213" y="4339693"/>
                <a:ext cx="118800" cy="189000"/>
              </p14:xfrm>
            </p:contentPart>
          </mc:Choice>
          <mc:Fallback xmlns="">
            <p:pic>
              <p:nvPicPr>
                <p:cNvPr id="14419" name="Ink 14418">
                  <a:extLst>
                    <a:ext uri="{FF2B5EF4-FFF2-40B4-BE49-F238E27FC236}">
                      <a16:creationId xmlns:a16="http://schemas.microsoft.com/office/drawing/2014/main" id="{29FED155-0710-AD4C-BCEF-6392CA842FBC}"/>
                    </a:ext>
                  </a:extLst>
                </p:cNvPr>
                <p:cNvPicPr/>
                <p:nvPr/>
              </p:nvPicPr>
              <p:blipFill>
                <a:blip r:embed="rId92"/>
                <a:stretch>
                  <a:fillRect/>
                </a:stretch>
              </p:blipFill>
              <p:spPr>
                <a:xfrm>
                  <a:off x="5619413" y="4328893"/>
                  <a:ext cx="140040" cy="21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14422" name="Ink 14421">
                <a:extLst>
                  <a:ext uri="{FF2B5EF4-FFF2-40B4-BE49-F238E27FC236}">
                    <a16:creationId xmlns:a16="http://schemas.microsoft.com/office/drawing/2014/main" id="{7ECAE469-17DB-746F-1EFE-0062CD90EADF}"/>
                  </a:ext>
                </a:extLst>
              </p14:cNvPr>
              <p14:cNvContentPartPr/>
              <p14:nvPr/>
            </p14:nvContentPartPr>
            <p14:xfrm>
              <a:off x="113573" y="4639573"/>
              <a:ext cx="385920" cy="147960"/>
            </p14:xfrm>
          </p:contentPart>
        </mc:Choice>
        <mc:Fallback xmlns="">
          <p:pic>
            <p:nvPicPr>
              <p:cNvPr id="14422" name="Ink 14421">
                <a:extLst>
                  <a:ext uri="{FF2B5EF4-FFF2-40B4-BE49-F238E27FC236}">
                    <a16:creationId xmlns:a16="http://schemas.microsoft.com/office/drawing/2014/main" id="{7ECAE469-17DB-746F-1EFE-0062CD90EADF}"/>
                  </a:ext>
                </a:extLst>
              </p:cNvPr>
              <p:cNvPicPr/>
              <p:nvPr/>
            </p:nvPicPr>
            <p:blipFill>
              <a:blip r:embed="rId94"/>
              <a:stretch>
                <a:fillRect/>
              </a:stretch>
            </p:blipFill>
            <p:spPr>
              <a:xfrm>
                <a:off x="99533" y="4625173"/>
                <a:ext cx="414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423" name="Ink 14422">
                <a:extLst>
                  <a:ext uri="{FF2B5EF4-FFF2-40B4-BE49-F238E27FC236}">
                    <a16:creationId xmlns:a16="http://schemas.microsoft.com/office/drawing/2014/main" id="{187CFDEF-0844-1852-6AC3-719A7E1258B9}"/>
                  </a:ext>
                </a:extLst>
              </p14:cNvPr>
              <p14:cNvContentPartPr/>
              <p14:nvPr/>
            </p14:nvContentPartPr>
            <p14:xfrm>
              <a:off x="8026373" y="3595213"/>
              <a:ext cx="232560" cy="255240"/>
            </p14:xfrm>
          </p:contentPart>
        </mc:Choice>
        <mc:Fallback xmlns="">
          <p:pic>
            <p:nvPicPr>
              <p:cNvPr id="14423" name="Ink 14422">
                <a:extLst>
                  <a:ext uri="{FF2B5EF4-FFF2-40B4-BE49-F238E27FC236}">
                    <a16:creationId xmlns:a16="http://schemas.microsoft.com/office/drawing/2014/main" id="{187CFDEF-0844-1852-6AC3-719A7E1258B9}"/>
                  </a:ext>
                </a:extLst>
              </p:cNvPr>
              <p:cNvPicPr/>
              <p:nvPr/>
            </p:nvPicPr>
            <p:blipFill>
              <a:blip r:embed="rId96"/>
              <a:stretch>
                <a:fillRect/>
              </a:stretch>
            </p:blipFill>
            <p:spPr>
              <a:xfrm>
                <a:off x="7990373" y="3523213"/>
                <a:ext cx="304200" cy="398880"/>
              </a:xfrm>
              <a:prstGeom prst="rect">
                <a:avLst/>
              </a:prstGeom>
            </p:spPr>
          </p:pic>
        </mc:Fallback>
      </mc:AlternateContent>
      <p:grpSp>
        <p:nvGrpSpPr>
          <p:cNvPr id="14427" name="Group 14426">
            <a:extLst>
              <a:ext uri="{FF2B5EF4-FFF2-40B4-BE49-F238E27FC236}">
                <a16:creationId xmlns:a16="http://schemas.microsoft.com/office/drawing/2014/main" id="{125C1969-A7B9-27B1-348E-5FAD07C72026}"/>
              </a:ext>
            </a:extLst>
          </p:cNvPr>
          <p:cNvGrpSpPr/>
          <p:nvPr/>
        </p:nvGrpSpPr>
        <p:grpSpPr>
          <a:xfrm>
            <a:off x="5587013" y="4662613"/>
            <a:ext cx="187560" cy="225720"/>
            <a:chOff x="5587013" y="4662613"/>
            <a:chExt cx="187560" cy="225720"/>
          </a:xfrm>
        </p:grpSpPr>
        <mc:AlternateContent xmlns:mc="http://schemas.openxmlformats.org/markup-compatibility/2006" xmlns:p14="http://schemas.microsoft.com/office/powerpoint/2010/main">
          <mc:Choice Requires="p14">
            <p:contentPart p14:bwMode="auto" r:id="rId97">
              <p14:nvContentPartPr>
                <p14:cNvPr id="14424" name="Ink 14423">
                  <a:extLst>
                    <a:ext uri="{FF2B5EF4-FFF2-40B4-BE49-F238E27FC236}">
                      <a16:creationId xmlns:a16="http://schemas.microsoft.com/office/drawing/2014/main" id="{6C61FEB6-1041-7236-E3F9-1EC2DD5A0274}"/>
                    </a:ext>
                  </a:extLst>
                </p14:cNvPr>
                <p14:cNvContentPartPr/>
                <p14:nvPr/>
              </p14:nvContentPartPr>
              <p14:xfrm>
                <a:off x="5630213" y="4702933"/>
                <a:ext cx="110520" cy="168120"/>
              </p14:xfrm>
            </p:contentPart>
          </mc:Choice>
          <mc:Fallback xmlns="">
            <p:pic>
              <p:nvPicPr>
                <p:cNvPr id="14424" name="Ink 14423">
                  <a:extLst>
                    <a:ext uri="{FF2B5EF4-FFF2-40B4-BE49-F238E27FC236}">
                      <a16:creationId xmlns:a16="http://schemas.microsoft.com/office/drawing/2014/main" id="{6C61FEB6-1041-7236-E3F9-1EC2DD5A0274}"/>
                    </a:ext>
                  </a:extLst>
                </p:cNvPr>
                <p:cNvPicPr/>
                <p:nvPr/>
              </p:nvPicPr>
              <p:blipFill>
                <a:blip r:embed="rId98"/>
                <a:stretch>
                  <a:fillRect/>
                </a:stretch>
              </p:blipFill>
              <p:spPr>
                <a:xfrm>
                  <a:off x="5619413" y="4692493"/>
                  <a:ext cx="131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425" name="Ink 14424">
                  <a:extLst>
                    <a:ext uri="{FF2B5EF4-FFF2-40B4-BE49-F238E27FC236}">
                      <a16:creationId xmlns:a16="http://schemas.microsoft.com/office/drawing/2014/main" id="{BE5139CC-032E-29DF-58D4-C48C526C9A42}"/>
                    </a:ext>
                  </a:extLst>
                </p14:cNvPr>
                <p14:cNvContentPartPr/>
                <p14:nvPr/>
              </p14:nvContentPartPr>
              <p14:xfrm>
                <a:off x="5587013" y="4662613"/>
                <a:ext cx="187560" cy="225720"/>
              </p14:xfrm>
            </p:contentPart>
          </mc:Choice>
          <mc:Fallback xmlns="">
            <p:pic>
              <p:nvPicPr>
                <p:cNvPr id="14425" name="Ink 14424">
                  <a:extLst>
                    <a:ext uri="{FF2B5EF4-FFF2-40B4-BE49-F238E27FC236}">
                      <a16:creationId xmlns:a16="http://schemas.microsoft.com/office/drawing/2014/main" id="{BE5139CC-032E-29DF-58D4-C48C526C9A42}"/>
                    </a:ext>
                  </a:extLst>
                </p:cNvPr>
                <p:cNvPicPr/>
                <p:nvPr/>
              </p:nvPicPr>
              <p:blipFill>
                <a:blip r:embed="rId100"/>
                <a:stretch>
                  <a:fillRect/>
                </a:stretch>
              </p:blipFill>
              <p:spPr>
                <a:xfrm>
                  <a:off x="5576213" y="4651813"/>
                  <a:ext cx="208800" cy="246960"/>
                </a:xfrm>
                <a:prstGeom prst="rect">
                  <a:avLst/>
                </a:prstGeom>
              </p:spPr>
            </p:pic>
          </mc:Fallback>
        </mc:AlternateContent>
      </p:grpSp>
      <p:grpSp>
        <p:nvGrpSpPr>
          <p:cNvPr id="14430" name="Group 14429">
            <a:extLst>
              <a:ext uri="{FF2B5EF4-FFF2-40B4-BE49-F238E27FC236}">
                <a16:creationId xmlns:a16="http://schemas.microsoft.com/office/drawing/2014/main" id="{E13B09E9-521B-4195-B2C8-71D442048CE4}"/>
              </a:ext>
            </a:extLst>
          </p:cNvPr>
          <p:cNvGrpSpPr/>
          <p:nvPr/>
        </p:nvGrpSpPr>
        <p:grpSpPr>
          <a:xfrm>
            <a:off x="7933133" y="3581533"/>
            <a:ext cx="542160" cy="819720"/>
            <a:chOff x="7933133" y="3581533"/>
            <a:chExt cx="542160" cy="819720"/>
          </a:xfrm>
        </p:grpSpPr>
        <mc:AlternateContent xmlns:mc="http://schemas.openxmlformats.org/markup-compatibility/2006" xmlns:p14="http://schemas.microsoft.com/office/powerpoint/2010/main">
          <mc:Choice Requires="p14">
            <p:contentPart p14:bwMode="auto" r:id="rId101">
              <p14:nvContentPartPr>
                <p14:cNvPr id="14403" name="Ink 14402">
                  <a:extLst>
                    <a:ext uri="{FF2B5EF4-FFF2-40B4-BE49-F238E27FC236}">
                      <a16:creationId xmlns:a16="http://schemas.microsoft.com/office/drawing/2014/main" id="{975BFEC4-0459-AAAB-37B0-02D957E87DE8}"/>
                    </a:ext>
                  </a:extLst>
                </p14:cNvPr>
                <p14:cNvContentPartPr/>
                <p14:nvPr/>
              </p14:nvContentPartPr>
              <p14:xfrm>
                <a:off x="7933133" y="3595213"/>
                <a:ext cx="42840" cy="288720"/>
              </p14:xfrm>
            </p:contentPart>
          </mc:Choice>
          <mc:Fallback xmlns="">
            <p:pic>
              <p:nvPicPr>
                <p:cNvPr id="14403" name="Ink 14402">
                  <a:extLst>
                    <a:ext uri="{FF2B5EF4-FFF2-40B4-BE49-F238E27FC236}">
                      <a16:creationId xmlns:a16="http://schemas.microsoft.com/office/drawing/2014/main" id="{975BFEC4-0459-AAAB-37B0-02D957E87DE8}"/>
                    </a:ext>
                  </a:extLst>
                </p:cNvPr>
                <p:cNvPicPr/>
                <p:nvPr/>
              </p:nvPicPr>
              <p:blipFill>
                <a:blip r:embed="rId102"/>
                <a:stretch>
                  <a:fillRect/>
                </a:stretch>
              </p:blipFill>
              <p:spPr>
                <a:xfrm>
                  <a:off x="7922333" y="3584413"/>
                  <a:ext cx="640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407" name="Ink 14406">
                  <a:extLst>
                    <a:ext uri="{FF2B5EF4-FFF2-40B4-BE49-F238E27FC236}">
                      <a16:creationId xmlns:a16="http://schemas.microsoft.com/office/drawing/2014/main" id="{FE6226F0-BE36-F32A-7A36-2E243E4042EC}"/>
                    </a:ext>
                  </a:extLst>
                </p14:cNvPr>
                <p14:cNvContentPartPr/>
                <p14:nvPr/>
              </p14:nvContentPartPr>
              <p14:xfrm>
                <a:off x="7933133" y="3581533"/>
                <a:ext cx="466200" cy="383040"/>
              </p14:xfrm>
            </p:contentPart>
          </mc:Choice>
          <mc:Fallback xmlns="">
            <p:pic>
              <p:nvPicPr>
                <p:cNvPr id="14407" name="Ink 14406">
                  <a:extLst>
                    <a:ext uri="{FF2B5EF4-FFF2-40B4-BE49-F238E27FC236}">
                      <a16:creationId xmlns:a16="http://schemas.microsoft.com/office/drawing/2014/main" id="{FE6226F0-BE36-F32A-7A36-2E243E4042EC}"/>
                    </a:ext>
                  </a:extLst>
                </p:cNvPr>
                <p:cNvPicPr/>
                <p:nvPr/>
              </p:nvPicPr>
              <p:blipFill>
                <a:blip r:embed="rId104"/>
                <a:stretch>
                  <a:fillRect/>
                </a:stretch>
              </p:blipFill>
              <p:spPr>
                <a:xfrm>
                  <a:off x="7922333" y="3571093"/>
                  <a:ext cx="4874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408" name="Ink 14407">
                  <a:extLst>
                    <a:ext uri="{FF2B5EF4-FFF2-40B4-BE49-F238E27FC236}">
                      <a16:creationId xmlns:a16="http://schemas.microsoft.com/office/drawing/2014/main" id="{8DFBF389-9DC2-50CC-6E27-A25BA9E212C3}"/>
                    </a:ext>
                  </a:extLst>
                </p14:cNvPr>
                <p14:cNvContentPartPr/>
                <p14:nvPr/>
              </p14:nvContentPartPr>
              <p14:xfrm>
                <a:off x="7966973" y="3944053"/>
                <a:ext cx="457560" cy="30960"/>
              </p14:xfrm>
            </p:contentPart>
          </mc:Choice>
          <mc:Fallback xmlns="">
            <p:pic>
              <p:nvPicPr>
                <p:cNvPr id="14408" name="Ink 14407">
                  <a:extLst>
                    <a:ext uri="{FF2B5EF4-FFF2-40B4-BE49-F238E27FC236}">
                      <a16:creationId xmlns:a16="http://schemas.microsoft.com/office/drawing/2014/main" id="{8DFBF389-9DC2-50CC-6E27-A25BA9E212C3}"/>
                    </a:ext>
                  </a:extLst>
                </p:cNvPr>
                <p:cNvPicPr/>
                <p:nvPr/>
              </p:nvPicPr>
              <p:blipFill>
                <a:blip r:embed="rId106"/>
                <a:stretch>
                  <a:fillRect/>
                </a:stretch>
              </p:blipFill>
              <p:spPr>
                <a:xfrm>
                  <a:off x="7956173" y="3933613"/>
                  <a:ext cx="478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428" name="Ink 14427">
                  <a:extLst>
                    <a:ext uri="{FF2B5EF4-FFF2-40B4-BE49-F238E27FC236}">
                      <a16:creationId xmlns:a16="http://schemas.microsoft.com/office/drawing/2014/main" id="{2DF31E0F-8FA7-AE61-099A-BF103C6946ED}"/>
                    </a:ext>
                  </a:extLst>
                </p14:cNvPr>
                <p14:cNvContentPartPr/>
                <p14:nvPr/>
              </p14:nvContentPartPr>
              <p14:xfrm>
                <a:off x="7958333" y="4038373"/>
                <a:ext cx="516960" cy="362880"/>
              </p14:xfrm>
            </p:contentPart>
          </mc:Choice>
          <mc:Fallback xmlns="">
            <p:pic>
              <p:nvPicPr>
                <p:cNvPr id="14428" name="Ink 14427">
                  <a:extLst>
                    <a:ext uri="{FF2B5EF4-FFF2-40B4-BE49-F238E27FC236}">
                      <a16:creationId xmlns:a16="http://schemas.microsoft.com/office/drawing/2014/main" id="{2DF31E0F-8FA7-AE61-099A-BF103C6946ED}"/>
                    </a:ext>
                  </a:extLst>
                </p:cNvPr>
                <p:cNvPicPr/>
                <p:nvPr/>
              </p:nvPicPr>
              <p:blipFill>
                <a:blip r:embed="rId108"/>
                <a:stretch>
                  <a:fillRect/>
                </a:stretch>
              </p:blipFill>
              <p:spPr>
                <a:xfrm>
                  <a:off x="7947893" y="4027573"/>
                  <a:ext cx="538200" cy="38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14431" name="Ink 14430">
                <a:extLst>
                  <a:ext uri="{FF2B5EF4-FFF2-40B4-BE49-F238E27FC236}">
                    <a16:creationId xmlns:a16="http://schemas.microsoft.com/office/drawing/2014/main" id="{D8C504FB-1386-9453-DEEE-7543AEDDA1D0}"/>
                  </a:ext>
                </a:extLst>
              </p14:cNvPr>
              <p14:cNvContentPartPr/>
              <p14:nvPr/>
            </p14:nvContentPartPr>
            <p14:xfrm>
              <a:off x="8089373" y="4199293"/>
              <a:ext cx="293040" cy="161640"/>
            </p14:xfrm>
          </p:contentPart>
        </mc:Choice>
        <mc:Fallback xmlns="">
          <p:pic>
            <p:nvPicPr>
              <p:cNvPr id="14431" name="Ink 14430">
                <a:extLst>
                  <a:ext uri="{FF2B5EF4-FFF2-40B4-BE49-F238E27FC236}">
                    <a16:creationId xmlns:a16="http://schemas.microsoft.com/office/drawing/2014/main" id="{D8C504FB-1386-9453-DEEE-7543AEDDA1D0}"/>
                  </a:ext>
                </a:extLst>
              </p:cNvPr>
              <p:cNvPicPr/>
              <p:nvPr/>
            </p:nvPicPr>
            <p:blipFill>
              <a:blip r:embed="rId110"/>
              <a:stretch>
                <a:fillRect/>
              </a:stretch>
            </p:blipFill>
            <p:spPr>
              <a:xfrm>
                <a:off x="8053373" y="4127293"/>
                <a:ext cx="364680" cy="305280"/>
              </a:xfrm>
              <a:prstGeom prst="rect">
                <a:avLst/>
              </a:prstGeom>
            </p:spPr>
          </p:pic>
        </mc:Fallback>
      </mc:AlternateContent>
      <p:grpSp>
        <p:nvGrpSpPr>
          <p:cNvPr id="14437" name="Group 14436">
            <a:extLst>
              <a:ext uri="{FF2B5EF4-FFF2-40B4-BE49-F238E27FC236}">
                <a16:creationId xmlns:a16="http://schemas.microsoft.com/office/drawing/2014/main" id="{F4CCEE84-2623-ACF7-3E66-0521D771FCD9}"/>
              </a:ext>
            </a:extLst>
          </p:cNvPr>
          <p:cNvGrpSpPr/>
          <p:nvPr/>
        </p:nvGrpSpPr>
        <p:grpSpPr>
          <a:xfrm>
            <a:off x="7975253" y="4461373"/>
            <a:ext cx="534240" cy="396720"/>
            <a:chOff x="7975253" y="4461373"/>
            <a:chExt cx="534240" cy="396720"/>
          </a:xfrm>
        </p:grpSpPr>
        <mc:AlternateContent xmlns:mc="http://schemas.openxmlformats.org/markup-compatibility/2006" xmlns:p14="http://schemas.microsoft.com/office/powerpoint/2010/main">
          <mc:Choice Requires="p14">
            <p:contentPart p14:bwMode="auto" r:id="rId111">
              <p14:nvContentPartPr>
                <p14:cNvPr id="14432" name="Ink 14431">
                  <a:extLst>
                    <a:ext uri="{FF2B5EF4-FFF2-40B4-BE49-F238E27FC236}">
                      <a16:creationId xmlns:a16="http://schemas.microsoft.com/office/drawing/2014/main" id="{ADB4A666-1AED-D07C-35BD-FBE131AB16B7}"/>
                    </a:ext>
                  </a:extLst>
                </p14:cNvPr>
                <p14:cNvContentPartPr/>
                <p14:nvPr/>
              </p14:nvContentPartPr>
              <p14:xfrm>
                <a:off x="8017733" y="4555333"/>
                <a:ext cx="9000" cy="6840"/>
              </p14:xfrm>
            </p:contentPart>
          </mc:Choice>
          <mc:Fallback xmlns="">
            <p:pic>
              <p:nvPicPr>
                <p:cNvPr id="14432" name="Ink 14431">
                  <a:extLst>
                    <a:ext uri="{FF2B5EF4-FFF2-40B4-BE49-F238E27FC236}">
                      <a16:creationId xmlns:a16="http://schemas.microsoft.com/office/drawing/2014/main" id="{ADB4A666-1AED-D07C-35BD-FBE131AB16B7}"/>
                    </a:ext>
                  </a:extLst>
                </p:cNvPr>
                <p:cNvPicPr/>
                <p:nvPr/>
              </p:nvPicPr>
              <p:blipFill>
                <a:blip r:embed="rId112"/>
                <a:stretch>
                  <a:fillRect/>
                </a:stretch>
              </p:blipFill>
              <p:spPr>
                <a:xfrm>
                  <a:off x="8007293" y="4544893"/>
                  <a:ext cx="30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433" name="Ink 14432">
                  <a:extLst>
                    <a:ext uri="{FF2B5EF4-FFF2-40B4-BE49-F238E27FC236}">
                      <a16:creationId xmlns:a16="http://schemas.microsoft.com/office/drawing/2014/main" id="{A5D0DE3D-D57E-89E9-3D3A-ACC4E1B5A275}"/>
                    </a:ext>
                  </a:extLst>
                </p14:cNvPr>
                <p14:cNvContentPartPr/>
                <p14:nvPr/>
              </p14:nvContentPartPr>
              <p14:xfrm>
                <a:off x="7992533" y="4461373"/>
                <a:ext cx="34200" cy="356040"/>
              </p14:xfrm>
            </p:contentPart>
          </mc:Choice>
          <mc:Fallback xmlns="">
            <p:pic>
              <p:nvPicPr>
                <p:cNvPr id="14433" name="Ink 14432">
                  <a:extLst>
                    <a:ext uri="{FF2B5EF4-FFF2-40B4-BE49-F238E27FC236}">
                      <a16:creationId xmlns:a16="http://schemas.microsoft.com/office/drawing/2014/main" id="{A5D0DE3D-D57E-89E9-3D3A-ACC4E1B5A275}"/>
                    </a:ext>
                  </a:extLst>
                </p:cNvPr>
                <p:cNvPicPr/>
                <p:nvPr/>
              </p:nvPicPr>
              <p:blipFill>
                <a:blip r:embed="rId114"/>
                <a:stretch>
                  <a:fillRect/>
                </a:stretch>
              </p:blipFill>
              <p:spPr>
                <a:xfrm>
                  <a:off x="7981733" y="4450573"/>
                  <a:ext cx="554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434" name="Ink 14433">
                  <a:extLst>
                    <a:ext uri="{FF2B5EF4-FFF2-40B4-BE49-F238E27FC236}">
                      <a16:creationId xmlns:a16="http://schemas.microsoft.com/office/drawing/2014/main" id="{C0859635-8126-E6E0-68A5-1450A1B6A8C5}"/>
                    </a:ext>
                  </a:extLst>
                </p14:cNvPr>
                <p14:cNvContentPartPr/>
                <p14:nvPr/>
              </p14:nvContentPartPr>
              <p14:xfrm>
                <a:off x="7975253" y="4481173"/>
                <a:ext cx="474480" cy="295920"/>
              </p14:xfrm>
            </p:contentPart>
          </mc:Choice>
          <mc:Fallback xmlns="">
            <p:pic>
              <p:nvPicPr>
                <p:cNvPr id="14434" name="Ink 14433">
                  <a:extLst>
                    <a:ext uri="{FF2B5EF4-FFF2-40B4-BE49-F238E27FC236}">
                      <a16:creationId xmlns:a16="http://schemas.microsoft.com/office/drawing/2014/main" id="{C0859635-8126-E6E0-68A5-1450A1B6A8C5}"/>
                    </a:ext>
                  </a:extLst>
                </p:cNvPr>
                <p:cNvPicPr/>
                <p:nvPr/>
              </p:nvPicPr>
              <p:blipFill>
                <a:blip r:embed="rId116"/>
                <a:stretch>
                  <a:fillRect/>
                </a:stretch>
              </p:blipFill>
              <p:spPr>
                <a:xfrm>
                  <a:off x="7964813" y="4470373"/>
                  <a:ext cx="495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435" name="Ink 14434">
                  <a:extLst>
                    <a:ext uri="{FF2B5EF4-FFF2-40B4-BE49-F238E27FC236}">
                      <a16:creationId xmlns:a16="http://schemas.microsoft.com/office/drawing/2014/main" id="{C89D9A2A-D83B-A848-75D5-0EA40387A8D1}"/>
                    </a:ext>
                  </a:extLst>
                </p14:cNvPr>
                <p14:cNvContentPartPr/>
                <p14:nvPr/>
              </p14:nvContentPartPr>
              <p14:xfrm>
                <a:off x="7992533" y="4790053"/>
                <a:ext cx="516960" cy="68040"/>
              </p14:xfrm>
            </p:contentPart>
          </mc:Choice>
          <mc:Fallback xmlns="">
            <p:pic>
              <p:nvPicPr>
                <p:cNvPr id="14435" name="Ink 14434">
                  <a:extLst>
                    <a:ext uri="{FF2B5EF4-FFF2-40B4-BE49-F238E27FC236}">
                      <a16:creationId xmlns:a16="http://schemas.microsoft.com/office/drawing/2014/main" id="{C89D9A2A-D83B-A848-75D5-0EA40387A8D1}"/>
                    </a:ext>
                  </a:extLst>
                </p:cNvPr>
                <p:cNvPicPr/>
                <p:nvPr/>
              </p:nvPicPr>
              <p:blipFill>
                <a:blip r:embed="rId118"/>
                <a:stretch>
                  <a:fillRect/>
                </a:stretch>
              </p:blipFill>
              <p:spPr>
                <a:xfrm>
                  <a:off x="7981733" y="4779253"/>
                  <a:ext cx="538200" cy="8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14438" name="Ink 14437">
                <a:extLst>
                  <a:ext uri="{FF2B5EF4-FFF2-40B4-BE49-F238E27FC236}">
                    <a16:creationId xmlns:a16="http://schemas.microsoft.com/office/drawing/2014/main" id="{87D8E53C-D2BF-5CF0-69FE-4488036C1818}"/>
                  </a:ext>
                </a:extLst>
              </p14:cNvPr>
              <p14:cNvContentPartPr/>
              <p14:nvPr/>
            </p14:nvContentPartPr>
            <p14:xfrm>
              <a:off x="-8467" y="4984813"/>
              <a:ext cx="364320" cy="154800"/>
            </p14:xfrm>
          </p:contentPart>
        </mc:Choice>
        <mc:Fallback xmlns="">
          <p:pic>
            <p:nvPicPr>
              <p:cNvPr id="14438" name="Ink 14437">
                <a:extLst>
                  <a:ext uri="{FF2B5EF4-FFF2-40B4-BE49-F238E27FC236}">
                    <a16:creationId xmlns:a16="http://schemas.microsoft.com/office/drawing/2014/main" id="{87D8E53C-D2BF-5CF0-69FE-4488036C1818}"/>
                  </a:ext>
                </a:extLst>
              </p:cNvPr>
              <p:cNvPicPr/>
              <p:nvPr/>
            </p:nvPicPr>
            <p:blipFill>
              <a:blip r:embed="rId120"/>
              <a:stretch>
                <a:fillRect/>
              </a:stretch>
            </p:blipFill>
            <p:spPr>
              <a:xfrm>
                <a:off x="-22867" y="4970413"/>
                <a:ext cx="392760" cy="183240"/>
              </a:xfrm>
              <a:prstGeom prst="rect">
                <a:avLst/>
              </a:prstGeom>
            </p:spPr>
          </p:pic>
        </mc:Fallback>
      </mc:AlternateContent>
      <p:grpSp>
        <p:nvGrpSpPr>
          <p:cNvPr id="14512" name="Group 14511">
            <a:extLst>
              <a:ext uri="{FF2B5EF4-FFF2-40B4-BE49-F238E27FC236}">
                <a16:creationId xmlns:a16="http://schemas.microsoft.com/office/drawing/2014/main" id="{EA91C06E-2CC9-3494-FB76-A488D171C325}"/>
              </a:ext>
            </a:extLst>
          </p:cNvPr>
          <p:cNvGrpSpPr/>
          <p:nvPr/>
        </p:nvGrpSpPr>
        <p:grpSpPr>
          <a:xfrm>
            <a:off x="4809053" y="5931613"/>
            <a:ext cx="2252160" cy="624960"/>
            <a:chOff x="4809053" y="5931613"/>
            <a:chExt cx="2252160" cy="624960"/>
          </a:xfrm>
        </p:grpSpPr>
        <mc:AlternateContent xmlns:mc="http://schemas.openxmlformats.org/markup-compatibility/2006" xmlns:p14="http://schemas.microsoft.com/office/powerpoint/2010/main">
          <mc:Choice Requires="p14">
            <p:contentPart p14:bwMode="auto" r:id="rId121">
              <p14:nvContentPartPr>
                <p14:cNvPr id="14497" name="Ink 14496">
                  <a:extLst>
                    <a:ext uri="{FF2B5EF4-FFF2-40B4-BE49-F238E27FC236}">
                      <a16:creationId xmlns:a16="http://schemas.microsoft.com/office/drawing/2014/main" id="{D0FAED93-29E2-6CCD-5D42-7671A6C53A8D}"/>
                    </a:ext>
                  </a:extLst>
                </p14:cNvPr>
                <p14:cNvContentPartPr/>
                <p14:nvPr/>
              </p14:nvContentPartPr>
              <p14:xfrm>
                <a:off x="5524013" y="5931613"/>
                <a:ext cx="98280" cy="454680"/>
              </p14:xfrm>
            </p:contentPart>
          </mc:Choice>
          <mc:Fallback xmlns="">
            <p:pic>
              <p:nvPicPr>
                <p:cNvPr id="14497" name="Ink 14496">
                  <a:extLst>
                    <a:ext uri="{FF2B5EF4-FFF2-40B4-BE49-F238E27FC236}">
                      <a16:creationId xmlns:a16="http://schemas.microsoft.com/office/drawing/2014/main" id="{D0FAED93-29E2-6CCD-5D42-7671A6C53A8D}"/>
                    </a:ext>
                  </a:extLst>
                </p:cNvPr>
                <p:cNvPicPr/>
                <p:nvPr/>
              </p:nvPicPr>
              <p:blipFill>
                <a:blip r:embed="rId122"/>
                <a:stretch>
                  <a:fillRect/>
                </a:stretch>
              </p:blipFill>
              <p:spPr>
                <a:xfrm>
                  <a:off x="5513213" y="5921173"/>
                  <a:ext cx="11952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98" name="Ink 14497">
                  <a:extLst>
                    <a:ext uri="{FF2B5EF4-FFF2-40B4-BE49-F238E27FC236}">
                      <a16:creationId xmlns:a16="http://schemas.microsoft.com/office/drawing/2014/main" id="{683EF1B2-744F-0704-BD8B-C9A407F85456}"/>
                    </a:ext>
                  </a:extLst>
                </p14:cNvPr>
                <p14:cNvContentPartPr/>
                <p14:nvPr/>
              </p14:nvContentPartPr>
              <p14:xfrm>
                <a:off x="5536973" y="5944573"/>
                <a:ext cx="1062360" cy="612000"/>
              </p14:xfrm>
            </p:contentPart>
          </mc:Choice>
          <mc:Fallback xmlns="">
            <p:pic>
              <p:nvPicPr>
                <p:cNvPr id="14498" name="Ink 14497">
                  <a:extLst>
                    <a:ext uri="{FF2B5EF4-FFF2-40B4-BE49-F238E27FC236}">
                      <a16:creationId xmlns:a16="http://schemas.microsoft.com/office/drawing/2014/main" id="{683EF1B2-744F-0704-BD8B-C9A407F85456}"/>
                    </a:ext>
                  </a:extLst>
                </p:cNvPr>
                <p:cNvPicPr/>
                <p:nvPr/>
              </p:nvPicPr>
              <p:blipFill>
                <a:blip r:embed="rId124"/>
                <a:stretch>
                  <a:fillRect/>
                </a:stretch>
              </p:blipFill>
              <p:spPr>
                <a:xfrm>
                  <a:off x="5526533" y="5933773"/>
                  <a:ext cx="108360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499" name="Ink 14498">
                  <a:extLst>
                    <a:ext uri="{FF2B5EF4-FFF2-40B4-BE49-F238E27FC236}">
                      <a16:creationId xmlns:a16="http://schemas.microsoft.com/office/drawing/2014/main" id="{69A36952-D2D0-1326-F16B-A5D74C02862A}"/>
                    </a:ext>
                  </a:extLst>
                </p14:cNvPr>
                <p14:cNvContentPartPr/>
                <p14:nvPr/>
              </p14:nvContentPartPr>
              <p14:xfrm>
                <a:off x="6603653" y="6361093"/>
                <a:ext cx="415080" cy="33840"/>
              </p14:xfrm>
            </p:contentPart>
          </mc:Choice>
          <mc:Fallback xmlns="">
            <p:pic>
              <p:nvPicPr>
                <p:cNvPr id="14499" name="Ink 14498">
                  <a:extLst>
                    <a:ext uri="{FF2B5EF4-FFF2-40B4-BE49-F238E27FC236}">
                      <a16:creationId xmlns:a16="http://schemas.microsoft.com/office/drawing/2014/main" id="{69A36952-D2D0-1326-F16B-A5D74C02862A}"/>
                    </a:ext>
                  </a:extLst>
                </p:cNvPr>
                <p:cNvPicPr/>
                <p:nvPr/>
              </p:nvPicPr>
              <p:blipFill>
                <a:blip r:embed="rId126"/>
                <a:stretch>
                  <a:fillRect/>
                </a:stretch>
              </p:blipFill>
              <p:spPr>
                <a:xfrm>
                  <a:off x="6593213" y="6350653"/>
                  <a:ext cx="436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500" name="Ink 14499">
                  <a:extLst>
                    <a:ext uri="{FF2B5EF4-FFF2-40B4-BE49-F238E27FC236}">
                      <a16:creationId xmlns:a16="http://schemas.microsoft.com/office/drawing/2014/main" id="{5116D9E5-9409-97BF-A82D-BEDC0CD5A15A}"/>
                    </a:ext>
                  </a:extLst>
                </p14:cNvPr>
                <p14:cNvContentPartPr/>
                <p14:nvPr/>
              </p14:nvContentPartPr>
              <p14:xfrm>
                <a:off x="6942413" y="6293053"/>
                <a:ext cx="118800" cy="169200"/>
              </p14:xfrm>
            </p:contentPart>
          </mc:Choice>
          <mc:Fallback xmlns="">
            <p:pic>
              <p:nvPicPr>
                <p:cNvPr id="14500" name="Ink 14499">
                  <a:extLst>
                    <a:ext uri="{FF2B5EF4-FFF2-40B4-BE49-F238E27FC236}">
                      <a16:creationId xmlns:a16="http://schemas.microsoft.com/office/drawing/2014/main" id="{5116D9E5-9409-97BF-A82D-BEDC0CD5A15A}"/>
                    </a:ext>
                  </a:extLst>
                </p:cNvPr>
                <p:cNvPicPr/>
                <p:nvPr/>
              </p:nvPicPr>
              <p:blipFill>
                <a:blip r:embed="rId128"/>
                <a:stretch>
                  <a:fillRect/>
                </a:stretch>
              </p:blipFill>
              <p:spPr>
                <a:xfrm>
                  <a:off x="6931973" y="6282613"/>
                  <a:ext cx="140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509" name="Ink 14508">
                  <a:extLst>
                    <a:ext uri="{FF2B5EF4-FFF2-40B4-BE49-F238E27FC236}">
                      <a16:creationId xmlns:a16="http://schemas.microsoft.com/office/drawing/2014/main" id="{7ACD8C94-2CAF-48A3-3D83-C800854A8A54}"/>
                    </a:ext>
                  </a:extLst>
                </p14:cNvPr>
                <p14:cNvContentPartPr/>
                <p14:nvPr/>
              </p14:nvContentPartPr>
              <p14:xfrm>
                <a:off x="4809053" y="6287293"/>
                <a:ext cx="550800" cy="33840"/>
              </p14:xfrm>
            </p:contentPart>
          </mc:Choice>
          <mc:Fallback xmlns="">
            <p:pic>
              <p:nvPicPr>
                <p:cNvPr id="14509" name="Ink 14508">
                  <a:extLst>
                    <a:ext uri="{FF2B5EF4-FFF2-40B4-BE49-F238E27FC236}">
                      <a16:creationId xmlns:a16="http://schemas.microsoft.com/office/drawing/2014/main" id="{7ACD8C94-2CAF-48A3-3D83-C800854A8A54}"/>
                    </a:ext>
                  </a:extLst>
                </p:cNvPr>
                <p:cNvPicPr/>
                <p:nvPr/>
              </p:nvPicPr>
              <p:blipFill>
                <a:blip r:embed="rId130"/>
                <a:stretch>
                  <a:fillRect/>
                </a:stretch>
              </p:blipFill>
              <p:spPr>
                <a:xfrm>
                  <a:off x="4798253" y="6276853"/>
                  <a:ext cx="572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510" name="Ink 14509">
                  <a:extLst>
                    <a:ext uri="{FF2B5EF4-FFF2-40B4-BE49-F238E27FC236}">
                      <a16:creationId xmlns:a16="http://schemas.microsoft.com/office/drawing/2014/main" id="{611A7419-4AB6-9F47-D869-A34461F6D92B}"/>
                    </a:ext>
                  </a:extLst>
                </p14:cNvPr>
                <p14:cNvContentPartPr/>
                <p14:nvPr/>
              </p14:nvContentPartPr>
              <p14:xfrm>
                <a:off x="5291453" y="6186493"/>
                <a:ext cx="174240" cy="241920"/>
              </p14:xfrm>
            </p:contentPart>
          </mc:Choice>
          <mc:Fallback xmlns="">
            <p:pic>
              <p:nvPicPr>
                <p:cNvPr id="14510" name="Ink 14509">
                  <a:extLst>
                    <a:ext uri="{FF2B5EF4-FFF2-40B4-BE49-F238E27FC236}">
                      <a16:creationId xmlns:a16="http://schemas.microsoft.com/office/drawing/2014/main" id="{611A7419-4AB6-9F47-D869-A34461F6D92B}"/>
                    </a:ext>
                  </a:extLst>
                </p:cNvPr>
                <p:cNvPicPr/>
                <p:nvPr/>
              </p:nvPicPr>
              <p:blipFill>
                <a:blip r:embed="rId132"/>
                <a:stretch>
                  <a:fillRect/>
                </a:stretch>
              </p:blipFill>
              <p:spPr>
                <a:xfrm>
                  <a:off x="5281013" y="6175693"/>
                  <a:ext cx="195480" cy="263160"/>
                </a:xfrm>
                <a:prstGeom prst="rect">
                  <a:avLst/>
                </a:prstGeom>
              </p:spPr>
            </p:pic>
          </mc:Fallback>
        </mc:AlternateContent>
      </p:grpSp>
      <p:grpSp>
        <p:nvGrpSpPr>
          <p:cNvPr id="14518" name="Group 14517">
            <a:extLst>
              <a:ext uri="{FF2B5EF4-FFF2-40B4-BE49-F238E27FC236}">
                <a16:creationId xmlns:a16="http://schemas.microsoft.com/office/drawing/2014/main" id="{CE41296E-16A4-E953-D563-861A611B4B39}"/>
              </a:ext>
            </a:extLst>
          </p:cNvPr>
          <p:cNvGrpSpPr/>
          <p:nvPr/>
        </p:nvGrpSpPr>
        <p:grpSpPr>
          <a:xfrm>
            <a:off x="7255613" y="6122413"/>
            <a:ext cx="897840" cy="420120"/>
            <a:chOff x="7255613" y="6122413"/>
            <a:chExt cx="897840" cy="420120"/>
          </a:xfrm>
        </p:grpSpPr>
        <mc:AlternateContent xmlns:mc="http://schemas.openxmlformats.org/markup-compatibility/2006" xmlns:p14="http://schemas.microsoft.com/office/powerpoint/2010/main">
          <mc:Choice Requires="p14">
            <p:contentPart p14:bwMode="auto" r:id="rId133">
              <p14:nvContentPartPr>
                <p14:cNvPr id="14503" name="Ink 14502">
                  <a:extLst>
                    <a:ext uri="{FF2B5EF4-FFF2-40B4-BE49-F238E27FC236}">
                      <a16:creationId xmlns:a16="http://schemas.microsoft.com/office/drawing/2014/main" id="{E5FD3DD8-CFB3-EB44-CBD3-20A8EF3D1F12}"/>
                    </a:ext>
                  </a:extLst>
                </p14:cNvPr>
                <p14:cNvContentPartPr/>
                <p14:nvPr/>
              </p14:nvContentPartPr>
              <p14:xfrm>
                <a:off x="7272533" y="6122413"/>
                <a:ext cx="118800" cy="269640"/>
              </p14:xfrm>
            </p:contentPart>
          </mc:Choice>
          <mc:Fallback xmlns="">
            <p:pic>
              <p:nvPicPr>
                <p:cNvPr id="14503" name="Ink 14502">
                  <a:extLst>
                    <a:ext uri="{FF2B5EF4-FFF2-40B4-BE49-F238E27FC236}">
                      <a16:creationId xmlns:a16="http://schemas.microsoft.com/office/drawing/2014/main" id="{E5FD3DD8-CFB3-EB44-CBD3-20A8EF3D1F12}"/>
                    </a:ext>
                  </a:extLst>
                </p:cNvPr>
                <p:cNvPicPr/>
                <p:nvPr/>
              </p:nvPicPr>
              <p:blipFill>
                <a:blip r:embed="rId134"/>
                <a:stretch>
                  <a:fillRect/>
                </a:stretch>
              </p:blipFill>
              <p:spPr>
                <a:xfrm>
                  <a:off x="7262093" y="6111613"/>
                  <a:ext cx="140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504" name="Ink 14503">
                  <a:extLst>
                    <a:ext uri="{FF2B5EF4-FFF2-40B4-BE49-F238E27FC236}">
                      <a16:creationId xmlns:a16="http://schemas.microsoft.com/office/drawing/2014/main" id="{35B89850-1002-AB4F-CE6B-0728A606FD14}"/>
                    </a:ext>
                  </a:extLst>
                </p14:cNvPr>
                <p14:cNvContentPartPr/>
                <p14:nvPr/>
              </p14:nvContentPartPr>
              <p14:xfrm>
                <a:off x="7255613" y="6159853"/>
                <a:ext cx="144360" cy="255240"/>
              </p14:xfrm>
            </p:contentPart>
          </mc:Choice>
          <mc:Fallback xmlns="">
            <p:pic>
              <p:nvPicPr>
                <p:cNvPr id="14504" name="Ink 14503">
                  <a:extLst>
                    <a:ext uri="{FF2B5EF4-FFF2-40B4-BE49-F238E27FC236}">
                      <a16:creationId xmlns:a16="http://schemas.microsoft.com/office/drawing/2014/main" id="{35B89850-1002-AB4F-CE6B-0728A606FD14}"/>
                    </a:ext>
                  </a:extLst>
                </p:cNvPr>
                <p:cNvPicPr/>
                <p:nvPr/>
              </p:nvPicPr>
              <p:blipFill>
                <a:blip r:embed="rId136"/>
                <a:stretch>
                  <a:fillRect/>
                </a:stretch>
              </p:blipFill>
              <p:spPr>
                <a:xfrm>
                  <a:off x="7245173" y="6149413"/>
                  <a:ext cx="165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505" name="Ink 14504">
                  <a:extLst>
                    <a:ext uri="{FF2B5EF4-FFF2-40B4-BE49-F238E27FC236}">
                      <a16:creationId xmlns:a16="http://schemas.microsoft.com/office/drawing/2014/main" id="{1F6BE181-577E-5143-5F45-350B45EBAE5E}"/>
                    </a:ext>
                  </a:extLst>
                </p14:cNvPr>
                <p14:cNvContentPartPr/>
                <p14:nvPr/>
              </p14:nvContentPartPr>
              <p14:xfrm>
                <a:off x="7526693" y="6267133"/>
                <a:ext cx="144360" cy="215640"/>
              </p14:xfrm>
            </p:contentPart>
          </mc:Choice>
          <mc:Fallback xmlns="">
            <p:pic>
              <p:nvPicPr>
                <p:cNvPr id="14505" name="Ink 14504">
                  <a:extLst>
                    <a:ext uri="{FF2B5EF4-FFF2-40B4-BE49-F238E27FC236}">
                      <a16:creationId xmlns:a16="http://schemas.microsoft.com/office/drawing/2014/main" id="{1F6BE181-577E-5143-5F45-350B45EBAE5E}"/>
                    </a:ext>
                  </a:extLst>
                </p:cNvPr>
                <p:cNvPicPr/>
                <p:nvPr/>
              </p:nvPicPr>
              <p:blipFill>
                <a:blip r:embed="rId138"/>
                <a:stretch>
                  <a:fillRect/>
                </a:stretch>
              </p:blipFill>
              <p:spPr>
                <a:xfrm>
                  <a:off x="7515893" y="6256333"/>
                  <a:ext cx="165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506" name="Ink 14505">
                  <a:extLst>
                    <a:ext uri="{FF2B5EF4-FFF2-40B4-BE49-F238E27FC236}">
                      <a16:creationId xmlns:a16="http://schemas.microsoft.com/office/drawing/2014/main" id="{47F033CA-F540-62DC-713B-F8BF5AC0BC62}"/>
                    </a:ext>
                  </a:extLst>
                </p14:cNvPr>
                <p14:cNvContentPartPr/>
                <p14:nvPr/>
              </p14:nvContentPartPr>
              <p14:xfrm>
                <a:off x="7501133" y="6347773"/>
                <a:ext cx="152640" cy="13680"/>
              </p14:xfrm>
            </p:contentPart>
          </mc:Choice>
          <mc:Fallback xmlns="">
            <p:pic>
              <p:nvPicPr>
                <p:cNvPr id="14506" name="Ink 14505">
                  <a:extLst>
                    <a:ext uri="{FF2B5EF4-FFF2-40B4-BE49-F238E27FC236}">
                      <a16:creationId xmlns:a16="http://schemas.microsoft.com/office/drawing/2014/main" id="{47F033CA-F540-62DC-713B-F8BF5AC0BC62}"/>
                    </a:ext>
                  </a:extLst>
                </p:cNvPr>
                <p:cNvPicPr/>
                <p:nvPr/>
              </p:nvPicPr>
              <p:blipFill>
                <a:blip r:embed="rId140"/>
                <a:stretch>
                  <a:fillRect/>
                </a:stretch>
              </p:blipFill>
              <p:spPr>
                <a:xfrm>
                  <a:off x="7490693" y="6336973"/>
                  <a:ext cx="173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513" name="Ink 14512">
                  <a:extLst>
                    <a:ext uri="{FF2B5EF4-FFF2-40B4-BE49-F238E27FC236}">
                      <a16:creationId xmlns:a16="http://schemas.microsoft.com/office/drawing/2014/main" id="{2D48D8B1-5B1A-6D53-A233-AA175A46CA47}"/>
                    </a:ext>
                  </a:extLst>
                </p14:cNvPr>
                <p14:cNvContentPartPr/>
                <p14:nvPr/>
              </p14:nvContentPartPr>
              <p14:xfrm>
                <a:off x="7797773" y="6388093"/>
                <a:ext cx="110520" cy="20160"/>
              </p14:xfrm>
            </p:contentPart>
          </mc:Choice>
          <mc:Fallback xmlns="">
            <p:pic>
              <p:nvPicPr>
                <p:cNvPr id="14513" name="Ink 14512">
                  <a:extLst>
                    <a:ext uri="{FF2B5EF4-FFF2-40B4-BE49-F238E27FC236}">
                      <a16:creationId xmlns:a16="http://schemas.microsoft.com/office/drawing/2014/main" id="{2D48D8B1-5B1A-6D53-A233-AA175A46CA47}"/>
                    </a:ext>
                  </a:extLst>
                </p:cNvPr>
                <p:cNvPicPr/>
                <p:nvPr/>
              </p:nvPicPr>
              <p:blipFill>
                <a:blip r:embed="rId142"/>
                <a:stretch>
                  <a:fillRect/>
                </a:stretch>
              </p:blipFill>
              <p:spPr>
                <a:xfrm>
                  <a:off x="7786973" y="6377653"/>
                  <a:ext cx="131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514" name="Ink 14513">
                  <a:extLst>
                    <a:ext uri="{FF2B5EF4-FFF2-40B4-BE49-F238E27FC236}">
                      <a16:creationId xmlns:a16="http://schemas.microsoft.com/office/drawing/2014/main" id="{FAA36DBC-78EB-BCA6-8897-FB06FC2A73E7}"/>
                    </a:ext>
                  </a:extLst>
                </p14:cNvPr>
                <p14:cNvContentPartPr/>
                <p14:nvPr/>
              </p14:nvContentPartPr>
              <p14:xfrm>
                <a:off x="7848533" y="6307453"/>
                <a:ext cx="17280" cy="194760"/>
              </p14:xfrm>
            </p:contentPart>
          </mc:Choice>
          <mc:Fallback xmlns="">
            <p:pic>
              <p:nvPicPr>
                <p:cNvPr id="14514" name="Ink 14513">
                  <a:extLst>
                    <a:ext uri="{FF2B5EF4-FFF2-40B4-BE49-F238E27FC236}">
                      <a16:creationId xmlns:a16="http://schemas.microsoft.com/office/drawing/2014/main" id="{FAA36DBC-78EB-BCA6-8897-FB06FC2A73E7}"/>
                    </a:ext>
                  </a:extLst>
                </p:cNvPr>
                <p:cNvPicPr/>
                <p:nvPr/>
              </p:nvPicPr>
              <p:blipFill>
                <a:blip r:embed="rId144"/>
                <a:stretch>
                  <a:fillRect/>
                </a:stretch>
              </p:blipFill>
              <p:spPr>
                <a:xfrm>
                  <a:off x="7837733" y="6297013"/>
                  <a:ext cx="38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515" name="Ink 14514">
                  <a:extLst>
                    <a:ext uri="{FF2B5EF4-FFF2-40B4-BE49-F238E27FC236}">
                      <a16:creationId xmlns:a16="http://schemas.microsoft.com/office/drawing/2014/main" id="{E6AE5B59-84BC-8D0F-7205-B6F8789B81EC}"/>
                    </a:ext>
                  </a:extLst>
                </p14:cNvPr>
                <p14:cNvContentPartPr/>
                <p14:nvPr/>
              </p14:nvContentPartPr>
              <p14:xfrm>
                <a:off x="8034653" y="6286573"/>
                <a:ext cx="34200" cy="235800"/>
              </p14:xfrm>
            </p:contentPart>
          </mc:Choice>
          <mc:Fallback xmlns="">
            <p:pic>
              <p:nvPicPr>
                <p:cNvPr id="14515" name="Ink 14514">
                  <a:extLst>
                    <a:ext uri="{FF2B5EF4-FFF2-40B4-BE49-F238E27FC236}">
                      <a16:creationId xmlns:a16="http://schemas.microsoft.com/office/drawing/2014/main" id="{E6AE5B59-84BC-8D0F-7205-B6F8789B81EC}"/>
                    </a:ext>
                  </a:extLst>
                </p:cNvPr>
                <p:cNvPicPr/>
                <p:nvPr/>
              </p:nvPicPr>
              <p:blipFill>
                <a:blip r:embed="rId146"/>
                <a:stretch>
                  <a:fillRect/>
                </a:stretch>
              </p:blipFill>
              <p:spPr>
                <a:xfrm>
                  <a:off x="8024213" y="6276133"/>
                  <a:ext cx="55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516" name="Ink 14515">
                  <a:extLst>
                    <a:ext uri="{FF2B5EF4-FFF2-40B4-BE49-F238E27FC236}">
                      <a16:creationId xmlns:a16="http://schemas.microsoft.com/office/drawing/2014/main" id="{13BD0140-F9C5-35C8-76E8-938141154166}"/>
                    </a:ext>
                  </a:extLst>
                </p14:cNvPr>
                <p14:cNvContentPartPr/>
                <p14:nvPr/>
              </p14:nvContentPartPr>
              <p14:xfrm>
                <a:off x="8017733" y="6511933"/>
                <a:ext cx="135720" cy="30600"/>
              </p14:xfrm>
            </p:contentPart>
          </mc:Choice>
          <mc:Fallback xmlns="">
            <p:pic>
              <p:nvPicPr>
                <p:cNvPr id="14516" name="Ink 14515">
                  <a:extLst>
                    <a:ext uri="{FF2B5EF4-FFF2-40B4-BE49-F238E27FC236}">
                      <a16:creationId xmlns:a16="http://schemas.microsoft.com/office/drawing/2014/main" id="{13BD0140-F9C5-35C8-76E8-938141154166}"/>
                    </a:ext>
                  </a:extLst>
                </p:cNvPr>
                <p:cNvPicPr/>
                <p:nvPr/>
              </p:nvPicPr>
              <p:blipFill>
                <a:blip r:embed="rId148"/>
                <a:stretch>
                  <a:fillRect/>
                </a:stretch>
              </p:blipFill>
              <p:spPr>
                <a:xfrm>
                  <a:off x="8007293" y="6501133"/>
                  <a:ext cx="156960" cy="51840"/>
                </a:xfrm>
                <a:prstGeom prst="rect">
                  <a:avLst/>
                </a:prstGeom>
              </p:spPr>
            </p:pic>
          </mc:Fallback>
        </mc:AlternateContent>
      </p:grpSp>
      <p:grpSp>
        <p:nvGrpSpPr>
          <p:cNvPr id="14524" name="Group 14523">
            <a:extLst>
              <a:ext uri="{FF2B5EF4-FFF2-40B4-BE49-F238E27FC236}">
                <a16:creationId xmlns:a16="http://schemas.microsoft.com/office/drawing/2014/main" id="{27E67438-A8C0-6165-A45F-FEFC145187B0}"/>
              </a:ext>
            </a:extLst>
          </p:cNvPr>
          <p:cNvGrpSpPr/>
          <p:nvPr/>
        </p:nvGrpSpPr>
        <p:grpSpPr>
          <a:xfrm>
            <a:off x="4249973" y="5817493"/>
            <a:ext cx="372960" cy="335880"/>
            <a:chOff x="4249973" y="5817493"/>
            <a:chExt cx="372960" cy="335880"/>
          </a:xfrm>
        </p:grpSpPr>
        <mc:AlternateContent xmlns:mc="http://schemas.openxmlformats.org/markup-compatibility/2006" xmlns:p14="http://schemas.microsoft.com/office/powerpoint/2010/main">
          <mc:Choice Requires="p14">
            <p:contentPart p14:bwMode="auto" r:id="rId149">
              <p14:nvContentPartPr>
                <p14:cNvPr id="14519" name="Ink 14518">
                  <a:extLst>
                    <a:ext uri="{FF2B5EF4-FFF2-40B4-BE49-F238E27FC236}">
                      <a16:creationId xmlns:a16="http://schemas.microsoft.com/office/drawing/2014/main" id="{9D7A8116-A817-1F88-8019-401F7FBEA287}"/>
                    </a:ext>
                  </a:extLst>
                </p14:cNvPr>
                <p14:cNvContentPartPr/>
                <p14:nvPr/>
              </p14:nvContentPartPr>
              <p14:xfrm>
                <a:off x="4249973" y="5817493"/>
                <a:ext cx="144360" cy="302400"/>
              </p14:xfrm>
            </p:contentPart>
          </mc:Choice>
          <mc:Fallback xmlns="">
            <p:pic>
              <p:nvPicPr>
                <p:cNvPr id="14519" name="Ink 14518">
                  <a:extLst>
                    <a:ext uri="{FF2B5EF4-FFF2-40B4-BE49-F238E27FC236}">
                      <a16:creationId xmlns:a16="http://schemas.microsoft.com/office/drawing/2014/main" id="{9D7A8116-A817-1F88-8019-401F7FBEA287}"/>
                    </a:ext>
                  </a:extLst>
                </p:cNvPr>
                <p:cNvPicPr/>
                <p:nvPr/>
              </p:nvPicPr>
              <p:blipFill>
                <a:blip r:embed="rId150"/>
                <a:stretch>
                  <a:fillRect/>
                </a:stretch>
              </p:blipFill>
              <p:spPr>
                <a:xfrm>
                  <a:off x="4239533" y="5807053"/>
                  <a:ext cx="165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520" name="Ink 14519">
                  <a:extLst>
                    <a:ext uri="{FF2B5EF4-FFF2-40B4-BE49-F238E27FC236}">
                      <a16:creationId xmlns:a16="http://schemas.microsoft.com/office/drawing/2014/main" id="{B658B6E1-7C3E-86DE-EA02-9349CCE1AB8D}"/>
                    </a:ext>
                  </a:extLst>
                </p14:cNvPr>
                <p14:cNvContentPartPr/>
                <p14:nvPr/>
              </p14:nvContentPartPr>
              <p14:xfrm>
                <a:off x="4309373" y="5863573"/>
                <a:ext cx="93600" cy="202680"/>
              </p14:xfrm>
            </p:contentPart>
          </mc:Choice>
          <mc:Fallback xmlns="">
            <p:pic>
              <p:nvPicPr>
                <p:cNvPr id="14520" name="Ink 14519">
                  <a:extLst>
                    <a:ext uri="{FF2B5EF4-FFF2-40B4-BE49-F238E27FC236}">
                      <a16:creationId xmlns:a16="http://schemas.microsoft.com/office/drawing/2014/main" id="{B658B6E1-7C3E-86DE-EA02-9349CCE1AB8D}"/>
                    </a:ext>
                  </a:extLst>
                </p:cNvPr>
                <p:cNvPicPr/>
                <p:nvPr/>
              </p:nvPicPr>
              <p:blipFill>
                <a:blip r:embed="rId152"/>
                <a:stretch>
                  <a:fillRect/>
                </a:stretch>
              </p:blipFill>
              <p:spPr>
                <a:xfrm>
                  <a:off x="4298573" y="5852773"/>
                  <a:ext cx="114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521" name="Ink 14520">
                  <a:extLst>
                    <a:ext uri="{FF2B5EF4-FFF2-40B4-BE49-F238E27FC236}">
                      <a16:creationId xmlns:a16="http://schemas.microsoft.com/office/drawing/2014/main" id="{279E7D6B-ADB3-D333-EBA3-0E97682D714C}"/>
                    </a:ext>
                  </a:extLst>
                </p14:cNvPr>
                <p14:cNvContentPartPr/>
                <p14:nvPr/>
              </p14:nvContentPartPr>
              <p14:xfrm>
                <a:off x="4436453" y="5917933"/>
                <a:ext cx="186480" cy="235440"/>
              </p14:xfrm>
            </p:contentPart>
          </mc:Choice>
          <mc:Fallback xmlns="">
            <p:pic>
              <p:nvPicPr>
                <p:cNvPr id="14521" name="Ink 14520">
                  <a:extLst>
                    <a:ext uri="{FF2B5EF4-FFF2-40B4-BE49-F238E27FC236}">
                      <a16:creationId xmlns:a16="http://schemas.microsoft.com/office/drawing/2014/main" id="{279E7D6B-ADB3-D333-EBA3-0E97682D714C}"/>
                    </a:ext>
                  </a:extLst>
                </p:cNvPr>
                <p:cNvPicPr/>
                <p:nvPr/>
              </p:nvPicPr>
              <p:blipFill>
                <a:blip r:embed="rId154"/>
                <a:stretch>
                  <a:fillRect/>
                </a:stretch>
              </p:blipFill>
              <p:spPr>
                <a:xfrm>
                  <a:off x="4425653" y="5907493"/>
                  <a:ext cx="207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522" name="Ink 14521">
                  <a:extLst>
                    <a:ext uri="{FF2B5EF4-FFF2-40B4-BE49-F238E27FC236}">
                      <a16:creationId xmlns:a16="http://schemas.microsoft.com/office/drawing/2014/main" id="{45105F6B-3122-E18E-86DD-8DDEA79A74C5}"/>
                    </a:ext>
                  </a:extLst>
                </p14:cNvPr>
                <p14:cNvContentPartPr/>
                <p14:nvPr/>
              </p14:nvContentPartPr>
              <p14:xfrm>
                <a:off x="4430693" y="6045733"/>
                <a:ext cx="141480" cy="27000"/>
              </p14:xfrm>
            </p:contentPart>
          </mc:Choice>
          <mc:Fallback xmlns="">
            <p:pic>
              <p:nvPicPr>
                <p:cNvPr id="14522" name="Ink 14521">
                  <a:extLst>
                    <a:ext uri="{FF2B5EF4-FFF2-40B4-BE49-F238E27FC236}">
                      <a16:creationId xmlns:a16="http://schemas.microsoft.com/office/drawing/2014/main" id="{45105F6B-3122-E18E-86DD-8DDEA79A74C5}"/>
                    </a:ext>
                  </a:extLst>
                </p:cNvPr>
                <p:cNvPicPr/>
                <p:nvPr/>
              </p:nvPicPr>
              <p:blipFill>
                <a:blip r:embed="rId156"/>
                <a:stretch>
                  <a:fillRect/>
                </a:stretch>
              </p:blipFill>
              <p:spPr>
                <a:xfrm>
                  <a:off x="4420253" y="6035293"/>
                  <a:ext cx="162720" cy="48240"/>
                </a:xfrm>
                <a:prstGeom prst="rect">
                  <a:avLst/>
                </a:prstGeom>
              </p:spPr>
            </p:pic>
          </mc:Fallback>
        </mc:AlternateContent>
      </p:grpSp>
      <p:grpSp>
        <p:nvGrpSpPr>
          <p:cNvPr id="14544" name="Group 14543">
            <a:extLst>
              <a:ext uri="{FF2B5EF4-FFF2-40B4-BE49-F238E27FC236}">
                <a16:creationId xmlns:a16="http://schemas.microsoft.com/office/drawing/2014/main" id="{7F9D54C0-75DB-AD37-D822-DC0B61E35169}"/>
              </a:ext>
            </a:extLst>
          </p:cNvPr>
          <p:cNvGrpSpPr/>
          <p:nvPr/>
        </p:nvGrpSpPr>
        <p:grpSpPr>
          <a:xfrm>
            <a:off x="8652773" y="6488533"/>
            <a:ext cx="280080" cy="309240"/>
            <a:chOff x="8652773" y="6488533"/>
            <a:chExt cx="280080" cy="309240"/>
          </a:xfrm>
        </p:grpSpPr>
        <mc:AlternateContent xmlns:mc="http://schemas.openxmlformats.org/markup-compatibility/2006" xmlns:p14="http://schemas.microsoft.com/office/powerpoint/2010/main">
          <mc:Choice Requires="p14">
            <p:contentPart p14:bwMode="auto" r:id="rId157">
              <p14:nvContentPartPr>
                <p14:cNvPr id="14539" name="Ink 14538">
                  <a:extLst>
                    <a:ext uri="{FF2B5EF4-FFF2-40B4-BE49-F238E27FC236}">
                      <a16:creationId xmlns:a16="http://schemas.microsoft.com/office/drawing/2014/main" id="{DB1D43F7-B6EA-2293-AAB3-FDA159C5FA9D}"/>
                    </a:ext>
                  </a:extLst>
                </p14:cNvPr>
                <p14:cNvContentPartPr/>
                <p14:nvPr/>
              </p14:nvContentPartPr>
              <p14:xfrm>
                <a:off x="8652773" y="6495373"/>
                <a:ext cx="118800" cy="214920"/>
              </p14:xfrm>
            </p:contentPart>
          </mc:Choice>
          <mc:Fallback xmlns="">
            <p:pic>
              <p:nvPicPr>
                <p:cNvPr id="14539" name="Ink 14538">
                  <a:extLst>
                    <a:ext uri="{FF2B5EF4-FFF2-40B4-BE49-F238E27FC236}">
                      <a16:creationId xmlns:a16="http://schemas.microsoft.com/office/drawing/2014/main" id="{DB1D43F7-B6EA-2293-AAB3-FDA159C5FA9D}"/>
                    </a:ext>
                  </a:extLst>
                </p:cNvPr>
                <p:cNvPicPr/>
                <p:nvPr/>
              </p:nvPicPr>
              <p:blipFill>
                <a:blip r:embed="rId158"/>
                <a:stretch>
                  <a:fillRect/>
                </a:stretch>
              </p:blipFill>
              <p:spPr>
                <a:xfrm>
                  <a:off x="8641973" y="6484933"/>
                  <a:ext cx="140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540" name="Ink 14539">
                  <a:extLst>
                    <a:ext uri="{FF2B5EF4-FFF2-40B4-BE49-F238E27FC236}">
                      <a16:creationId xmlns:a16="http://schemas.microsoft.com/office/drawing/2014/main" id="{9251FB81-BD0C-3650-415D-F8DF47BDADA3}"/>
                    </a:ext>
                  </a:extLst>
                </p14:cNvPr>
                <p14:cNvContentPartPr/>
                <p14:nvPr/>
              </p14:nvContentPartPr>
              <p14:xfrm>
                <a:off x="8661053" y="6488533"/>
                <a:ext cx="118800" cy="221760"/>
              </p14:xfrm>
            </p:contentPart>
          </mc:Choice>
          <mc:Fallback xmlns="">
            <p:pic>
              <p:nvPicPr>
                <p:cNvPr id="14540" name="Ink 14539">
                  <a:extLst>
                    <a:ext uri="{FF2B5EF4-FFF2-40B4-BE49-F238E27FC236}">
                      <a16:creationId xmlns:a16="http://schemas.microsoft.com/office/drawing/2014/main" id="{9251FB81-BD0C-3650-415D-F8DF47BDADA3}"/>
                    </a:ext>
                  </a:extLst>
                </p:cNvPr>
                <p:cNvPicPr/>
                <p:nvPr/>
              </p:nvPicPr>
              <p:blipFill>
                <a:blip r:embed="rId160"/>
                <a:stretch>
                  <a:fillRect/>
                </a:stretch>
              </p:blipFill>
              <p:spPr>
                <a:xfrm>
                  <a:off x="8650613" y="6478093"/>
                  <a:ext cx="140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541" name="Ink 14540">
                  <a:extLst>
                    <a:ext uri="{FF2B5EF4-FFF2-40B4-BE49-F238E27FC236}">
                      <a16:creationId xmlns:a16="http://schemas.microsoft.com/office/drawing/2014/main" id="{638D58E5-447F-3451-651A-E1F07CBDE5D5}"/>
                    </a:ext>
                  </a:extLst>
                </p14:cNvPr>
                <p14:cNvContentPartPr/>
                <p14:nvPr/>
              </p14:nvContentPartPr>
              <p14:xfrm>
                <a:off x="8805053" y="6532813"/>
                <a:ext cx="101880" cy="147960"/>
              </p14:xfrm>
            </p:contentPart>
          </mc:Choice>
          <mc:Fallback xmlns="">
            <p:pic>
              <p:nvPicPr>
                <p:cNvPr id="14541" name="Ink 14540">
                  <a:extLst>
                    <a:ext uri="{FF2B5EF4-FFF2-40B4-BE49-F238E27FC236}">
                      <a16:creationId xmlns:a16="http://schemas.microsoft.com/office/drawing/2014/main" id="{638D58E5-447F-3451-651A-E1F07CBDE5D5}"/>
                    </a:ext>
                  </a:extLst>
                </p:cNvPr>
                <p:cNvPicPr/>
                <p:nvPr/>
              </p:nvPicPr>
              <p:blipFill>
                <a:blip r:embed="rId162"/>
                <a:stretch>
                  <a:fillRect/>
                </a:stretch>
              </p:blipFill>
              <p:spPr>
                <a:xfrm>
                  <a:off x="8794613" y="6522013"/>
                  <a:ext cx="123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542" name="Ink 14541">
                  <a:extLst>
                    <a:ext uri="{FF2B5EF4-FFF2-40B4-BE49-F238E27FC236}">
                      <a16:creationId xmlns:a16="http://schemas.microsoft.com/office/drawing/2014/main" id="{337F93A6-A408-0383-D146-3CD4E814778B}"/>
                    </a:ext>
                  </a:extLst>
                </p14:cNvPr>
                <p14:cNvContentPartPr/>
                <p14:nvPr/>
              </p14:nvContentPartPr>
              <p14:xfrm>
                <a:off x="8906933" y="6522013"/>
                <a:ext cx="25920" cy="275760"/>
              </p14:xfrm>
            </p:contentPart>
          </mc:Choice>
          <mc:Fallback xmlns="">
            <p:pic>
              <p:nvPicPr>
                <p:cNvPr id="14542" name="Ink 14541">
                  <a:extLst>
                    <a:ext uri="{FF2B5EF4-FFF2-40B4-BE49-F238E27FC236}">
                      <a16:creationId xmlns:a16="http://schemas.microsoft.com/office/drawing/2014/main" id="{337F93A6-A408-0383-D146-3CD4E814778B}"/>
                    </a:ext>
                  </a:extLst>
                </p:cNvPr>
                <p:cNvPicPr/>
                <p:nvPr/>
              </p:nvPicPr>
              <p:blipFill>
                <a:blip r:embed="rId164"/>
                <a:stretch>
                  <a:fillRect/>
                </a:stretch>
              </p:blipFill>
              <p:spPr>
                <a:xfrm>
                  <a:off x="8896133" y="6511573"/>
                  <a:ext cx="47160" cy="297000"/>
                </a:xfrm>
                <a:prstGeom prst="rect">
                  <a:avLst/>
                </a:prstGeom>
              </p:spPr>
            </p:pic>
          </mc:Fallback>
        </mc:AlternateContent>
      </p:grpSp>
      <p:grpSp>
        <p:nvGrpSpPr>
          <p:cNvPr id="14557" name="Group 14556">
            <a:extLst>
              <a:ext uri="{FF2B5EF4-FFF2-40B4-BE49-F238E27FC236}">
                <a16:creationId xmlns:a16="http://schemas.microsoft.com/office/drawing/2014/main" id="{C018DE9E-7F08-3EE1-8116-DF47C961FDBD}"/>
              </a:ext>
            </a:extLst>
          </p:cNvPr>
          <p:cNvGrpSpPr/>
          <p:nvPr/>
        </p:nvGrpSpPr>
        <p:grpSpPr>
          <a:xfrm>
            <a:off x="3428813" y="5897773"/>
            <a:ext cx="263160" cy="248760"/>
            <a:chOff x="3428813" y="5897773"/>
            <a:chExt cx="263160" cy="248760"/>
          </a:xfrm>
        </p:grpSpPr>
        <mc:AlternateContent xmlns:mc="http://schemas.openxmlformats.org/markup-compatibility/2006" xmlns:p14="http://schemas.microsoft.com/office/powerpoint/2010/main">
          <mc:Choice Requires="p14">
            <p:contentPart p14:bwMode="auto" r:id="rId165">
              <p14:nvContentPartPr>
                <p14:cNvPr id="14545" name="Ink 14544">
                  <a:extLst>
                    <a:ext uri="{FF2B5EF4-FFF2-40B4-BE49-F238E27FC236}">
                      <a16:creationId xmlns:a16="http://schemas.microsoft.com/office/drawing/2014/main" id="{B1FA31B6-AAD1-AA7E-62C2-505B468398F2}"/>
                    </a:ext>
                  </a:extLst>
                </p14:cNvPr>
                <p14:cNvContentPartPr/>
                <p14:nvPr/>
              </p14:nvContentPartPr>
              <p14:xfrm>
                <a:off x="3428813" y="5897773"/>
                <a:ext cx="186480" cy="135000"/>
              </p14:xfrm>
            </p:contentPart>
          </mc:Choice>
          <mc:Fallback xmlns="">
            <p:pic>
              <p:nvPicPr>
                <p:cNvPr id="14545" name="Ink 14544">
                  <a:extLst>
                    <a:ext uri="{FF2B5EF4-FFF2-40B4-BE49-F238E27FC236}">
                      <a16:creationId xmlns:a16="http://schemas.microsoft.com/office/drawing/2014/main" id="{B1FA31B6-AAD1-AA7E-62C2-505B468398F2}"/>
                    </a:ext>
                  </a:extLst>
                </p:cNvPr>
                <p:cNvPicPr/>
                <p:nvPr/>
              </p:nvPicPr>
              <p:blipFill>
                <a:blip r:embed="rId166"/>
                <a:stretch>
                  <a:fillRect/>
                </a:stretch>
              </p:blipFill>
              <p:spPr>
                <a:xfrm>
                  <a:off x="3418373" y="5886973"/>
                  <a:ext cx="207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546" name="Ink 14545">
                  <a:extLst>
                    <a:ext uri="{FF2B5EF4-FFF2-40B4-BE49-F238E27FC236}">
                      <a16:creationId xmlns:a16="http://schemas.microsoft.com/office/drawing/2014/main" id="{94938595-2AF4-6DB4-CD85-CE0FCC4C36D5}"/>
                    </a:ext>
                  </a:extLst>
                </p14:cNvPr>
                <p14:cNvContentPartPr/>
                <p14:nvPr/>
              </p14:nvContentPartPr>
              <p14:xfrm>
                <a:off x="3496493" y="5904613"/>
                <a:ext cx="76680" cy="181800"/>
              </p14:xfrm>
            </p:contentPart>
          </mc:Choice>
          <mc:Fallback xmlns="">
            <p:pic>
              <p:nvPicPr>
                <p:cNvPr id="14546" name="Ink 14545">
                  <a:extLst>
                    <a:ext uri="{FF2B5EF4-FFF2-40B4-BE49-F238E27FC236}">
                      <a16:creationId xmlns:a16="http://schemas.microsoft.com/office/drawing/2014/main" id="{94938595-2AF4-6DB4-CD85-CE0FCC4C36D5}"/>
                    </a:ext>
                  </a:extLst>
                </p:cNvPr>
                <p:cNvPicPr/>
                <p:nvPr/>
              </p:nvPicPr>
              <p:blipFill>
                <a:blip r:embed="rId168"/>
                <a:stretch>
                  <a:fillRect/>
                </a:stretch>
              </p:blipFill>
              <p:spPr>
                <a:xfrm>
                  <a:off x="3482453" y="5890213"/>
                  <a:ext cx="1051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547" name="Ink 14546">
                  <a:extLst>
                    <a:ext uri="{FF2B5EF4-FFF2-40B4-BE49-F238E27FC236}">
                      <a16:creationId xmlns:a16="http://schemas.microsoft.com/office/drawing/2014/main" id="{3F481FBF-DBE6-D2BD-508E-33B3A8FACE37}"/>
                    </a:ext>
                  </a:extLst>
                </p14:cNvPr>
                <p14:cNvContentPartPr/>
                <p14:nvPr/>
              </p14:nvContentPartPr>
              <p14:xfrm>
                <a:off x="3649133" y="5971933"/>
                <a:ext cx="42840" cy="174600"/>
              </p14:xfrm>
            </p:contentPart>
          </mc:Choice>
          <mc:Fallback xmlns="">
            <p:pic>
              <p:nvPicPr>
                <p:cNvPr id="14547" name="Ink 14546">
                  <a:extLst>
                    <a:ext uri="{FF2B5EF4-FFF2-40B4-BE49-F238E27FC236}">
                      <a16:creationId xmlns:a16="http://schemas.microsoft.com/office/drawing/2014/main" id="{3F481FBF-DBE6-D2BD-508E-33B3A8FACE37}"/>
                    </a:ext>
                  </a:extLst>
                </p:cNvPr>
                <p:cNvPicPr/>
                <p:nvPr/>
              </p:nvPicPr>
              <p:blipFill>
                <a:blip r:embed="rId170"/>
                <a:stretch>
                  <a:fillRect/>
                </a:stretch>
              </p:blipFill>
              <p:spPr>
                <a:xfrm>
                  <a:off x="3634733" y="5957533"/>
                  <a:ext cx="71280" cy="203040"/>
                </a:xfrm>
                <a:prstGeom prst="rect">
                  <a:avLst/>
                </a:prstGeom>
              </p:spPr>
            </p:pic>
          </mc:Fallback>
        </mc:AlternateContent>
      </p:grpSp>
      <p:grpSp>
        <p:nvGrpSpPr>
          <p:cNvPr id="14555" name="Group 14554">
            <a:extLst>
              <a:ext uri="{FF2B5EF4-FFF2-40B4-BE49-F238E27FC236}">
                <a16:creationId xmlns:a16="http://schemas.microsoft.com/office/drawing/2014/main" id="{4361B727-B2B6-D0BD-FAEF-C1D7A32BA052}"/>
              </a:ext>
            </a:extLst>
          </p:cNvPr>
          <p:cNvGrpSpPr/>
          <p:nvPr/>
        </p:nvGrpSpPr>
        <p:grpSpPr>
          <a:xfrm>
            <a:off x="3407213" y="6287293"/>
            <a:ext cx="1562760" cy="628200"/>
            <a:chOff x="3407213" y="6287293"/>
            <a:chExt cx="1562760" cy="628200"/>
          </a:xfrm>
        </p:grpSpPr>
        <mc:AlternateContent xmlns:mc="http://schemas.openxmlformats.org/markup-compatibility/2006" xmlns:p14="http://schemas.microsoft.com/office/powerpoint/2010/main">
          <mc:Choice Requires="p14">
            <p:contentPart p14:bwMode="auto" r:id="rId171">
              <p14:nvContentPartPr>
                <p14:cNvPr id="14525" name="Ink 14524">
                  <a:extLst>
                    <a:ext uri="{FF2B5EF4-FFF2-40B4-BE49-F238E27FC236}">
                      <a16:creationId xmlns:a16="http://schemas.microsoft.com/office/drawing/2014/main" id="{C7B0BA7D-003F-8E21-2FA5-40FE7E34CCB5}"/>
                    </a:ext>
                  </a:extLst>
                </p14:cNvPr>
                <p14:cNvContentPartPr/>
                <p14:nvPr/>
              </p14:nvContentPartPr>
              <p14:xfrm>
                <a:off x="3911573" y="6340933"/>
                <a:ext cx="178200" cy="188280"/>
              </p14:xfrm>
            </p:contentPart>
          </mc:Choice>
          <mc:Fallback xmlns="">
            <p:pic>
              <p:nvPicPr>
                <p:cNvPr id="14525" name="Ink 14524">
                  <a:extLst>
                    <a:ext uri="{FF2B5EF4-FFF2-40B4-BE49-F238E27FC236}">
                      <a16:creationId xmlns:a16="http://schemas.microsoft.com/office/drawing/2014/main" id="{C7B0BA7D-003F-8E21-2FA5-40FE7E34CCB5}"/>
                    </a:ext>
                  </a:extLst>
                </p:cNvPr>
                <p:cNvPicPr/>
                <p:nvPr/>
              </p:nvPicPr>
              <p:blipFill>
                <a:blip r:embed="rId172"/>
                <a:stretch>
                  <a:fillRect/>
                </a:stretch>
              </p:blipFill>
              <p:spPr>
                <a:xfrm>
                  <a:off x="3900773" y="6330493"/>
                  <a:ext cx="199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526" name="Ink 14525">
                  <a:extLst>
                    <a:ext uri="{FF2B5EF4-FFF2-40B4-BE49-F238E27FC236}">
                      <a16:creationId xmlns:a16="http://schemas.microsoft.com/office/drawing/2014/main" id="{83BC2111-87FA-84D9-367C-B2F88319398C}"/>
                    </a:ext>
                  </a:extLst>
                </p14:cNvPr>
                <p14:cNvContentPartPr/>
                <p14:nvPr/>
              </p14:nvContentPartPr>
              <p14:xfrm>
                <a:off x="3970613" y="6293773"/>
                <a:ext cx="144360" cy="275760"/>
              </p14:xfrm>
            </p:contentPart>
          </mc:Choice>
          <mc:Fallback xmlns="">
            <p:pic>
              <p:nvPicPr>
                <p:cNvPr id="14526" name="Ink 14525">
                  <a:extLst>
                    <a:ext uri="{FF2B5EF4-FFF2-40B4-BE49-F238E27FC236}">
                      <a16:creationId xmlns:a16="http://schemas.microsoft.com/office/drawing/2014/main" id="{83BC2111-87FA-84D9-367C-B2F88319398C}"/>
                    </a:ext>
                  </a:extLst>
                </p:cNvPr>
                <p:cNvPicPr/>
                <p:nvPr/>
              </p:nvPicPr>
              <p:blipFill>
                <a:blip r:embed="rId174"/>
                <a:stretch>
                  <a:fillRect/>
                </a:stretch>
              </p:blipFill>
              <p:spPr>
                <a:xfrm>
                  <a:off x="3960173" y="6283333"/>
                  <a:ext cx="165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527" name="Ink 14526">
                  <a:extLst>
                    <a:ext uri="{FF2B5EF4-FFF2-40B4-BE49-F238E27FC236}">
                      <a16:creationId xmlns:a16="http://schemas.microsoft.com/office/drawing/2014/main" id="{A747B4C2-A97A-908E-06AF-B07E258D7673}"/>
                    </a:ext>
                  </a:extLst>
                </p14:cNvPr>
                <p14:cNvContentPartPr/>
                <p14:nvPr/>
              </p14:nvContentPartPr>
              <p14:xfrm>
                <a:off x="4157093" y="6307453"/>
                <a:ext cx="118800" cy="248760"/>
              </p14:xfrm>
            </p:contentPart>
          </mc:Choice>
          <mc:Fallback xmlns="">
            <p:pic>
              <p:nvPicPr>
                <p:cNvPr id="14527" name="Ink 14526">
                  <a:extLst>
                    <a:ext uri="{FF2B5EF4-FFF2-40B4-BE49-F238E27FC236}">
                      <a16:creationId xmlns:a16="http://schemas.microsoft.com/office/drawing/2014/main" id="{A747B4C2-A97A-908E-06AF-B07E258D7673}"/>
                    </a:ext>
                  </a:extLst>
                </p:cNvPr>
                <p:cNvPicPr/>
                <p:nvPr/>
              </p:nvPicPr>
              <p:blipFill>
                <a:blip r:embed="rId176"/>
                <a:stretch>
                  <a:fillRect/>
                </a:stretch>
              </p:blipFill>
              <p:spPr>
                <a:xfrm>
                  <a:off x="4146293" y="6297013"/>
                  <a:ext cx="1400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528" name="Ink 14527">
                  <a:extLst>
                    <a:ext uri="{FF2B5EF4-FFF2-40B4-BE49-F238E27FC236}">
                      <a16:creationId xmlns:a16="http://schemas.microsoft.com/office/drawing/2014/main" id="{BD177FEA-3148-DB77-CFAE-70577D854360}"/>
                    </a:ext>
                  </a:extLst>
                </p14:cNvPr>
                <p14:cNvContentPartPr/>
                <p14:nvPr/>
              </p14:nvContentPartPr>
              <p14:xfrm>
                <a:off x="4097693" y="6421573"/>
                <a:ext cx="161280" cy="20520"/>
              </p14:xfrm>
            </p:contentPart>
          </mc:Choice>
          <mc:Fallback xmlns="">
            <p:pic>
              <p:nvPicPr>
                <p:cNvPr id="14528" name="Ink 14527">
                  <a:extLst>
                    <a:ext uri="{FF2B5EF4-FFF2-40B4-BE49-F238E27FC236}">
                      <a16:creationId xmlns:a16="http://schemas.microsoft.com/office/drawing/2014/main" id="{BD177FEA-3148-DB77-CFAE-70577D854360}"/>
                    </a:ext>
                  </a:extLst>
                </p:cNvPr>
                <p:cNvPicPr/>
                <p:nvPr/>
              </p:nvPicPr>
              <p:blipFill>
                <a:blip r:embed="rId178"/>
                <a:stretch>
                  <a:fillRect/>
                </a:stretch>
              </p:blipFill>
              <p:spPr>
                <a:xfrm>
                  <a:off x="4086893" y="6411133"/>
                  <a:ext cx="182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529" name="Ink 14528">
                  <a:extLst>
                    <a:ext uri="{FF2B5EF4-FFF2-40B4-BE49-F238E27FC236}">
                      <a16:creationId xmlns:a16="http://schemas.microsoft.com/office/drawing/2014/main" id="{926BEB62-409A-F5B9-4017-2FE39000D959}"/>
                    </a:ext>
                  </a:extLst>
                </p14:cNvPr>
                <p14:cNvContentPartPr/>
                <p14:nvPr/>
              </p14:nvContentPartPr>
              <p14:xfrm>
                <a:off x="4338533" y="6441733"/>
                <a:ext cx="98280" cy="20520"/>
              </p14:xfrm>
            </p:contentPart>
          </mc:Choice>
          <mc:Fallback xmlns="">
            <p:pic>
              <p:nvPicPr>
                <p:cNvPr id="14529" name="Ink 14528">
                  <a:extLst>
                    <a:ext uri="{FF2B5EF4-FFF2-40B4-BE49-F238E27FC236}">
                      <a16:creationId xmlns:a16="http://schemas.microsoft.com/office/drawing/2014/main" id="{926BEB62-409A-F5B9-4017-2FE39000D959}"/>
                    </a:ext>
                  </a:extLst>
                </p:cNvPr>
                <p:cNvPicPr/>
                <p:nvPr/>
              </p:nvPicPr>
              <p:blipFill>
                <a:blip r:embed="rId180"/>
                <a:stretch>
                  <a:fillRect/>
                </a:stretch>
              </p:blipFill>
              <p:spPr>
                <a:xfrm>
                  <a:off x="4327733" y="6431293"/>
                  <a:ext cx="119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530" name="Ink 14529">
                  <a:extLst>
                    <a:ext uri="{FF2B5EF4-FFF2-40B4-BE49-F238E27FC236}">
                      <a16:creationId xmlns:a16="http://schemas.microsoft.com/office/drawing/2014/main" id="{EF471860-8260-F537-F17D-7964955E903E}"/>
                    </a:ext>
                  </a:extLst>
                </p14:cNvPr>
                <p14:cNvContentPartPr/>
                <p14:nvPr/>
              </p14:nvContentPartPr>
              <p14:xfrm>
                <a:off x="4512413" y="6287293"/>
                <a:ext cx="17280" cy="235080"/>
              </p14:xfrm>
            </p:contentPart>
          </mc:Choice>
          <mc:Fallback xmlns="">
            <p:pic>
              <p:nvPicPr>
                <p:cNvPr id="14530" name="Ink 14529">
                  <a:extLst>
                    <a:ext uri="{FF2B5EF4-FFF2-40B4-BE49-F238E27FC236}">
                      <a16:creationId xmlns:a16="http://schemas.microsoft.com/office/drawing/2014/main" id="{EF471860-8260-F537-F17D-7964955E903E}"/>
                    </a:ext>
                  </a:extLst>
                </p:cNvPr>
                <p:cNvPicPr/>
                <p:nvPr/>
              </p:nvPicPr>
              <p:blipFill>
                <a:blip r:embed="rId182"/>
                <a:stretch>
                  <a:fillRect/>
                </a:stretch>
              </p:blipFill>
              <p:spPr>
                <a:xfrm>
                  <a:off x="4501973" y="6276853"/>
                  <a:ext cx="38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531" name="Ink 14530">
                  <a:extLst>
                    <a:ext uri="{FF2B5EF4-FFF2-40B4-BE49-F238E27FC236}">
                      <a16:creationId xmlns:a16="http://schemas.microsoft.com/office/drawing/2014/main" id="{D15215BF-73DD-D4BB-CD14-FBD187A10E2A}"/>
                    </a:ext>
                  </a:extLst>
                </p14:cNvPr>
                <p14:cNvContentPartPr/>
                <p14:nvPr/>
              </p14:nvContentPartPr>
              <p14:xfrm>
                <a:off x="4080773" y="6676453"/>
                <a:ext cx="228960" cy="161640"/>
              </p14:xfrm>
            </p:contentPart>
          </mc:Choice>
          <mc:Fallback xmlns="">
            <p:pic>
              <p:nvPicPr>
                <p:cNvPr id="14531" name="Ink 14530">
                  <a:extLst>
                    <a:ext uri="{FF2B5EF4-FFF2-40B4-BE49-F238E27FC236}">
                      <a16:creationId xmlns:a16="http://schemas.microsoft.com/office/drawing/2014/main" id="{D15215BF-73DD-D4BB-CD14-FBD187A10E2A}"/>
                    </a:ext>
                  </a:extLst>
                </p:cNvPr>
                <p:cNvPicPr/>
                <p:nvPr/>
              </p:nvPicPr>
              <p:blipFill>
                <a:blip r:embed="rId184"/>
                <a:stretch>
                  <a:fillRect/>
                </a:stretch>
              </p:blipFill>
              <p:spPr>
                <a:xfrm>
                  <a:off x="4069973" y="6666013"/>
                  <a:ext cx="2502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532" name="Ink 14531">
                  <a:extLst>
                    <a:ext uri="{FF2B5EF4-FFF2-40B4-BE49-F238E27FC236}">
                      <a16:creationId xmlns:a16="http://schemas.microsoft.com/office/drawing/2014/main" id="{AFC146C5-2559-8720-D331-DAA3F8B49481}"/>
                    </a:ext>
                  </a:extLst>
                </p14:cNvPr>
                <p14:cNvContentPartPr/>
                <p14:nvPr/>
              </p14:nvContentPartPr>
              <p14:xfrm>
                <a:off x="4148453" y="6656293"/>
                <a:ext cx="110520" cy="235440"/>
              </p14:xfrm>
            </p:contentPart>
          </mc:Choice>
          <mc:Fallback xmlns="">
            <p:pic>
              <p:nvPicPr>
                <p:cNvPr id="14532" name="Ink 14531">
                  <a:extLst>
                    <a:ext uri="{FF2B5EF4-FFF2-40B4-BE49-F238E27FC236}">
                      <a16:creationId xmlns:a16="http://schemas.microsoft.com/office/drawing/2014/main" id="{AFC146C5-2559-8720-D331-DAA3F8B49481}"/>
                    </a:ext>
                  </a:extLst>
                </p:cNvPr>
                <p:cNvPicPr/>
                <p:nvPr/>
              </p:nvPicPr>
              <p:blipFill>
                <a:blip r:embed="rId186"/>
                <a:stretch>
                  <a:fillRect/>
                </a:stretch>
              </p:blipFill>
              <p:spPr>
                <a:xfrm>
                  <a:off x="4138013" y="6645853"/>
                  <a:ext cx="131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533" name="Ink 14532">
                  <a:extLst>
                    <a:ext uri="{FF2B5EF4-FFF2-40B4-BE49-F238E27FC236}">
                      <a16:creationId xmlns:a16="http://schemas.microsoft.com/office/drawing/2014/main" id="{B52B2F6F-34EB-56B2-F961-72D1AFDB9545}"/>
                    </a:ext>
                  </a:extLst>
                </p14:cNvPr>
                <p14:cNvContentPartPr/>
                <p14:nvPr/>
              </p14:nvContentPartPr>
              <p14:xfrm>
                <a:off x="4351853" y="6616333"/>
                <a:ext cx="152640" cy="225720"/>
              </p14:xfrm>
            </p:contentPart>
          </mc:Choice>
          <mc:Fallback xmlns="">
            <p:pic>
              <p:nvPicPr>
                <p:cNvPr id="14533" name="Ink 14532">
                  <a:extLst>
                    <a:ext uri="{FF2B5EF4-FFF2-40B4-BE49-F238E27FC236}">
                      <a16:creationId xmlns:a16="http://schemas.microsoft.com/office/drawing/2014/main" id="{B52B2F6F-34EB-56B2-F961-72D1AFDB9545}"/>
                    </a:ext>
                  </a:extLst>
                </p:cNvPr>
                <p:cNvPicPr/>
                <p:nvPr/>
              </p:nvPicPr>
              <p:blipFill>
                <a:blip r:embed="rId188"/>
                <a:stretch>
                  <a:fillRect/>
                </a:stretch>
              </p:blipFill>
              <p:spPr>
                <a:xfrm>
                  <a:off x="4341053" y="6605533"/>
                  <a:ext cx="173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534" name="Ink 14533">
                  <a:extLst>
                    <a:ext uri="{FF2B5EF4-FFF2-40B4-BE49-F238E27FC236}">
                      <a16:creationId xmlns:a16="http://schemas.microsoft.com/office/drawing/2014/main" id="{406C67EA-1049-6048-1EC9-A82A88CE096A}"/>
                    </a:ext>
                  </a:extLst>
                </p14:cNvPr>
                <p14:cNvContentPartPr/>
                <p14:nvPr/>
              </p14:nvContentPartPr>
              <p14:xfrm>
                <a:off x="4364093" y="6730453"/>
                <a:ext cx="132120" cy="7200"/>
              </p14:xfrm>
            </p:contentPart>
          </mc:Choice>
          <mc:Fallback xmlns="">
            <p:pic>
              <p:nvPicPr>
                <p:cNvPr id="14534" name="Ink 14533">
                  <a:extLst>
                    <a:ext uri="{FF2B5EF4-FFF2-40B4-BE49-F238E27FC236}">
                      <a16:creationId xmlns:a16="http://schemas.microsoft.com/office/drawing/2014/main" id="{406C67EA-1049-6048-1EC9-A82A88CE096A}"/>
                    </a:ext>
                  </a:extLst>
                </p:cNvPr>
                <p:cNvPicPr/>
                <p:nvPr/>
              </p:nvPicPr>
              <p:blipFill>
                <a:blip r:embed="rId190"/>
                <a:stretch>
                  <a:fillRect/>
                </a:stretch>
              </p:blipFill>
              <p:spPr>
                <a:xfrm>
                  <a:off x="4353293" y="6719653"/>
                  <a:ext cx="153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535" name="Ink 14534">
                  <a:extLst>
                    <a:ext uri="{FF2B5EF4-FFF2-40B4-BE49-F238E27FC236}">
                      <a16:creationId xmlns:a16="http://schemas.microsoft.com/office/drawing/2014/main" id="{67ABE189-630D-DE1F-9A87-9F8FF52DF10D}"/>
                    </a:ext>
                  </a:extLst>
                </p14:cNvPr>
                <p14:cNvContentPartPr/>
                <p14:nvPr/>
              </p14:nvContentPartPr>
              <p14:xfrm>
                <a:off x="4605653" y="6723613"/>
                <a:ext cx="110520" cy="33840"/>
              </p14:xfrm>
            </p:contentPart>
          </mc:Choice>
          <mc:Fallback xmlns="">
            <p:pic>
              <p:nvPicPr>
                <p:cNvPr id="14535" name="Ink 14534">
                  <a:extLst>
                    <a:ext uri="{FF2B5EF4-FFF2-40B4-BE49-F238E27FC236}">
                      <a16:creationId xmlns:a16="http://schemas.microsoft.com/office/drawing/2014/main" id="{67ABE189-630D-DE1F-9A87-9F8FF52DF10D}"/>
                    </a:ext>
                  </a:extLst>
                </p:cNvPr>
                <p:cNvPicPr/>
                <p:nvPr/>
              </p:nvPicPr>
              <p:blipFill>
                <a:blip r:embed="rId192"/>
                <a:stretch>
                  <a:fillRect/>
                </a:stretch>
              </p:blipFill>
              <p:spPr>
                <a:xfrm>
                  <a:off x="4595213" y="6713173"/>
                  <a:ext cx="131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36" name="Ink 14535">
                  <a:extLst>
                    <a:ext uri="{FF2B5EF4-FFF2-40B4-BE49-F238E27FC236}">
                      <a16:creationId xmlns:a16="http://schemas.microsoft.com/office/drawing/2014/main" id="{75980A78-EC35-CD63-9763-A411BEA275BC}"/>
                    </a:ext>
                  </a:extLst>
                </p14:cNvPr>
                <p14:cNvContentPartPr/>
                <p14:nvPr/>
              </p14:nvContentPartPr>
              <p14:xfrm>
                <a:off x="4800413" y="6616333"/>
                <a:ext cx="169560" cy="222120"/>
              </p14:xfrm>
            </p:contentPart>
          </mc:Choice>
          <mc:Fallback xmlns="">
            <p:pic>
              <p:nvPicPr>
                <p:cNvPr id="14536" name="Ink 14535">
                  <a:extLst>
                    <a:ext uri="{FF2B5EF4-FFF2-40B4-BE49-F238E27FC236}">
                      <a16:creationId xmlns:a16="http://schemas.microsoft.com/office/drawing/2014/main" id="{75980A78-EC35-CD63-9763-A411BEA275BC}"/>
                    </a:ext>
                  </a:extLst>
                </p:cNvPr>
                <p:cNvPicPr/>
                <p:nvPr/>
              </p:nvPicPr>
              <p:blipFill>
                <a:blip r:embed="rId194"/>
                <a:stretch>
                  <a:fillRect/>
                </a:stretch>
              </p:blipFill>
              <p:spPr>
                <a:xfrm>
                  <a:off x="4789973" y="6605533"/>
                  <a:ext cx="190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548" name="Ink 14547">
                  <a:extLst>
                    <a:ext uri="{FF2B5EF4-FFF2-40B4-BE49-F238E27FC236}">
                      <a16:creationId xmlns:a16="http://schemas.microsoft.com/office/drawing/2014/main" id="{257C0922-6ACC-2D0C-54D5-97ECA11EDB0F}"/>
                    </a:ext>
                  </a:extLst>
                </p14:cNvPr>
                <p14:cNvContentPartPr/>
                <p14:nvPr/>
              </p14:nvContentPartPr>
              <p14:xfrm>
                <a:off x="3407213" y="6327613"/>
                <a:ext cx="106560" cy="181440"/>
              </p14:xfrm>
            </p:contentPart>
          </mc:Choice>
          <mc:Fallback xmlns="">
            <p:pic>
              <p:nvPicPr>
                <p:cNvPr id="14548" name="Ink 14547">
                  <a:extLst>
                    <a:ext uri="{FF2B5EF4-FFF2-40B4-BE49-F238E27FC236}">
                      <a16:creationId xmlns:a16="http://schemas.microsoft.com/office/drawing/2014/main" id="{257C0922-6ACC-2D0C-54D5-97ECA11EDB0F}"/>
                    </a:ext>
                  </a:extLst>
                </p:cNvPr>
                <p:cNvPicPr/>
                <p:nvPr/>
              </p:nvPicPr>
              <p:blipFill>
                <a:blip r:embed="rId196"/>
                <a:stretch>
                  <a:fillRect/>
                </a:stretch>
              </p:blipFill>
              <p:spPr>
                <a:xfrm>
                  <a:off x="3392813" y="6313573"/>
                  <a:ext cx="135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49" name="Ink 14548">
                  <a:extLst>
                    <a:ext uri="{FF2B5EF4-FFF2-40B4-BE49-F238E27FC236}">
                      <a16:creationId xmlns:a16="http://schemas.microsoft.com/office/drawing/2014/main" id="{88246B02-11DF-B0BA-0D15-C8B418373A6F}"/>
                    </a:ext>
                  </a:extLst>
                </p14:cNvPr>
                <p14:cNvContentPartPr/>
                <p14:nvPr/>
              </p14:nvContentPartPr>
              <p14:xfrm>
                <a:off x="3437453" y="6327613"/>
                <a:ext cx="118800" cy="194760"/>
              </p14:xfrm>
            </p:contentPart>
          </mc:Choice>
          <mc:Fallback xmlns="">
            <p:pic>
              <p:nvPicPr>
                <p:cNvPr id="14549" name="Ink 14548">
                  <a:extLst>
                    <a:ext uri="{FF2B5EF4-FFF2-40B4-BE49-F238E27FC236}">
                      <a16:creationId xmlns:a16="http://schemas.microsoft.com/office/drawing/2014/main" id="{88246B02-11DF-B0BA-0D15-C8B418373A6F}"/>
                    </a:ext>
                  </a:extLst>
                </p:cNvPr>
                <p:cNvPicPr/>
                <p:nvPr/>
              </p:nvPicPr>
              <p:blipFill>
                <a:blip r:embed="rId198"/>
                <a:stretch>
                  <a:fillRect/>
                </a:stretch>
              </p:blipFill>
              <p:spPr>
                <a:xfrm>
                  <a:off x="3423053" y="6313573"/>
                  <a:ext cx="147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550" name="Ink 14549">
                  <a:extLst>
                    <a:ext uri="{FF2B5EF4-FFF2-40B4-BE49-F238E27FC236}">
                      <a16:creationId xmlns:a16="http://schemas.microsoft.com/office/drawing/2014/main" id="{E20D20FC-8B1B-F899-2ED5-206E09B36931}"/>
                    </a:ext>
                  </a:extLst>
                </p14:cNvPr>
                <p14:cNvContentPartPr/>
                <p14:nvPr/>
              </p14:nvContentPartPr>
              <p14:xfrm>
                <a:off x="3627173" y="6388093"/>
                <a:ext cx="86040" cy="228240"/>
              </p14:xfrm>
            </p:contentPart>
          </mc:Choice>
          <mc:Fallback xmlns="">
            <p:pic>
              <p:nvPicPr>
                <p:cNvPr id="14550" name="Ink 14549">
                  <a:extLst>
                    <a:ext uri="{FF2B5EF4-FFF2-40B4-BE49-F238E27FC236}">
                      <a16:creationId xmlns:a16="http://schemas.microsoft.com/office/drawing/2014/main" id="{E20D20FC-8B1B-F899-2ED5-206E09B36931}"/>
                    </a:ext>
                  </a:extLst>
                </p:cNvPr>
                <p:cNvPicPr/>
                <p:nvPr/>
              </p:nvPicPr>
              <p:blipFill>
                <a:blip r:embed="rId200"/>
                <a:stretch>
                  <a:fillRect/>
                </a:stretch>
              </p:blipFill>
              <p:spPr>
                <a:xfrm>
                  <a:off x="3616733" y="6377653"/>
                  <a:ext cx="107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551" name="Ink 14550">
                  <a:extLst>
                    <a:ext uri="{FF2B5EF4-FFF2-40B4-BE49-F238E27FC236}">
                      <a16:creationId xmlns:a16="http://schemas.microsoft.com/office/drawing/2014/main" id="{257F3F67-A63E-144B-9F5E-830FF22416F2}"/>
                    </a:ext>
                  </a:extLst>
                </p14:cNvPr>
                <p14:cNvContentPartPr/>
                <p14:nvPr/>
              </p14:nvContentPartPr>
              <p14:xfrm>
                <a:off x="3411893" y="6626053"/>
                <a:ext cx="127440" cy="198360"/>
              </p14:xfrm>
            </p:contentPart>
          </mc:Choice>
          <mc:Fallback xmlns="">
            <p:pic>
              <p:nvPicPr>
                <p:cNvPr id="14551" name="Ink 14550">
                  <a:extLst>
                    <a:ext uri="{FF2B5EF4-FFF2-40B4-BE49-F238E27FC236}">
                      <a16:creationId xmlns:a16="http://schemas.microsoft.com/office/drawing/2014/main" id="{257F3F67-A63E-144B-9F5E-830FF22416F2}"/>
                    </a:ext>
                  </a:extLst>
                </p:cNvPr>
                <p:cNvPicPr/>
                <p:nvPr/>
              </p:nvPicPr>
              <p:blipFill>
                <a:blip r:embed="rId202"/>
                <a:stretch>
                  <a:fillRect/>
                </a:stretch>
              </p:blipFill>
              <p:spPr>
                <a:xfrm>
                  <a:off x="3401093" y="6615253"/>
                  <a:ext cx="148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552" name="Ink 14551">
                  <a:extLst>
                    <a:ext uri="{FF2B5EF4-FFF2-40B4-BE49-F238E27FC236}">
                      <a16:creationId xmlns:a16="http://schemas.microsoft.com/office/drawing/2014/main" id="{679E0152-5976-75B3-60BA-7633B9C5872B}"/>
                    </a:ext>
                  </a:extLst>
                </p14:cNvPr>
                <p14:cNvContentPartPr/>
                <p14:nvPr/>
              </p14:nvContentPartPr>
              <p14:xfrm>
                <a:off x="3454373" y="6649813"/>
                <a:ext cx="93600" cy="161280"/>
              </p14:xfrm>
            </p:contentPart>
          </mc:Choice>
          <mc:Fallback xmlns="">
            <p:pic>
              <p:nvPicPr>
                <p:cNvPr id="14552" name="Ink 14551">
                  <a:extLst>
                    <a:ext uri="{FF2B5EF4-FFF2-40B4-BE49-F238E27FC236}">
                      <a16:creationId xmlns:a16="http://schemas.microsoft.com/office/drawing/2014/main" id="{679E0152-5976-75B3-60BA-7633B9C5872B}"/>
                    </a:ext>
                  </a:extLst>
                </p:cNvPr>
                <p:cNvPicPr/>
                <p:nvPr/>
              </p:nvPicPr>
              <p:blipFill>
                <a:blip r:embed="rId204"/>
                <a:stretch>
                  <a:fillRect/>
                </a:stretch>
              </p:blipFill>
              <p:spPr>
                <a:xfrm>
                  <a:off x="3443573" y="6639373"/>
                  <a:ext cx="114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53" name="Ink 14552">
                  <a:extLst>
                    <a:ext uri="{FF2B5EF4-FFF2-40B4-BE49-F238E27FC236}">
                      <a16:creationId xmlns:a16="http://schemas.microsoft.com/office/drawing/2014/main" id="{2891C00E-DFE8-E5F5-3840-46AFC3E16B6A}"/>
                    </a:ext>
                  </a:extLst>
                </p14:cNvPr>
                <p14:cNvContentPartPr/>
                <p14:nvPr/>
              </p14:nvContentPartPr>
              <p14:xfrm>
                <a:off x="3674333" y="6690133"/>
                <a:ext cx="101880" cy="225360"/>
              </p14:xfrm>
            </p:contentPart>
          </mc:Choice>
          <mc:Fallback xmlns="">
            <p:pic>
              <p:nvPicPr>
                <p:cNvPr id="14553" name="Ink 14552">
                  <a:extLst>
                    <a:ext uri="{FF2B5EF4-FFF2-40B4-BE49-F238E27FC236}">
                      <a16:creationId xmlns:a16="http://schemas.microsoft.com/office/drawing/2014/main" id="{2891C00E-DFE8-E5F5-3840-46AFC3E16B6A}"/>
                    </a:ext>
                  </a:extLst>
                </p:cNvPr>
                <p:cNvPicPr/>
                <p:nvPr/>
              </p:nvPicPr>
              <p:blipFill>
                <a:blip r:embed="rId206"/>
                <a:stretch>
                  <a:fillRect/>
                </a:stretch>
              </p:blipFill>
              <p:spPr>
                <a:xfrm>
                  <a:off x="3663893" y="6679693"/>
                  <a:ext cx="123120" cy="24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4558" name="Ink 14557">
                <a:extLst>
                  <a:ext uri="{FF2B5EF4-FFF2-40B4-BE49-F238E27FC236}">
                    <a16:creationId xmlns:a16="http://schemas.microsoft.com/office/drawing/2014/main" id="{3ED3B2E2-8F43-05F3-E805-B42CF3A0B4AF}"/>
                  </a:ext>
                </a:extLst>
              </p14:cNvPr>
              <p14:cNvContentPartPr/>
              <p14:nvPr/>
            </p14:nvContentPartPr>
            <p14:xfrm>
              <a:off x="8872733" y="3323053"/>
              <a:ext cx="118800" cy="2910960"/>
            </p14:xfrm>
          </p:contentPart>
        </mc:Choice>
        <mc:Fallback xmlns="">
          <p:pic>
            <p:nvPicPr>
              <p:cNvPr id="14558" name="Ink 14557">
                <a:extLst>
                  <a:ext uri="{FF2B5EF4-FFF2-40B4-BE49-F238E27FC236}">
                    <a16:creationId xmlns:a16="http://schemas.microsoft.com/office/drawing/2014/main" id="{3ED3B2E2-8F43-05F3-E805-B42CF3A0B4AF}"/>
                  </a:ext>
                </a:extLst>
              </p:cNvPr>
              <p:cNvPicPr/>
              <p:nvPr/>
            </p:nvPicPr>
            <p:blipFill>
              <a:blip r:embed="rId208"/>
              <a:stretch>
                <a:fillRect/>
              </a:stretch>
            </p:blipFill>
            <p:spPr>
              <a:xfrm>
                <a:off x="8862293" y="3312253"/>
                <a:ext cx="140040" cy="2932200"/>
              </a:xfrm>
              <a:prstGeom prst="rect">
                <a:avLst/>
              </a:prstGeom>
            </p:spPr>
          </p:pic>
        </mc:Fallback>
      </mc:AlternateContent>
    </p:spTree>
    <p:extLst>
      <p:ext uri="{BB962C8B-B14F-4D97-AF65-F5344CB8AC3E}">
        <p14:creationId xmlns:p14="http://schemas.microsoft.com/office/powerpoint/2010/main" val="1130805373"/>
      </p:ext>
    </p:extLst>
  </p:cSld>
  <p:clrMapOvr>
    <a:masterClrMapping/>
  </p:clrMapOvr>
  <mc:AlternateContent xmlns:mc="http://schemas.openxmlformats.org/markup-compatibility/2006" xmlns:p14="http://schemas.microsoft.com/office/powerpoint/2010/main">
    <mc:Choice Requires="p14">
      <p:transition spd="slow" p14:dur="2000" advTm="70130"/>
    </mc:Choice>
    <mc:Fallback xmlns="">
      <p:transition spd="slow" advTm="7013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97877-835A-7A8F-91ED-C9E6FAC09EC4}"/>
              </a:ext>
            </a:extLst>
          </p:cNvPr>
          <p:cNvSpPr>
            <a:spLocks noGrp="1"/>
          </p:cNvSpPr>
          <p:nvPr>
            <p:ph idx="1"/>
          </p:nvPr>
        </p:nvSpPr>
        <p:spPr/>
        <p:txBody>
          <a:bodyPr/>
          <a:lstStyle/>
          <a:p>
            <a:endParaRPr lang="en-CA" dirty="0"/>
          </a:p>
          <a:p>
            <a:endParaRPr lang="en-CA" dirty="0"/>
          </a:p>
          <a:p>
            <a:r>
              <a:rPr lang="en-CA" dirty="0"/>
              <a:t>UNSUPERVISED LEARNING</a:t>
            </a:r>
          </a:p>
          <a:p>
            <a:endParaRPr lang="en-CA" dirty="0"/>
          </a:p>
          <a:p>
            <a:r>
              <a:rPr lang="en-CA" dirty="0"/>
              <a:t>CLUSTERING</a:t>
            </a:r>
          </a:p>
          <a:p>
            <a:pPr marL="0" indent="0">
              <a:buNone/>
            </a:pPr>
            <a:endParaRPr lang="en-CA" dirty="0"/>
          </a:p>
        </p:txBody>
      </p:sp>
      <p:pic>
        <p:nvPicPr>
          <p:cNvPr id="5" name="Picture 4">
            <a:extLst>
              <a:ext uri="{FF2B5EF4-FFF2-40B4-BE49-F238E27FC236}">
                <a16:creationId xmlns:a16="http://schemas.microsoft.com/office/drawing/2014/main" id="{F6D4173C-E0AF-12BA-A96A-F7E6F0FEA151}"/>
              </a:ext>
            </a:extLst>
          </p:cNvPr>
          <p:cNvPicPr>
            <a:picLocks noChangeAspect="1"/>
          </p:cNvPicPr>
          <p:nvPr/>
        </p:nvPicPr>
        <p:blipFill>
          <a:blip r:embed="rId3"/>
          <a:stretch>
            <a:fillRect/>
          </a:stretch>
        </p:blipFill>
        <p:spPr>
          <a:xfrm>
            <a:off x="4102994" y="208525"/>
            <a:ext cx="7772400" cy="2039958"/>
          </a:xfrm>
          <a:prstGeom prst="rect">
            <a:avLst/>
          </a:prstGeom>
        </p:spPr>
      </p:pic>
      <p:grpSp>
        <p:nvGrpSpPr>
          <p:cNvPr id="8" name="Group 7">
            <a:extLst>
              <a:ext uri="{FF2B5EF4-FFF2-40B4-BE49-F238E27FC236}">
                <a16:creationId xmlns:a16="http://schemas.microsoft.com/office/drawing/2014/main" id="{81162B49-DA8A-CE69-7F13-9D3B219C7498}"/>
              </a:ext>
            </a:extLst>
          </p:cNvPr>
          <p:cNvGrpSpPr/>
          <p:nvPr/>
        </p:nvGrpSpPr>
        <p:grpSpPr>
          <a:xfrm>
            <a:off x="3598013" y="4125133"/>
            <a:ext cx="804960" cy="289440"/>
            <a:chOff x="3598013" y="4125133"/>
            <a:chExt cx="804960" cy="28944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B1B53B-89DD-227D-FDC3-6CE7802B5327}"/>
                    </a:ext>
                  </a:extLst>
                </p14:cNvPr>
                <p14:cNvContentPartPr/>
                <p14:nvPr/>
              </p14:nvContentPartPr>
              <p14:xfrm>
                <a:off x="3598013" y="4273453"/>
                <a:ext cx="567720" cy="74160"/>
              </p14:xfrm>
            </p:contentPart>
          </mc:Choice>
          <mc:Fallback xmlns="">
            <p:pic>
              <p:nvPicPr>
                <p:cNvPr id="2" name="Ink 1">
                  <a:extLst>
                    <a:ext uri="{FF2B5EF4-FFF2-40B4-BE49-F238E27FC236}">
                      <a16:creationId xmlns:a16="http://schemas.microsoft.com/office/drawing/2014/main" id="{5BB1B53B-89DD-227D-FDC3-6CE7802B5327}"/>
                    </a:ext>
                  </a:extLst>
                </p:cNvPr>
                <p:cNvPicPr/>
                <p:nvPr/>
              </p:nvPicPr>
              <p:blipFill>
                <a:blip r:embed="rId5"/>
                <a:stretch>
                  <a:fillRect/>
                </a:stretch>
              </p:blipFill>
              <p:spPr>
                <a:xfrm>
                  <a:off x="3587573" y="4263013"/>
                  <a:ext cx="588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A0B2786-5CB3-954A-05D6-DAC9CD1171CA}"/>
                    </a:ext>
                  </a:extLst>
                </p14:cNvPr>
                <p14:cNvContentPartPr/>
                <p14:nvPr/>
              </p14:nvContentPartPr>
              <p14:xfrm>
                <a:off x="4165373" y="4246453"/>
                <a:ext cx="84960" cy="168120"/>
              </p14:xfrm>
            </p:contentPart>
          </mc:Choice>
          <mc:Fallback xmlns="">
            <p:pic>
              <p:nvPicPr>
                <p:cNvPr id="4" name="Ink 3">
                  <a:extLst>
                    <a:ext uri="{FF2B5EF4-FFF2-40B4-BE49-F238E27FC236}">
                      <a16:creationId xmlns:a16="http://schemas.microsoft.com/office/drawing/2014/main" id="{BA0B2786-5CB3-954A-05D6-DAC9CD1171CA}"/>
                    </a:ext>
                  </a:extLst>
                </p:cNvPr>
                <p:cNvPicPr/>
                <p:nvPr/>
              </p:nvPicPr>
              <p:blipFill>
                <a:blip r:embed="rId7"/>
                <a:stretch>
                  <a:fillRect/>
                </a:stretch>
              </p:blipFill>
              <p:spPr>
                <a:xfrm>
                  <a:off x="4154933" y="4235653"/>
                  <a:ext cx="106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DEFA281-9EE4-A765-0981-CABB2A12F56D}"/>
                    </a:ext>
                  </a:extLst>
                </p14:cNvPr>
                <p14:cNvContentPartPr/>
                <p14:nvPr/>
              </p14:nvContentPartPr>
              <p14:xfrm>
                <a:off x="4190933" y="4125133"/>
                <a:ext cx="212040" cy="282600"/>
              </p14:xfrm>
            </p:contentPart>
          </mc:Choice>
          <mc:Fallback xmlns="">
            <p:pic>
              <p:nvPicPr>
                <p:cNvPr id="6" name="Ink 5">
                  <a:extLst>
                    <a:ext uri="{FF2B5EF4-FFF2-40B4-BE49-F238E27FC236}">
                      <a16:creationId xmlns:a16="http://schemas.microsoft.com/office/drawing/2014/main" id="{6DEFA281-9EE4-A765-0981-CABB2A12F56D}"/>
                    </a:ext>
                  </a:extLst>
                </p:cNvPr>
                <p:cNvPicPr/>
                <p:nvPr/>
              </p:nvPicPr>
              <p:blipFill>
                <a:blip r:embed="rId9"/>
                <a:stretch>
                  <a:fillRect/>
                </a:stretch>
              </p:blipFill>
              <p:spPr>
                <a:xfrm>
                  <a:off x="4180133" y="4114693"/>
                  <a:ext cx="233280" cy="303840"/>
                </a:xfrm>
                <a:prstGeom prst="rect">
                  <a:avLst/>
                </a:prstGeom>
              </p:spPr>
            </p:pic>
          </mc:Fallback>
        </mc:AlternateContent>
      </p:grpSp>
      <p:grpSp>
        <p:nvGrpSpPr>
          <p:cNvPr id="21" name="Group 20">
            <a:extLst>
              <a:ext uri="{FF2B5EF4-FFF2-40B4-BE49-F238E27FC236}">
                <a16:creationId xmlns:a16="http://schemas.microsoft.com/office/drawing/2014/main" id="{3CED2479-F031-4BE6-4432-34F1F7EEAF01}"/>
              </a:ext>
            </a:extLst>
          </p:cNvPr>
          <p:cNvGrpSpPr/>
          <p:nvPr/>
        </p:nvGrpSpPr>
        <p:grpSpPr>
          <a:xfrm>
            <a:off x="4842533" y="3723013"/>
            <a:ext cx="4259160" cy="900360"/>
            <a:chOff x="4842533" y="3723013"/>
            <a:chExt cx="4259160" cy="9003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6AED4AD-B4A5-06E5-8373-65486054BEE5}"/>
                    </a:ext>
                  </a:extLst>
                </p14:cNvPr>
                <p14:cNvContentPartPr/>
                <p14:nvPr/>
              </p14:nvContentPartPr>
              <p14:xfrm>
                <a:off x="4842533" y="3997693"/>
                <a:ext cx="618840" cy="300600"/>
              </p14:xfrm>
            </p:contentPart>
          </mc:Choice>
          <mc:Fallback xmlns="">
            <p:pic>
              <p:nvPicPr>
                <p:cNvPr id="9" name="Ink 8">
                  <a:extLst>
                    <a:ext uri="{FF2B5EF4-FFF2-40B4-BE49-F238E27FC236}">
                      <a16:creationId xmlns:a16="http://schemas.microsoft.com/office/drawing/2014/main" id="{C6AED4AD-B4A5-06E5-8373-65486054BEE5}"/>
                    </a:ext>
                  </a:extLst>
                </p:cNvPr>
                <p:cNvPicPr/>
                <p:nvPr/>
              </p:nvPicPr>
              <p:blipFill>
                <a:blip r:embed="rId11"/>
                <a:stretch>
                  <a:fillRect/>
                </a:stretch>
              </p:blipFill>
              <p:spPr>
                <a:xfrm>
                  <a:off x="4831733" y="3987253"/>
                  <a:ext cx="640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7B2FD3B-DBBE-AAFF-C310-85CD6235EE91}"/>
                    </a:ext>
                  </a:extLst>
                </p14:cNvPr>
                <p14:cNvContentPartPr/>
                <p14:nvPr/>
              </p14:nvContentPartPr>
              <p14:xfrm>
                <a:off x="5507813" y="4024693"/>
                <a:ext cx="215640" cy="201960"/>
              </p14:xfrm>
            </p:contentPart>
          </mc:Choice>
          <mc:Fallback xmlns="">
            <p:pic>
              <p:nvPicPr>
                <p:cNvPr id="10" name="Ink 9">
                  <a:extLst>
                    <a:ext uri="{FF2B5EF4-FFF2-40B4-BE49-F238E27FC236}">
                      <a16:creationId xmlns:a16="http://schemas.microsoft.com/office/drawing/2014/main" id="{27B2FD3B-DBBE-AAFF-C310-85CD6235EE91}"/>
                    </a:ext>
                  </a:extLst>
                </p:cNvPr>
                <p:cNvPicPr/>
                <p:nvPr/>
              </p:nvPicPr>
              <p:blipFill>
                <a:blip r:embed="rId13"/>
                <a:stretch>
                  <a:fillRect/>
                </a:stretch>
              </p:blipFill>
              <p:spPr>
                <a:xfrm>
                  <a:off x="5497373" y="4014253"/>
                  <a:ext cx="2368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E4473E50-22EC-87A7-05FA-0E5125C3DF8C}"/>
                    </a:ext>
                  </a:extLst>
                </p14:cNvPr>
                <p14:cNvContentPartPr/>
                <p14:nvPr/>
              </p14:nvContentPartPr>
              <p14:xfrm>
                <a:off x="5782493" y="4044853"/>
                <a:ext cx="567720" cy="241920"/>
              </p14:xfrm>
            </p:contentPart>
          </mc:Choice>
          <mc:Fallback xmlns="">
            <p:pic>
              <p:nvPicPr>
                <p:cNvPr id="11" name="Ink 10">
                  <a:extLst>
                    <a:ext uri="{FF2B5EF4-FFF2-40B4-BE49-F238E27FC236}">
                      <a16:creationId xmlns:a16="http://schemas.microsoft.com/office/drawing/2014/main" id="{E4473E50-22EC-87A7-05FA-0E5125C3DF8C}"/>
                    </a:ext>
                  </a:extLst>
                </p:cNvPr>
                <p:cNvPicPr/>
                <p:nvPr/>
              </p:nvPicPr>
              <p:blipFill>
                <a:blip r:embed="rId15"/>
                <a:stretch>
                  <a:fillRect/>
                </a:stretch>
              </p:blipFill>
              <p:spPr>
                <a:xfrm>
                  <a:off x="5772053" y="4034413"/>
                  <a:ext cx="588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9A67612A-BAE5-6881-B67F-E0B3492F48EF}"/>
                    </a:ext>
                  </a:extLst>
                </p14:cNvPr>
                <p14:cNvContentPartPr/>
                <p14:nvPr/>
              </p14:nvContentPartPr>
              <p14:xfrm>
                <a:off x="6167333" y="3863053"/>
                <a:ext cx="590040" cy="760320"/>
              </p14:xfrm>
            </p:contentPart>
          </mc:Choice>
          <mc:Fallback xmlns="">
            <p:pic>
              <p:nvPicPr>
                <p:cNvPr id="12" name="Ink 11">
                  <a:extLst>
                    <a:ext uri="{FF2B5EF4-FFF2-40B4-BE49-F238E27FC236}">
                      <a16:creationId xmlns:a16="http://schemas.microsoft.com/office/drawing/2014/main" id="{9A67612A-BAE5-6881-B67F-E0B3492F48EF}"/>
                    </a:ext>
                  </a:extLst>
                </p:cNvPr>
                <p:cNvPicPr/>
                <p:nvPr/>
              </p:nvPicPr>
              <p:blipFill>
                <a:blip r:embed="rId17"/>
                <a:stretch>
                  <a:fillRect/>
                </a:stretch>
              </p:blipFill>
              <p:spPr>
                <a:xfrm>
                  <a:off x="6156533" y="3852613"/>
                  <a:ext cx="61128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37F690A5-BD60-502B-3FAE-B976D078A7D8}"/>
                    </a:ext>
                  </a:extLst>
                </p14:cNvPr>
                <p14:cNvContentPartPr/>
                <p14:nvPr/>
              </p14:nvContentPartPr>
              <p14:xfrm>
                <a:off x="6942413" y="3877093"/>
                <a:ext cx="406800" cy="360000"/>
              </p14:xfrm>
            </p:contentPart>
          </mc:Choice>
          <mc:Fallback xmlns="">
            <p:pic>
              <p:nvPicPr>
                <p:cNvPr id="13" name="Ink 12">
                  <a:extLst>
                    <a:ext uri="{FF2B5EF4-FFF2-40B4-BE49-F238E27FC236}">
                      <a16:creationId xmlns:a16="http://schemas.microsoft.com/office/drawing/2014/main" id="{37F690A5-BD60-502B-3FAE-B976D078A7D8}"/>
                    </a:ext>
                  </a:extLst>
                </p:cNvPr>
                <p:cNvPicPr/>
                <p:nvPr/>
              </p:nvPicPr>
              <p:blipFill>
                <a:blip r:embed="rId19"/>
                <a:stretch>
                  <a:fillRect/>
                </a:stretch>
              </p:blipFill>
              <p:spPr>
                <a:xfrm>
                  <a:off x="6931973" y="3866293"/>
                  <a:ext cx="4280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F1D7CD5-C4A9-7B98-28A3-19211B5C6DD6}"/>
                    </a:ext>
                  </a:extLst>
                </p14:cNvPr>
                <p14:cNvContentPartPr/>
                <p14:nvPr/>
              </p14:nvContentPartPr>
              <p14:xfrm>
                <a:off x="7408253" y="3914173"/>
                <a:ext cx="161280" cy="262440"/>
              </p14:xfrm>
            </p:contentPart>
          </mc:Choice>
          <mc:Fallback xmlns="">
            <p:pic>
              <p:nvPicPr>
                <p:cNvPr id="14" name="Ink 13">
                  <a:extLst>
                    <a:ext uri="{FF2B5EF4-FFF2-40B4-BE49-F238E27FC236}">
                      <a16:creationId xmlns:a16="http://schemas.microsoft.com/office/drawing/2014/main" id="{FF1D7CD5-C4A9-7B98-28A3-19211B5C6DD6}"/>
                    </a:ext>
                  </a:extLst>
                </p:cNvPr>
                <p:cNvPicPr/>
                <p:nvPr/>
              </p:nvPicPr>
              <p:blipFill>
                <a:blip r:embed="rId21"/>
                <a:stretch>
                  <a:fillRect/>
                </a:stretch>
              </p:blipFill>
              <p:spPr>
                <a:xfrm>
                  <a:off x="7397453" y="3903733"/>
                  <a:ext cx="1825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9A7D57AC-EA99-8CC0-38F1-51AE5B88981F}"/>
                    </a:ext>
                  </a:extLst>
                </p14:cNvPr>
                <p14:cNvContentPartPr/>
                <p14:nvPr/>
              </p14:nvContentPartPr>
              <p14:xfrm>
                <a:off x="7755293" y="3723013"/>
                <a:ext cx="59760" cy="624600"/>
              </p14:xfrm>
            </p:contentPart>
          </mc:Choice>
          <mc:Fallback xmlns="">
            <p:pic>
              <p:nvPicPr>
                <p:cNvPr id="15" name="Ink 14">
                  <a:extLst>
                    <a:ext uri="{FF2B5EF4-FFF2-40B4-BE49-F238E27FC236}">
                      <a16:creationId xmlns:a16="http://schemas.microsoft.com/office/drawing/2014/main" id="{9A7D57AC-EA99-8CC0-38F1-51AE5B88981F}"/>
                    </a:ext>
                  </a:extLst>
                </p:cNvPr>
                <p:cNvPicPr/>
                <p:nvPr/>
              </p:nvPicPr>
              <p:blipFill>
                <a:blip r:embed="rId23"/>
                <a:stretch>
                  <a:fillRect/>
                </a:stretch>
              </p:blipFill>
              <p:spPr>
                <a:xfrm>
                  <a:off x="7744493" y="3712213"/>
                  <a:ext cx="810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E659B33-42DE-62A8-0284-43FB52C2A073}"/>
                    </a:ext>
                  </a:extLst>
                </p14:cNvPr>
                <p14:cNvContentPartPr/>
                <p14:nvPr/>
              </p14:nvContentPartPr>
              <p14:xfrm>
                <a:off x="7746653" y="3967453"/>
                <a:ext cx="313560" cy="212040"/>
              </p14:xfrm>
            </p:contentPart>
          </mc:Choice>
          <mc:Fallback xmlns="">
            <p:pic>
              <p:nvPicPr>
                <p:cNvPr id="16" name="Ink 15">
                  <a:extLst>
                    <a:ext uri="{FF2B5EF4-FFF2-40B4-BE49-F238E27FC236}">
                      <a16:creationId xmlns:a16="http://schemas.microsoft.com/office/drawing/2014/main" id="{3E659B33-42DE-62A8-0284-43FB52C2A073}"/>
                    </a:ext>
                  </a:extLst>
                </p:cNvPr>
                <p:cNvPicPr/>
                <p:nvPr/>
              </p:nvPicPr>
              <p:blipFill>
                <a:blip r:embed="rId25"/>
                <a:stretch>
                  <a:fillRect/>
                </a:stretch>
              </p:blipFill>
              <p:spPr>
                <a:xfrm>
                  <a:off x="7736213" y="3956653"/>
                  <a:ext cx="334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BD8A62A-E5AA-FD2B-91BF-DFF7263F63AA}"/>
                    </a:ext>
                  </a:extLst>
                </p14:cNvPr>
                <p14:cNvContentPartPr/>
                <p14:nvPr/>
              </p14:nvContentPartPr>
              <p14:xfrm>
                <a:off x="8186933" y="3752533"/>
                <a:ext cx="360" cy="30600"/>
              </p14:xfrm>
            </p:contentPart>
          </mc:Choice>
          <mc:Fallback xmlns="">
            <p:pic>
              <p:nvPicPr>
                <p:cNvPr id="17" name="Ink 16">
                  <a:extLst>
                    <a:ext uri="{FF2B5EF4-FFF2-40B4-BE49-F238E27FC236}">
                      <a16:creationId xmlns:a16="http://schemas.microsoft.com/office/drawing/2014/main" id="{BBD8A62A-E5AA-FD2B-91BF-DFF7263F63AA}"/>
                    </a:ext>
                  </a:extLst>
                </p:cNvPr>
                <p:cNvPicPr/>
                <p:nvPr/>
              </p:nvPicPr>
              <p:blipFill>
                <a:blip r:embed="rId27"/>
                <a:stretch>
                  <a:fillRect/>
                </a:stretch>
              </p:blipFill>
              <p:spPr>
                <a:xfrm>
                  <a:off x="8176493" y="3742093"/>
                  <a:ext cx="21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080CB08A-3CE4-CB87-DC8A-760433CF9A74}"/>
                    </a:ext>
                  </a:extLst>
                </p14:cNvPr>
                <p14:cNvContentPartPr/>
                <p14:nvPr/>
              </p14:nvContentPartPr>
              <p14:xfrm>
                <a:off x="8305733" y="3933613"/>
                <a:ext cx="118800" cy="205560"/>
              </p14:xfrm>
            </p:contentPart>
          </mc:Choice>
          <mc:Fallback xmlns="">
            <p:pic>
              <p:nvPicPr>
                <p:cNvPr id="18" name="Ink 17">
                  <a:extLst>
                    <a:ext uri="{FF2B5EF4-FFF2-40B4-BE49-F238E27FC236}">
                      <a16:creationId xmlns:a16="http://schemas.microsoft.com/office/drawing/2014/main" id="{080CB08A-3CE4-CB87-DC8A-760433CF9A74}"/>
                    </a:ext>
                  </a:extLst>
                </p:cNvPr>
                <p:cNvPicPr/>
                <p:nvPr/>
              </p:nvPicPr>
              <p:blipFill>
                <a:blip r:embed="rId29"/>
                <a:stretch>
                  <a:fillRect/>
                </a:stretch>
              </p:blipFill>
              <p:spPr>
                <a:xfrm>
                  <a:off x="8294933" y="3923173"/>
                  <a:ext cx="140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ED13AE45-7C5F-D023-3FDF-9DC2862CCB8A}"/>
                    </a:ext>
                  </a:extLst>
                </p14:cNvPr>
                <p14:cNvContentPartPr/>
                <p14:nvPr/>
              </p14:nvContentPartPr>
              <p14:xfrm>
                <a:off x="8474933" y="4024693"/>
                <a:ext cx="626760" cy="154800"/>
              </p14:xfrm>
            </p:contentPart>
          </mc:Choice>
          <mc:Fallback xmlns="">
            <p:pic>
              <p:nvPicPr>
                <p:cNvPr id="19" name="Ink 18">
                  <a:extLst>
                    <a:ext uri="{FF2B5EF4-FFF2-40B4-BE49-F238E27FC236}">
                      <a16:creationId xmlns:a16="http://schemas.microsoft.com/office/drawing/2014/main" id="{ED13AE45-7C5F-D023-3FDF-9DC2862CCB8A}"/>
                    </a:ext>
                  </a:extLst>
                </p:cNvPr>
                <p:cNvPicPr/>
                <p:nvPr/>
              </p:nvPicPr>
              <p:blipFill>
                <a:blip r:embed="rId31"/>
                <a:stretch>
                  <a:fillRect/>
                </a:stretch>
              </p:blipFill>
              <p:spPr>
                <a:xfrm>
                  <a:off x="8464493" y="4014253"/>
                  <a:ext cx="648000" cy="176040"/>
                </a:xfrm>
                <a:prstGeom prst="rect">
                  <a:avLst/>
                </a:prstGeom>
              </p:spPr>
            </p:pic>
          </mc:Fallback>
        </mc:AlternateContent>
      </p:grpSp>
    </p:spTree>
    <p:extLst>
      <p:ext uri="{BB962C8B-B14F-4D97-AF65-F5344CB8AC3E}">
        <p14:creationId xmlns:p14="http://schemas.microsoft.com/office/powerpoint/2010/main" val="1805652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BE59-362C-FBCD-7C29-814686FE22E2}"/>
              </a:ext>
            </a:extLst>
          </p:cNvPr>
          <p:cNvSpPr>
            <a:spLocks noGrp="1"/>
          </p:cNvSpPr>
          <p:nvPr>
            <p:ph type="title"/>
          </p:nvPr>
        </p:nvSpPr>
        <p:spPr/>
        <p:txBody>
          <a:bodyPr/>
          <a:lstStyle/>
          <a:p>
            <a:r>
              <a:rPr lang="en-CA" dirty="0"/>
              <a:t>goals</a:t>
            </a:r>
          </a:p>
        </p:txBody>
      </p:sp>
      <p:sp>
        <p:nvSpPr>
          <p:cNvPr id="3" name="Content Placeholder 2">
            <a:extLst>
              <a:ext uri="{FF2B5EF4-FFF2-40B4-BE49-F238E27FC236}">
                <a16:creationId xmlns:a16="http://schemas.microsoft.com/office/drawing/2014/main" id="{F3BAFF56-FAE3-3213-1470-5EA5C0DD994E}"/>
              </a:ext>
            </a:extLst>
          </p:cNvPr>
          <p:cNvSpPr>
            <a:spLocks noGrp="1"/>
          </p:cNvSpPr>
          <p:nvPr>
            <p:ph idx="1"/>
          </p:nvPr>
        </p:nvSpPr>
        <p:spPr/>
        <p:txBody>
          <a:bodyPr>
            <a:normAutofit/>
          </a:bodyPr>
          <a:lstStyle/>
          <a:p>
            <a:pPr marL="228600" indent="-228600" algn="l" rtl="0" latinLnBrk="0">
              <a:lnSpc>
                <a:spcPts val="1080"/>
              </a:lnSpc>
              <a:spcBef>
                <a:spcPts val="1000"/>
              </a:spcBef>
              <a:buNone/>
            </a:pPr>
            <a:r>
              <a:rPr lang="en-CA" sz="1600" b="0" i="0" u="none" strike="noStrike" dirty="0">
                <a:solidFill>
                  <a:srgbClr val="000000"/>
                </a:solidFill>
                <a:effectLst/>
                <a:latin typeface="Times New Roman" panose="02020603050405020304" pitchFamily="18" charset="0"/>
                <a:cs typeface="Times New Roman" panose="02020603050405020304" pitchFamily="18" charset="0"/>
              </a:rPr>
              <a:t>1.Define Artificial Intelligence (AI) and explain its role in enabling machines to perform tasks that typically require human intelligence (e.g., reasoning, learning, interpreting language).</a:t>
            </a:r>
          </a:p>
          <a:p>
            <a:pPr marL="228600" indent="-228600" algn="l" rtl="0" latinLnBrk="0">
              <a:lnSpc>
                <a:spcPts val="1080"/>
              </a:lnSpc>
              <a:spcBef>
                <a:spcPts val="1000"/>
              </a:spcBef>
              <a:buNone/>
            </a:pPr>
            <a:endParaRPr lang="en-CA"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228600" indent="-228600" algn="l" rtl="0" latinLnBrk="0">
              <a:lnSpc>
                <a:spcPts val="1080"/>
              </a:lnSpc>
              <a:spcBef>
                <a:spcPts val="1000"/>
              </a:spcBef>
              <a:buNone/>
            </a:pPr>
            <a:r>
              <a:rPr lang="en-CA" sz="1600" b="0" i="0" u="none" strike="noStrike" dirty="0">
                <a:solidFill>
                  <a:srgbClr val="000000"/>
                </a:solidFill>
                <a:effectLst/>
                <a:latin typeface="Times New Roman" panose="02020603050405020304" pitchFamily="18" charset="0"/>
                <a:cs typeface="Times New Roman" panose="02020603050405020304" pitchFamily="18" charset="0"/>
              </a:rPr>
              <a:t>2.Understand data and the data science process and its importance for AI and for informed decision making in businesses</a:t>
            </a:r>
          </a:p>
          <a:p>
            <a:pPr marL="228600" indent="-228600" algn="l" rtl="0" latinLnBrk="0">
              <a:lnSpc>
                <a:spcPts val="1080"/>
              </a:lnSpc>
              <a:spcBef>
                <a:spcPts val="1000"/>
              </a:spcBef>
              <a:buNone/>
            </a:pPr>
            <a:endParaRPr lang="en-CA"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228600" indent="-228600" algn="l" rtl="0" latinLnBrk="0">
              <a:lnSpc>
                <a:spcPts val="1080"/>
              </a:lnSpc>
              <a:spcBef>
                <a:spcPts val="1000"/>
              </a:spcBef>
              <a:buNone/>
            </a:pPr>
            <a:r>
              <a:rPr lang="en-CA" sz="1600" b="0" i="0" u="none" strike="noStrike" dirty="0">
                <a:solidFill>
                  <a:srgbClr val="000000"/>
                </a:solidFill>
                <a:effectLst/>
                <a:latin typeface="Times New Roman" panose="02020603050405020304" pitchFamily="18" charset="0"/>
                <a:cs typeface="Times New Roman" panose="02020603050405020304" pitchFamily="18" charset="0"/>
              </a:rPr>
              <a:t>3.Identify the main types of machine learning — supervised, unsupervised, self-supervised, and reinforcement learning</a:t>
            </a:r>
          </a:p>
          <a:p>
            <a:pPr marL="228600" indent="-228600" algn="l" rtl="0" latinLnBrk="0">
              <a:lnSpc>
                <a:spcPts val="1080"/>
              </a:lnSpc>
              <a:spcBef>
                <a:spcPts val="1000"/>
              </a:spcBef>
              <a:buNone/>
            </a:pPr>
            <a:endParaRPr lang="en-CA"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228600" indent="-228600" algn="l" rtl="0" latinLnBrk="0">
              <a:lnSpc>
                <a:spcPts val="1080"/>
              </a:lnSpc>
              <a:spcBef>
                <a:spcPts val="1000"/>
              </a:spcBef>
              <a:buNone/>
            </a:pPr>
            <a:r>
              <a:rPr lang="en-CA" sz="1600" b="0" i="0" u="none" strike="noStrike" dirty="0">
                <a:solidFill>
                  <a:srgbClr val="000000"/>
                </a:solidFill>
                <a:effectLst/>
                <a:latin typeface="Times New Roman" panose="02020603050405020304" pitchFamily="18" charset="0"/>
                <a:cs typeface="Times New Roman" panose="02020603050405020304" pitchFamily="18" charset="0"/>
              </a:rPr>
              <a:t>4.Explain the steps involved in building a machine learning model, including the the relevance of features and the need for training, and test datasets for evaluation. </a:t>
            </a:r>
          </a:p>
          <a:p>
            <a:pPr>
              <a:buNone/>
            </a:pPr>
            <a:br>
              <a:rPr lang="en-CA" sz="1600" dirty="0">
                <a:latin typeface="Times New Roman" panose="02020603050405020304" pitchFamily="18" charset="0"/>
                <a:cs typeface="Times New Roman" panose="02020603050405020304" pitchFamily="18" charset="0"/>
              </a:rPr>
            </a:b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851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F814E-440A-5D67-7732-7EAB6990FFA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E121A-723D-31EF-8B13-0556813E9022}"/>
              </a:ext>
            </a:extLst>
          </p:cNvPr>
          <p:cNvSpPr>
            <a:spLocks noGrp="1"/>
          </p:cNvSpPr>
          <p:nvPr>
            <p:ph idx="1"/>
          </p:nvPr>
        </p:nvSpPr>
        <p:spPr/>
        <p:txBody>
          <a:bodyPr/>
          <a:lstStyle/>
          <a:p>
            <a:r>
              <a:rPr lang="en-CA" dirty="0"/>
              <a:t>UNSUPERVISED LEARNING</a:t>
            </a:r>
          </a:p>
          <a:p>
            <a:r>
              <a:rPr lang="en-CA" dirty="0"/>
              <a:t>CLUSTERING</a:t>
            </a:r>
          </a:p>
          <a:p>
            <a:pPr marL="0" indent="0">
              <a:buNone/>
            </a:pPr>
            <a:endParaRPr lang="en-CA" dirty="0"/>
          </a:p>
        </p:txBody>
      </p:sp>
      <p:pic>
        <p:nvPicPr>
          <p:cNvPr id="7" name="Picture 6">
            <a:extLst>
              <a:ext uri="{FF2B5EF4-FFF2-40B4-BE49-F238E27FC236}">
                <a16:creationId xmlns:a16="http://schemas.microsoft.com/office/drawing/2014/main" id="{14BBFCF7-7DDF-DC80-15CC-35C2E1F970E9}"/>
              </a:ext>
            </a:extLst>
          </p:cNvPr>
          <p:cNvPicPr>
            <a:picLocks noChangeAspect="1"/>
          </p:cNvPicPr>
          <p:nvPr/>
        </p:nvPicPr>
        <p:blipFill>
          <a:blip r:embed="rId3"/>
          <a:stretch>
            <a:fillRect/>
          </a:stretch>
        </p:blipFill>
        <p:spPr>
          <a:xfrm>
            <a:off x="1074578" y="3151073"/>
            <a:ext cx="10279222" cy="3494425"/>
          </a:xfrm>
          <a:prstGeom prst="rect">
            <a:avLst/>
          </a:prstGeom>
        </p:spPr>
      </p:pic>
      <p:grpSp>
        <p:nvGrpSpPr>
          <p:cNvPr id="17" name="Group 16">
            <a:extLst>
              <a:ext uri="{FF2B5EF4-FFF2-40B4-BE49-F238E27FC236}">
                <a16:creationId xmlns:a16="http://schemas.microsoft.com/office/drawing/2014/main" id="{FC5DC8A7-C97A-890B-25AA-D4B5C2B5131F}"/>
              </a:ext>
            </a:extLst>
          </p:cNvPr>
          <p:cNvGrpSpPr/>
          <p:nvPr/>
        </p:nvGrpSpPr>
        <p:grpSpPr>
          <a:xfrm>
            <a:off x="6151189" y="810491"/>
            <a:ext cx="2560680" cy="1218600"/>
            <a:chOff x="6151189" y="810491"/>
            <a:chExt cx="2560680" cy="12186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A6124A7-F033-FBA6-15C7-6197BDDC3CAC}"/>
                    </a:ext>
                  </a:extLst>
                </p14:cNvPr>
                <p14:cNvContentPartPr/>
                <p14:nvPr/>
              </p14:nvContentPartPr>
              <p14:xfrm>
                <a:off x="7007629" y="995171"/>
                <a:ext cx="66960" cy="867600"/>
              </p14:xfrm>
            </p:contentPart>
          </mc:Choice>
          <mc:Fallback xmlns="">
            <p:pic>
              <p:nvPicPr>
                <p:cNvPr id="2" name="Ink 1">
                  <a:extLst>
                    <a:ext uri="{FF2B5EF4-FFF2-40B4-BE49-F238E27FC236}">
                      <a16:creationId xmlns:a16="http://schemas.microsoft.com/office/drawing/2014/main" id="{2A6124A7-F033-FBA6-15C7-6197BDDC3CAC}"/>
                    </a:ext>
                  </a:extLst>
                </p:cNvPr>
                <p:cNvPicPr/>
                <p:nvPr/>
              </p:nvPicPr>
              <p:blipFill>
                <a:blip r:embed="rId5"/>
                <a:stretch>
                  <a:fillRect/>
                </a:stretch>
              </p:blipFill>
              <p:spPr>
                <a:xfrm>
                  <a:off x="6992149" y="980051"/>
                  <a:ext cx="9720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109B3EF-E0F4-D11F-8D99-38882CC6A04D}"/>
                    </a:ext>
                  </a:extLst>
                </p14:cNvPr>
                <p14:cNvContentPartPr/>
                <p14:nvPr/>
              </p14:nvContentPartPr>
              <p14:xfrm>
                <a:off x="7082149" y="810491"/>
                <a:ext cx="1629720" cy="1218600"/>
              </p14:xfrm>
            </p:contentPart>
          </mc:Choice>
          <mc:Fallback xmlns="">
            <p:pic>
              <p:nvPicPr>
                <p:cNvPr id="5" name="Ink 4">
                  <a:extLst>
                    <a:ext uri="{FF2B5EF4-FFF2-40B4-BE49-F238E27FC236}">
                      <a16:creationId xmlns:a16="http://schemas.microsoft.com/office/drawing/2014/main" id="{A109B3EF-E0F4-D11F-8D99-38882CC6A04D}"/>
                    </a:ext>
                  </a:extLst>
                </p:cNvPr>
                <p:cNvPicPr/>
                <p:nvPr/>
              </p:nvPicPr>
              <p:blipFill>
                <a:blip r:embed="rId7"/>
                <a:stretch>
                  <a:fillRect/>
                </a:stretch>
              </p:blipFill>
              <p:spPr>
                <a:xfrm>
                  <a:off x="7067029" y="795371"/>
                  <a:ext cx="1660320" cy="124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3E2AB69-F956-805E-8AA5-BAF326FCD844}"/>
                    </a:ext>
                  </a:extLst>
                </p14:cNvPr>
                <p14:cNvContentPartPr/>
                <p14:nvPr/>
              </p14:nvContentPartPr>
              <p14:xfrm>
                <a:off x="6151189" y="1470011"/>
                <a:ext cx="540720" cy="66240"/>
              </p14:xfrm>
            </p:contentPart>
          </mc:Choice>
          <mc:Fallback xmlns="">
            <p:pic>
              <p:nvPicPr>
                <p:cNvPr id="8" name="Ink 7">
                  <a:extLst>
                    <a:ext uri="{FF2B5EF4-FFF2-40B4-BE49-F238E27FC236}">
                      <a16:creationId xmlns:a16="http://schemas.microsoft.com/office/drawing/2014/main" id="{93E2AB69-F956-805E-8AA5-BAF326FCD844}"/>
                    </a:ext>
                  </a:extLst>
                </p:cNvPr>
                <p:cNvPicPr/>
                <p:nvPr/>
              </p:nvPicPr>
              <p:blipFill>
                <a:blip r:embed="rId9"/>
                <a:stretch>
                  <a:fillRect/>
                </a:stretch>
              </p:blipFill>
              <p:spPr>
                <a:xfrm>
                  <a:off x="6136069" y="1454531"/>
                  <a:ext cx="571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12383FD-1F60-E079-C81A-968FA072C4A3}"/>
                    </a:ext>
                  </a:extLst>
                </p14:cNvPr>
                <p14:cNvContentPartPr/>
                <p14:nvPr/>
              </p14:nvContentPartPr>
              <p14:xfrm>
                <a:off x="6558709" y="1364171"/>
                <a:ext cx="324720" cy="277200"/>
              </p14:xfrm>
            </p:contentPart>
          </mc:Choice>
          <mc:Fallback xmlns="">
            <p:pic>
              <p:nvPicPr>
                <p:cNvPr id="9" name="Ink 8">
                  <a:extLst>
                    <a:ext uri="{FF2B5EF4-FFF2-40B4-BE49-F238E27FC236}">
                      <a16:creationId xmlns:a16="http://schemas.microsoft.com/office/drawing/2014/main" id="{112383FD-1F60-E079-C81A-968FA072C4A3}"/>
                    </a:ext>
                  </a:extLst>
                </p:cNvPr>
                <p:cNvPicPr/>
                <p:nvPr/>
              </p:nvPicPr>
              <p:blipFill>
                <a:blip r:embed="rId11"/>
                <a:stretch>
                  <a:fillRect/>
                </a:stretch>
              </p:blipFill>
              <p:spPr>
                <a:xfrm>
                  <a:off x="6543229" y="1349051"/>
                  <a:ext cx="354960" cy="307440"/>
                </a:xfrm>
                <a:prstGeom prst="rect">
                  <a:avLst/>
                </a:prstGeom>
              </p:spPr>
            </p:pic>
          </mc:Fallback>
        </mc:AlternateContent>
      </p:grpSp>
      <p:grpSp>
        <p:nvGrpSpPr>
          <p:cNvPr id="21" name="Group 20">
            <a:extLst>
              <a:ext uri="{FF2B5EF4-FFF2-40B4-BE49-F238E27FC236}">
                <a16:creationId xmlns:a16="http://schemas.microsoft.com/office/drawing/2014/main" id="{E19643F9-1E75-2A36-96FD-62D4FD454F64}"/>
              </a:ext>
            </a:extLst>
          </p:cNvPr>
          <p:cNvGrpSpPr/>
          <p:nvPr/>
        </p:nvGrpSpPr>
        <p:grpSpPr>
          <a:xfrm>
            <a:off x="8877829" y="1153571"/>
            <a:ext cx="790200" cy="356040"/>
            <a:chOff x="8877829" y="1153571"/>
            <a:chExt cx="790200" cy="356040"/>
          </a:xfrm>
        </p:grpSpPr>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8C279342-6458-6CC1-FF16-35A7DDBC31AD}"/>
                    </a:ext>
                  </a:extLst>
                </p14:cNvPr>
                <p14:cNvContentPartPr/>
                <p14:nvPr/>
              </p14:nvContentPartPr>
              <p14:xfrm>
                <a:off x="8877829" y="1291451"/>
                <a:ext cx="515880" cy="60120"/>
              </p14:xfrm>
            </p:contentPart>
          </mc:Choice>
          <mc:Fallback xmlns="">
            <p:pic>
              <p:nvPicPr>
                <p:cNvPr id="18" name="Ink 17">
                  <a:extLst>
                    <a:ext uri="{FF2B5EF4-FFF2-40B4-BE49-F238E27FC236}">
                      <a16:creationId xmlns:a16="http://schemas.microsoft.com/office/drawing/2014/main" id="{8C279342-6458-6CC1-FF16-35A7DDBC31AD}"/>
                    </a:ext>
                  </a:extLst>
                </p:cNvPr>
                <p:cNvPicPr/>
                <p:nvPr/>
              </p:nvPicPr>
              <p:blipFill>
                <a:blip r:embed="rId25"/>
                <a:stretch>
                  <a:fillRect/>
                </a:stretch>
              </p:blipFill>
              <p:spPr>
                <a:xfrm>
                  <a:off x="8862709" y="1276331"/>
                  <a:ext cx="546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7FE1F738-D826-5E92-2E0E-14D9B423AA26}"/>
                    </a:ext>
                  </a:extLst>
                </p14:cNvPr>
                <p14:cNvContentPartPr/>
                <p14:nvPr/>
              </p14:nvContentPartPr>
              <p14:xfrm>
                <a:off x="9409909" y="1153571"/>
                <a:ext cx="258120" cy="356040"/>
              </p14:xfrm>
            </p:contentPart>
          </mc:Choice>
          <mc:Fallback xmlns="">
            <p:pic>
              <p:nvPicPr>
                <p:cNvPr id="19" name="Ink 18">
                  <a:extLst>
                    <a:ext uri="{FF2B5EF4-FFF2-40B4-BE49-F238E27FC236}">
                      <a16:creationId xmlns:a16="http://schemas.microsoft.com/office/drawing/2014/main" id="{7FE1F738-D826-5E92-2E0E-14D9B423AA26}"/>
                    </a:ext>
                  </a:extLst>
                </p:cNvPr>
                <p:cNvPicPr/>
                <p:nvPr/>
              </p:nvPicPr>
              <p:blipFill>
                <a:blip r:embed="rId27"/>
                <a:stretch>
                  <a:fillRect/>
                </a:stretch>
              </p:blipFill>
              <p:spPr>
                <a:xfrm>
                  <a:off x="9394429" y="1138091"/>
                  <a:ext cx="288720" cy="386640"/>
                </a:xfrm>
                <a:prstGeom prst="rect">
                  <a:avLst/>
                </a:prstGeom>
              </p:spPr>
            </p:pic>
          </mc:Fallback>
        </mc:AlternateContent>
      </p:grpSp>
      <p:grpSp>
        <p:nvGrpSpPr>
          <p:cNvPr id="53" name="Group 52">
            <a:extLst>
              <a:ext uri="{FF2B5EF4-FFF2-40B4-BE49-F238E27FC236}">
                <a16:creationId xmlns:a16="http://schemas.microsoft.com/office/drawing/2014/main" id="{84224CAB-D00B-C9C0-6CA3-96366ABEF3ED}"/>
              </a:ext>
            </a:extLst>
          </p:cNvPr>
          <p:cNvGrpSpPr/>
          <p:nvPr/>
        </p:nvGrpSpPr>
        <p:grpSpPr>
          <a:xfrm>
            <a:off x="7230413" y="4286773"/>
            <a:ext cx="474120" cy="564120"/>
            <a:chOff x="7230413" y="4286773"/>
            <a:chExt cx="474120" cy="564120"/>
          </a:xfrm>
        </p:grpSpPr>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DED682BE-4B35-B93E-E2B0-43A3681D25CB}"/>
                    </a:ext>
                  </a:extLst>
                </p14:cNvPr>
                <p14:cNvContentPartPr/>
                <p14:nvPr/>
              </p14:nvContentPartPr>
              <p14:xfrm>
                <a:off x="7230413" y="4447693"/>
                <a:ext cx="245880" cy="403200"/>
              </p14:xfrm>
            </p:contentPart>
          </mc:Choice>
          <mc:Fallback xmlns="">
            <p:pic>
              <p:nvPicPr>
                <p:cNvPr id="48" name="Ink 47">
                  <a:extLst>
                    <a:ext uri="{FF2B5EF4-FFF2-40B4-BE49-F238E27FC236}">
                      <a16:creationId xmlns:a16="http://schemas.microsoft.com/office/drawing/2014/main" id="{DED682BE-4B35-B93E-E2B0-43A3681D25CB}"/>
                    </a:ext>
                  </a:extLst>
                </p:cNvPr>
                <p:cNvPicPr/>
                <p:nvPr/>
              </p:nvPicPr>
              <p:blipFill>
                <a:blip r:embed="rId29"/>
                <a:stretch>
                  <a:fillRect/>
                </a:stretch>
              </p:blipFill>
              <p:spPr>
                <a:xfrm>
                  <a:off x="7209893" y="4427173"/>
                  <a:ext cx="2865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EBD2D2E9-CB56-E1A7-B5D7-4C2AFDF2FC6D}"/>
                    </a:ext>
                  </a:extLst>
                </p14:cNvPr>
                <p14:cNvContentPartPr/>
                <p14:nvPr/>
              </p14:nvContentPartPr>
              <p14:xfrm>
                <a:off x="7513373" y="4286773"/>
                <a:ext cx="191160" cy="356040"/>
              </p14:xfrm>
            </p:contentPart>
          </mc:Choice>
          <mc:Fallback xmlns="">
            <p:pic>
              <p:nvPicPr>
                <p:cNvPr id="49" name="Ink 48">
                  <a:extLst>
                    <a:ext uri="{FF2B5EF4-FFF2-40B4-BE49-F238E27FC236}">
                      <a16:creationId xmlns:a16="http://schemas.microsoft.com/office/drawing/2014/main" id="{EBD2D2E9-CB56-E1A7-B5D7-4C2AFDF2FC6D}"/>
                    </a:ext>
                  </a:extLst>
                </p:cNvPr>
                <p:cNvPicPr/>
                <p:nvPr/>
              </p:nvPicPr>
              <p:blipFill>
                <a:blip r:embed="rId31"/>
                <a:stretch>
                  <a:fillRect/>
                </a:stretch>
              </p:blipFill>
              <p:spPr>
                <a:xfrm>
                  <a:off x="7493213" y="4266253"/>
                  <a:ext cx="232200" cy="397080"/>
                </a:xfrm>
                <a:prstGeom prst="rect">
                  <a:avLst/>
                </a:prstGeom>
              </p:spPr>
            </p:pic>
          </mc:Fallback>
        </mc:AlternateContent>
      </p:grpSp>
      <p:grpSp>
        <p:nvGrpSpPr>
          <p:cNvPr id="58" name="Group 57">
            <a:extLst>
              <a:ext uri="{FF2B5EF4-FFF2-40B4-BE49-F238E27FC236}">
                <a16:creationId xmlns:a16="http://schemas.microsoft.com/office/drawing/2014/main" id="{0AADBC8A-8497-373C-73B8-93A4931FF9F5}"/>
              </a:ext>
            </a:extLst>
          </p:cNvPr>
          <p:cNvGrpSpPr/>
          <p:nvPr/>
        </p:nvGrpSpPr>
        <p:grpSpPr>
          <a:xfrm>
            <a:off x="9605693" y="4541653"/>
            <a:ext cx="486720" cy="396360"/>
            <a:chOff x="9605693" y="4541653"/>
            <a:chExt cx="486720" cy="396360"/>
          </a:xfrm>
        </p:grpSpPr>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A88E6569-1D83-939F-60FD-056F0E89FA21}"/>
                    </a:ext>
                  </a:extLst>
                </p14:cNvPr>
                <p14:cNvContentPartPr/>
                <p14:nvPr/>
              </p14:nvContentPartPr>
              <p14:xfrm>
                <a:off x="9605693" y="4595293"/>
                <a:ext cx="241200" cy="195120"/>
              </p14:xfrm>
            </p:contentPart>
          </mc:Choice>
          <mc:Fallback xmlns="">
            <p:pic>
              <p:nvPicPr>
                <p:cNvPr id="54" name="Ink 53">
                  <a:extLst>
                    <a:ext uri="{FF2B5EF4-FFF2-40B4-BE49-F238E27FC236}">
                      <a16:creationId xmlns:a16="http://schemas.microsoft.com/office/drawing/2014/main" id="{A88E6569-1D83-939F-60FD-056F0E89FA21}"/>
                    </a:ext>
                  </a:extLst>
                </p:cNvPr>
                <p:cNvPicPr/>
                <p:nvPr/>
              </p:nvPicPr>
              <p:blipFill>
                <a:blip r:embed="rId33"/>
                <a:stretch>
                  <a:fillRect/>
                </a:stretch>
              </p:blipFill>
              <p:spPr>
                <a:xfrm>
                  <a:off x="9585173" y="4574773"/>
                  <a:ext cx="281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25DA0DF0-95D6-7291-28BD-4B83B589A391}"/>
                    </a:ext>
                  </a:extLst>
                </p14:cNvPr>
                <p14:cNvContentPartPr/>
                <p14:nvPr/>
              </p14:nvContentPartPr>
              <p14:xfrm>
                <a:off x="9964973" y="4541653"/>
                <a:ext cx="34200" cy="295920"/>
              </p14:xfrm>
            </p:contentPart>
          </mc:Choice>
          <mc:Fallback xmlns="">
            <p:pic>
              <p:nvPicPr>
                <p:cNvPr id="55" name="Ink 54">
                  <a:extLst>
                    <a:ext uri="{FF2B5EF4-FFF2-40B4-BE49-F238E27FC236}">
                      <a16:creationId xmlns:a16="http://schemas.microsoft.com/office/drawing/2014/main" id="{25DA0DF0-95D6-7291-28BD-4B83B589A391}"/>
                    </a:ext>
                  </a:extLst>
                </p:cNvPr>
                <p:cNvPicPr/>
                <p:nvPr/>
              </p:nvPicPr>
              <p:blipFill>
                <a:blip r:embed="rId35"/>
                <a:stretch>
                  <a:fillRect/>
                </a:stretch>
              </p:blipFill>
              <p:spPr>
                <a:xfrm>
                  <a:off x="9944813" y="4521133"/>
                  <a:ext cx="74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6" name="Ink 55">
                  <a:extLst>
                    <a:ext uri="{FF2B5EF4-FFF2-40B4-BE49-F238E27FC236}">
                      <a16:creationId xmlns:a16="http://schemas.microsoft.com/office/drawing/2014/main" id="{CA9D1887-A7E7-C6D3-FE99-D2956E435805}"/>
                    </a:ext>
                  </a:extLst>
                </p14:cNvPr>
                <p14:cNvContentPartPr/>
                <p14:nvPr/>
              </p14:nvContentPartPr>
              <p14:xfrm>
                <a:off x="9880373" y="4763413"/>
                <a:ext cx="212040" cy="174600"/>
              </p14:xfrm>
            </p:contentPart>
          </mc:Choice>
          <mc:Fallback xmlns="">
            <p:pic>
              <p:nvPicPr>
                <p:cNvPr id="56" name="Ink 55">
                  <a:extLst>
                    <a:ext uri="{FF2B5EF4-FFF2-40B4-BE49-F238E27FC236}">
                      <a16:creationId xmlns:a16="http://schemas.microsoft.com/office/drawing/2014/main" id="{CA9D1887-A7E7-C6D3-FE99-D2956E435805}"/>
                    </a:ext>
                  </a:extLst>
                </p:cNvPr>
                <p:cNvPicPr/>
                <p:nvPr/>
              </p:nvPicPr>
              <p:blipFill>
                <a:blip r:embed="rId37"/>
                <a:stretch>
                  <a:fillRect/>
                </a:stretch>
              </p:blipFill>
              <p:spPr>
                <a:xfrm>
                  <a:off x="9859853" y="4743253"/>
                  <a:ext cx="252720" cy="215280"/>
                </a:xfrm>
                <a:prstGeom prst="rect">
                  <a:avLst/>
                </a:prstGeom>
              </p:spPr>
            </p:pic>
          </mc:Fallback>
        </mc:AlternateContent>
      </p:grpSp>
      <p:grpSp>
        <p:nvGrpSpPr>
          <p:cNvPr id="63" name="Group 62">
            <a:extLst>
              <a:ext uri="{FF2B5EF4-FFF2-40B4-BE49-F238E27FC236}">
                <a16:creationId xmlns:a16="http://schemas.microsoft.com/office/drawing/2014/main" id="{1F4DE68E-73E8-F199-96E5-A7531ACC1E5E}"/>
              </a:ext>
            </a:extLst>
          </p:cNvPr>
          <p:cNvGrpSpPr/>
          <p:nvPr/>
        </p:nvGrpSpPr>
        <p:grpSpPr>
          <a:xfrm>
            <a:off x="8170013" y="3427093"/>
            <a:ext cx="322200" cy="275760"/>
            <a:chOff x="8170013" y="3427093"/>
            <a:chExt cx="322200" cy="275760"/>
          </a:xfrm>
        </p:grpSpPr>
        <mc:AlternateContent xmlns:mc="http://schemas.openxmlformats.org/markup-compatibility/2006" xmlns:p14="http://schemas.microsoft.com/office/powerpoint/2010/main">
          <mc:Choice Requires="p14">
            <p:contentPart p14:bwMode="auto" r:id="rId38">
              <p14:nvContentPartPr>
                <p14:cNvPr id="59" name="Ink 58">
                  <a:extLst>
                    <a:ext uri="{FF2B5EF4-FFF2-40B4-BE49-F238E27FC236}">
                      <a16:creationId xmlns:a16="http://schemas.microsoft.com/office/drawing/2014/main" id="{97EEA033-CA37-5ED3-BB41-7798CB8E7C9A}"/>
                    </a:ext>
                  </a:extLst>
                </p14:cNvPr>
                <p14:cNvContentPartPr/>
                <p14:nvPr/>
              </p14:nvContentPartPr>
              <p14:xfrm>
                <a:off x="8170013" y="3474253"/>
                <a:ext cx="178200" cy="228600"/>
              </p14:xfrm>
            </p:contentPart>
          </mc:Choice>
          <mc:Fallback xmlns="">
            <p:pic>
              <p:nvPicPr>
                <p:cNvPr id="59" name="Ink 58">
                  <a:extLst>
                    <a:ext uri="{FF2B5EF4-FFF2-40B4-BE49-F238E27FC236}">
                      <a16:creationId xmlns:a16="http://schemas.microsoft.com/office/drawing/2014/main" id="{97EEA033-CA37-5ED3-BB41-7798CB8E7C9A}"/>
                    </a:ext>
                  </a:extLst>
                </p:cNvPr>
                <p:cNvPicPr/>
                <p:nvPr/>
              </p:nvPicPr>
              <p:blipFill>
                <a:blip r:embed="rId39"/>
                <a:stretch>
                  <a:fillRect/>
                </a:stretch>
              </p:blipFill>
              <p:spPr>
                <a:xfrm>
                  <a:off x="8149853" y="3453733"/>
                  <a:ext cx="218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59">
                  <a:extLst>
                    <a:ext uri="{FF2B5EF4-FFF2-40B4-BE49-F238E27FC236}">
                      <a16:creationId xmlns:a16="http://schemas.microsoft.com/office/drawing/2014/main" id="{5ADEA87C-2817-DC01-BD71-507A8A4CA4A2}"/>
                    </a:ext>
                  </a:extLst>
                </p14:cNvPr>
                <p14:cNvContentPartPr/>
                <p14:nvPr/>
              </p14:nvContentPartPr>
              <p14:xfrm>
                <a:off x="8398613" y="3447613"/>
                <a:ext cx="59760" cy="255240"/>
              </p14:xfrm>
            </p:contentPart>
          </mc:Choice>
          <mc:Fallback xmlns="">
            <p:pic>
              <p:nvPicPr>
                <p:cNvPr id="60" name="Ink 59">
                  <a:extLst>
                    <a:ext uri="{FF2B5EF4-FFF2-40B4-BE49-F238E27FC236}">
                      <a16:creationId xmlns:a16="http://schemas.microsoft.com/office/drawing/2014/main" id="{5ADEA87C-2817-DC01-BD71-507A8A4CA4A2}"/>
                    </a:ext>
                  </a:extLst>
                </p:cNvPr>
                <p:cNvPicPr/>
                <p:nvPr/>
              </p:nvPicPr>
              <p:blipFill>
                <a:blip r:embed="rId41"/>
                <a:stretch>
                  <a:fillRect/>
                </a:stretch>
              </p:blipFill>
              <p:spPr>
                <a:xfrm>
                  <a:off x="8378453" y="3427093"/>
                  <a:ext cx="100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BC5767BA-7C52-0F57-11D7-A87FC36619C0}"/>
                    </a:ext>
                  </a:extLst>
                </p14:cNvPr>
                <p14:cNvContentPartPr/>
                <p14:nvPr/>
              </p14:nvContentPartPr>
              <p14:xfrm>
                <a:off x="8364773" y="3427093"/>
                <a:ext cx="127440" cy="60840"/>
              </p14:xfrm>
            </p:contentPart>
          </mc:Choice>
          <mc:Fallback xmlns="">
            <p:pic>
              <p:nvPicPr>
                <p:cNvPr id="61" name="Ink 60">
                  <a:extLst>
                    <a:ext uri="{FF2B5EF4-FFF2-40B4-BE49-F238E27FC236}">
                      <a16:creationId xmlns:a16="http://schemas.microsoft.com/office/drawing/2014/main" id="{BC5767BA-7C52-0F57-11D7-A87FC36619C0}"/>
                    </a:ext>
                  </a:extLst>
                </p:cNvPr>
                <p:cNvPicPr/>
                <p:nvPr/>
              </p:nvPicPr>
              <p:blipFill>
                <a:blip r:embed="rId43"/>
                <a:stretch>
                  <a:fillRect/>
                </a:stretch>
              </p:blipFill>
              <p:spPr>
                <a:xfrm>
                  <a:off x="8344613" y="3406573"/>
                  <a:ext cx="16812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E2867F18-7D8E-799C-812C-0283FAD0A133}"/>
                  </a:ext>
                </a:extLst>
              </p14:cNvPr>
              <p14:cNvContentPartPr/>
              <p14:nvPr/>
            </p14:nvContentPartPr>
            <p14:xfrm>
              <a:off x="7475933" y="4810573"/>
              <a:ext cx="360" cy="6840"/>
            </p14:xfrm>
          </p:contentPart>
        </mc:Choice>
        <mc:Fallback xmlns="">
          <p:pic>
            <p:nvPicPr>
              <p:cNvPr id="64" name="Ink 63">
                <a:extLst>
                  <a:ext uri="{FF2B5EF4-FFF2-40B4-BE49-F238E27FC236}">
                    <a16:creationId xmlns:a16="http://schemas.microsoft.com/office/drawing/2014/main" id="{E2867F18-7D8E-799C-812C-0283FAD0A133}"/>
                  </a:ext>
                </a:extLst>
              </p:cNvPr>
              <p:cNvPicPr/>
              <p:nvPr/>
            </p:nvPicPr>
            <p:blipFill>
              <a:blip r:embed="rId45"/>
              <a:stretch>
                <a:fillRect/>
              </a:stretch>
            </p:blipFill>
            <p:spPr>
              <a:xfrm>
                <a:off x="7455413" y="4790053"/>
                <a:ext cx="41040" cy="47880"/>
              </a:xfrm>
              <a:prstGeom prst="rect">
                <a:avLst/>
              </a:prstGeom>
            </p:spPr>
          </p:pic>
        </mc:Fallback>
      </mc:AlternateContent>
      <p:grpSp>
        <p:nvGrpSpPr>
          <p:cNvPr id="75" name="Group 74">
            <a:extLst>
              <a:ext uri="{FF2B5EF4-FFF2-40B4-BE49-F238E27FC236}">
                <a16:creationId xmlns:a16="http://schemas.microsoft.com/office/drawing/2014/main" id="{CF39A517-5E35-5E74-7CA9-F3AB140E029D}"/>
              </a:ext>
            </a:extLst>
          </p:cNvPr>
          <p:cNvGrpSpPr/>
          <p:nvPr/>
        </p:nvGrpSpPr>
        <p:grpSpPr>
          <a:xfrm>
            <a:off x="5977253" y="627733"/>
            <a:ext cx="457560" cy="516960"/>
            <a:chOff x="5977253" y="627733"/>
            <a:chExt cx="457560" cy="516960"/>
          </a:xfrm>
        </p:grpSpPr>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BDA7EFE9-6D7F-EC44-BFC2-B8AB0F51F3C3}"/>
                    </a:ext>
                  </a:extLst>
                </p14:cNvPr>
                <p14:cNvContentPartPr/>
                <p14:nvPr/>
              </p14:nvContentPartPr>
              <p14:xfrm>
                <a:off x="5977253" y="627733"/>
                <a:ext cx="127440" cy="295560"/>
              </p14:xfrm>
            </p:contentPart>
          </mc:Choice>
          <mc:Fallback xmlns="">
            <p:pic>
              <p:nvPicPr>
                <p:cNvPr id="65" name="Ink 64">
                  <a:extLst>
                    <a:ext uri="{FF2B5EF4-FFF2-40B4-BE49-F238E27FC236}">
                      <a16:creationId xmlns:a16="http://schemas.microsoft.com/office/drawing/2014/main" id="{BDA7EFE9-6D7F-EC44-BFC2-B8AB0F51F3C3}"/>
                    </a:ext>
                  </a:extLst>
                </p:cNvPr>
                <p:cNvPicPr/>
                <p:nvPr/>
              </p:nvPicPr>
              <p:blipFill>
                <a:blip r:embed="rId47"/>
                <a:stretch>
                  <a:fillRect/>
                </a:stretch>
              </p:blipFill>
              <p:spPr>
                <a:xfrm>
                  <a:off x="5956733" y="607573"/>
                  <a:ext cx="1681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FAB86B34-7ABB-18F3-31B1-238DFC8D16FF}"/>
                    </a:ext>
                  </a:extLst>
                </p14:cNvPr>
                <p14:cNvContentPartPr/>
                <p14:nvPr/>
              </p14:nvContentPartPr>
              <p14:xfrm>
                <a:off x="5977253" y="836173"/>
                <a:ext cx="135720" cy="67320"/>
              </p14:xfrm>
            </p:contentPart>
          </mc:Choice>
          <mc:Fallback xmlns="">
            <p:pic>
              <p:nvPicPr>
                <p:cNvPr id="66" name="Ink 65">
                  <a:extLst>
                    <a:ext uri="{FF2B5EF4-FFF2-40B4-BE49-F238E27FC236}">
                      <a16:creationId xmlns:a16="http://schemas.microsoft.com/office/drawing/2014/main" id="{FAB86B34-7ABB-18F3-31B1-238DFC8D16FF}"/>
                    </a:ext>
                  </a:extLst>
                </p:cNvPr>
                <p:cNvPicPr/>
                <p:nvPr/>
              </p:nvPicPr>
              <p:blipFill>
                <a:blip r:embed="rId49"/>
                <a:stretch>
                  <a:fillRect/>
                </a:stretch>
              </p:blipFill>
              <p:spPr>
                <a:xfrm>
                  <a:off x="5956733" y="815653"/>
                  <a:ext cx="176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E6A11358-71B8-5E20-3867-AFAAC99E86F5}"/>
                    </a:ext>
                  </a:extLst>
                </p14:cNvPr>
                <p14:cNvContentPartPr/>
                <p14:nvPr/>
              </p14:nvContentPartPr>
              <p14:xfrm>
                <a:off x="6129533" y="724573"/>
                <a:ext cx="305280" cy="420120"/>
              </p14:xfrm>
            </p:contentPart>
          </mc:Choice>
          <mc:Fallback xmlns="">
            <p:pic>
              <p:nvPicPr>
                <p:cNvPr id="67" name="Ink 66">
                  <a:extLst>
                    <a:ext uri="{FF2B5EF4-FFF2-40B4-BE49-F238E27FC236}">
                      <a16:creationId xmlns:a16="http://schemas.microsoft.com/office/drawing/2014/main" id="{E6A11358-71B8-5E20-3867-AFAAC99E86F5}"/>
                    </a:ext>
                  </a:extLst>
                </p:cNvPr>
                <p:cNvPicPr/>
                <p:nvPr/>
              </p:nvPicPr>
              <p:blipFill>
                <a:blip r:embed="rId51"/>
                <a:stretch>
                  <a:fillRect/>
                </a:stretch>
              </p:blipFill>
              <p:spPr>
                <a:xfrm>
                  <a:off x="6109373" y="704413"/>
                  <a:ext cx="345960" cy="461160"/>
                </a:xfrm>
                <a:prstGeom prst="rect">
                  <a:avLst/>
                </a:prstGeom>
              </p:spPr>
            </p:pic>
          </mc:Fallback>
        </mc:AlternateContent>
      </p:grpSp>
      <p:grpSp>
        <p:nvGrpSpPr>
          <p:cNvPr id="73" name="Group 72">
            <a:extLst>
              <a:ext uri="{FF2B5EF4-FFF2-40B4-BE49-F238E27FC236}">
                <a16:creationId xmlns:a16="http://schemas.microsoft.com/office/drawing/2014/main" id="{1DCF7DC3-2D11-EBFD-6ED0-31167F5E43D7}"/>
              </a:ext>
            </a:extLst>
          </p:cNvPr>
          <p:cNvGrpSpPr/>
          <p:nvPr/>
        </p:nvGrpSpPr>
        <p:grpSpPr>
          <a:xfrm>
            <a:off x="5875733" y="1742293"/>
            <a:ext cx="1151640" cy="386640"/>
            <a:chOff x="5875733" y="1742293"/>
            <a:chExt cx="1151640" cy="386640"/>
          </a:xfrm>
        </p:grpSpPr>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4FC56359-EE25-BF96-7EBC-CAB0C17F8920}"/>
                    </a:ext>
                  </a:extLst>
                </p14:cNvPr>
                <p14:cNvContentPartPr/>
                <p14:nvPr/>
              </p14:nvContentPartPr>
              <p14:xfrm>
                <a:off x="5875733" y="1869733"/>
                <a:ext cx="178200" cy="259200"/>
              </p14:xfrm>
            </p:contentPart>
          </mc:Choice>
          <mc:Fallback xmlns="">
            <p:pic>
              <p:nvPicPr>
                <p:cNvPr id="68" name="Ink 67">
                  <a:extLst>
                    <a:ext uri="{FF2B5EF4-FFF2-40B4-BE49-F238E27FC236}">
                      <a16:creationId xmlns:a16="http://schemas.microsoft.com/office/drawing/2014/main" id="{4FC56359-EE25-BF96-7EBC-CAB0C17F8920}"/>
                    </a:ext>
                  </a:extLst>
                </p:cNvPr>
                <p:cNvPicPr/>
                <p:nvPr/>
              </p:nvPicPr>
              <p:blipFill>
                <a:blip r:embed="rId53"/>
                <a:stretch>
                  <a:fillRect/>
                </a:stretch>
              </p:blipFill>
              <p:spPr>
                <a:xfrm>
                  <a:off x="5855213" y="1849213"/>
                  <a:ext cx="2188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1499330C-59A5-28B5-A33B-8DFCA1EF7570}"/>
                    </a:ext>
                  </a:extLst>
                </p14:cNvPr>
                <p14:cNvContentPartPr/>
                <p14:nvPr/>
              </p14:nvContentPartPr>
              <p14:xfrm>
                <a:off x="5943413" y="1772893"/>
                <a:ext cx="152640" cy="16560"/>
              </p14:xfrm>
            </p:contentPart>
          </mc:Choice>
          <mc:Fallback xmlns="">
            <p:pic>
              <p:nvPicPr>
                <p:cNvPr id="69" name="Ink 68">
                  <a:extLst>
                    <a:ext uri="{FF2B5EF4-FFF2-40B4-BE49-F238E27FC236}">
                      <a16:creationId xmlns:a16="http://schemas.microsoft.com/office/drawing/2014/main" id="{1499330C-59A5-28B5-A33B-8DFCA1EF7570}"/>
                    </a:ext>
                  </a:extLst>
                </p:cNvPr>
                <p:cNvPicPr/>
                <p:nvPr/>
              </p:nvPicPr>
              <p:blipFill>
                <a:blip r:embed="rId55"/>
                <a:stretch>
                  <a:fillRect/>
                </a:stretch>
              </p:blipFill>
              <p:spPr>
                <a:xfrm>
                  <a:off x="5922893" y="1752373"/>
                  <a:ext cx="193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30982172-4669-E720-0DF3-31FB0253E5F3}"/>
                    </a:ext>
                  </a:extLst>
                </p14:cNvPr>
                <p14:cNvContentPartPr/>
                <p14:nvPr/>
              </p14:nvContentPartPr>
              <p14:xfrm>
                <a:off x="6129533" y="1865773"/>
                <a:ext cx="169560" cy="192240"/>
              </p14:xfrm>
            </p:contentPart>
          </mc:Choice>
          <mc:Fallback xmlns="">
            <p:pic>
              <p:nvPicPr>
                <p:cNvPr id="70" name="Ink 69">
                  <a:extLst>
                    <a:ext uri="{FF2B5EF4-FFF2-40B4-BE49-F238E27FC236}">
                      <a16:creationId xmlns:a16="http://schemas.microsoft.com/office/drawing/2014/main" id="{30982172-4669-E720-0DF3-31FB0253E5F3}"/>
                    </a:ext>
                  </a:extLst>
                </p:cNvPr>
                <p:cNvPicPr/>
                <p:nvPr/>
              </p:nvPicPr>
              <p:blipFill>
                <a:blip r:embed="rId57"/>
                <a:stretch>
                  <a:fillRect/>
                </a:stretch>
              </p:blipFill>
              <p:spPr>
                <a:xfrm>
                  <a:off x="6109373" y="1845613"/>
                  <a:ext cx="210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3CB0D650-E532-6B82-8BB2-200E618F5506}"/>
                    </a:ext>
                  </a:extLst>
                </p14:cNvPr>
                <p14:cNvContentPartPr/>
                <p14:nvPr/>
              </p14:nvContentPartPr>
              <p14:xfrm>
                <a:off x="6358133" y="1742293"/>
                <a:ext cx="669240" cy="288720"/>
              </p14:xfrm>
            </p:contentPart>
          </mc:Choice>
          <mc:Fallback xmlns="">
            <p:pic>
              <p:nvPicPr>
                <p:cNvPr id="71" name="Ink 70">
                  <a:extLst>
                    <a:ext uri="{FF2B5EF4-FFF2-40B4-BE49-F238E27FC236}">
                      <a16:creationId xmlns:a16="http://schemas.microsoft.com/office/drawing/2014/main" id="{3CB0D650-E532-6B82-8BB2-200E618F5506}"/>
                    </a:ext>
                  </a:extLst>
                </p:cNvPr>
                <p:cNvPicPr/>
                <p:nvPr/>
              </p:nvPicPr>
              <p:blipFill>
                <a:blip r:embed="rId59"/>
                <a:stretch>
                  <a:fillRect/>
                </a:stretch>
              </p:blipFill>
              <p:spPr>
                <a:xfrm>
                  <a:off x="6337973" y="1722133"/>
                  <a:ext cx="709920" cy="329400"/>
                </a:xfrm>
                <a:prstGeom prst="rect">
                  <a:avLst/>
                </a:prstGeom>
              </p:spPr>
            </p:pic>
          </mc:Fallback>
        </mc:AlternateContent>
      </p:grpSp>
      <p:grpSp>
        <p:nvGrpSpPr>
          <p:cNvPr id="79" name="Group 78">
            <a:extLst>
              <a:ext uri="{FF2B5EF4-FFF2-40B4-BE49-F238E27FC236}">
                <a16:creationId xmlns:a16="http://schemas.microsoft.com/office/drawing/2014/main" id="{F24BD52D-62F2-F3BA-FB00-D3DFB158A60F}"/>
              </a:ext>
            </a:extLst>
          </p:cNvPr>
          <p:cNvGrpSpPr/>
          <p:nvPr/>
        </p:nvGrpSpPr>
        <p:grpSpPr>
          <a:xfrm>
            <a:off x="6364973" y="2306053"/>
            <a:ext cx="256320" cy="256320"/>
            <a:chOff x="6364973" y="2306053"/>
            <a:chExt cx="256320" cy="256320"/>
          </a:xfrm>
        </p:grpSpPr>
        <mc:AlternateContent xmlns:mc="http://schemas.openxmlformats.org/markup-compatibility/2006" xmlns:p14="http://schemas.microsoft.com/office/powerpoint/2010/main">
          <mc:Choice Requires="p14">
            <p:contentPart p14:bwMode="auto" r:id="rId60">
              <p14:nvContentPartPr>
                <p14:cNvPr id="76" name="Ink 75">
                  <a:extLst>
                    <a:ext uri="{FF2B5EF4-FFF2-40B4-BE49-F238E27FC236}">
                      <a16:creationId xmlns:a16="http://schemas.microsoft.com/office/drawing/2014/main" id="{C93AFDC2-D318-3D9B-203E-19B8B13C1907}"/>
                    </a:ext>
                  </a:extLst>
                </p14:cNvPr>
                <p14:cNvContentPartPr/>
                <p14:nvPr/>
              </p14:nvContentPartPr>
              <p14:xfrm>
                <a:off x="6366773" y="2360053"/>
                <a:ext cx="254520" cy="191880"/>
              </p14:xfrm>
            </p:contentPart>
          </mc:Choice>
          <mc:Fallback xmlns="">
            <p:pic>
              <p:nvPicPr>
                <p:cNvPr id="76" name="Ink 75">
                  <a:extLst>
                    <a:ext uri="{FF2B5EF4-FFF2-40B4-BE49-F238E27FC236}">
                      <a16:creationId xmlns:a16="http://schemas.microsoft.com/office/drawing/2014/main" id="{C93AFDC2-D318-3D9B-203E-19B8B13C1907}"/>
                    </a:ext>
                  </a:extLst>
                </p:cNvPr>
                <p:cNvPicPr/>
                <p:nvPr/>
              </p:nvPicPr>
              <p:blipFill>
                <a:blip r:embed="rId61"/>
                <a:stretch>
                  <a:fillRect/>
                </a:stretch>
              </p:blipFill>
              <p:spPr>
                <a:xfrm>
                  <a:off x="6346253" y="2339533"/>
                  <a:ext cx="2952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7" name="Ink 76">
                  <a:extLst>
                    <a:ext uri="{FF2B5EF4-FFF2-40B4-BE49-F238E27FC236}">
                      <a16:creationId xmlns:a16="http://schemas.microsoft.com/office/drawing/2014/main" id="{CB1CB29B-4883-E698-23D6-01C8E5C7ECD0}"/>
                    </a:ext>
                  </a:extLst>
                </p14:cNvPr>
                <p14:cNvContentPartPr/>
                <p14:nvPr/>
              </p14:nvContentPartPr>
              <p14:xfrm>
                <a:off x="6364973" y="2306053"/>
                <a:ext cx="256320" cy="256320"/>
              </p14:xfrm>
            </p:contentPart>
          </mc:Choice>
          <mc:Fallback xmlns="">
            <p:pic>
              <p:nvPicPr>
                <p:cNvPr id="77" name="Ink 76">
                  <a:extLst>
                    <a:ext uri="{FF2B5EF4-FFF2-40B4-BE49-F238E27FC236}">
                      <a16:creationId xmlns:a16="http://schemas.microsoft.com/office/drawing/2014/main" id="{CB1CB29B-4883-E698-23D6-01C8E5C7ECD0}"/>
                    </a:ext>
                  </a:extLst>
                </p:cNvPr>
                <p:cNvPicPr/>
                <p:nvPr/>
              </p:nvPicPr>
              <p:blipFill>
                <a:blip r:embed="rId63"/>
                <a:stretch>
                  <a:fillRect/>
                </a:stretch>
              </p:blipFill>
              <p:spPr>
                <a:xfrm>
                  <a:off x="6344453" y="2285533"/>
                  <a:ext cx="297000" cy="297000"/>
                </a:xfrm>
                <a:prstGeom prst="rect">
                  <a:avLst/>
                </a:prstGeom>
              </p:spPr>
            </p:pic>
          </mc:Fallback>
        </mc:AlternateContent>
      </p:grpSp>
      <p:grpSp>
        <p:nvGrpSpPr>
          <p:cNvPr id="97" name="Group 96">
            <a:extLst>
              <a:ext uri="{FF2B5EF4-FFF2-40B4-BE49-F238E27FC236}">
                <a16:creationId xmlns:a16="http://schemas.microsoft.com/office/drawing/2014/main" id="{3A93D118-CB3D-8D48-E440-825DEB7C3287}"/>
              </a:ext>
            </a:extLst>
          </p:cNvPr>
          <p:cNvGrpSpPr/>
          <p:nvPr/>
        </p:nvGrpSpPr>
        <p:grpSpPr>
          <a:xfrm>
            <a:off x="9194573" y="231733"/>
            <a:ext cx="2720520" cy="2165760"/>
            <a:chOff x="9194573" y="231733"/>
            <a:chExt cx="2720520" cy="2165760"/>
          </a:xfrm>
        </p:grpSpPr>
        <mc:AlternateContent xmlns:mc="http://schemas.openxmlformats.org/markup-compatibility/2006" xmlns:p14="http://schemas.microsoft.com/office/powerpoint/2010/main">
          <mc:Choice Requires="p14">
            <p:contentPart p14:bwMode="auto" r:id="rId64">
              <p14:nvContentPartPr>
                <p14:cNvPr id="80" name="Ink 79">
                  <a:extLst>
                    <a:ext uri="{FF2B5EF4-FFF2-40B4-BE49-F238E27FC236}">
                      <a16:creationId xmlns:a16="http://schemas.microsoft.com/office/drawing/2014/main" id="{EC283812-4592-F9FA-2F3C-50E0A5548D89}"/>
                    </a:ext>
                  </a:extLst>
                </p14:cNvPr>
                <p14:cNvContentPartPr/>
                <p14:nvPr/>
              </p14:nvContentPartPr>
              <p14:xfrm>
                <a:off x="9194573" y="583453"/>
                <a:ext cx="457560" cy="323280"/>
              </p14:xfrm>
            </p:contentPart>
          </mc:Choice>
          <mc:Fallback xmlns="">
            <p:pic>
              <p:nvPicPr>
                <p:cNvPr id="80" name="Ink 79">
                  <a:extLst>
                    <a:ext uri="{FF2B5EF4-FFF2-40B4-BE49-F238E27FC236}">
                      <a16:creationId xmlns:a16="http://schemas.microsoft.com/office/drawing/2014/main" id="{EC283812-4592-F9FA-2F3C-50E0A5548D89}"/>
                    </a:ext>
                  </a:extLst>
                </p:cNvPr>
                <p:cNvPicPr/>
                <p:nvPr/>
              </p:nvPicPr>
              <p:blipFill>
                <a:blip r:embed="rId65"/>
                <a:stretch>
                  <a:fillRect/>
                </a:stretch>
              </p:blipFill>
              <p:spPr>
                <a:xfrm>
                  <a:off x="9174053" y="563293"/>
                  <a:ext cx="498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1" name="Ink 80">
                  <a:extLst>
                    <a:ext uri="{FF2B5EF4-FFF2-40B4-BE49-F238E27FC236}">
                      <a16:creationId xmlns:a16="http://schemas.microsoft.com/office/drawing/2014/main" id="{03FA42B6-10FF-9852-DCF2-59EB012E2588}"/>
                    </a:ext>
                  </a:extLst>
                </p14:cNvPr>
                <p14:cNvContentPartPr/>
                <p14:nvPr/>
              </p14:nvContentPartPr>
              <p14:xfrm>
                <a:off x="9719453" y="499933"/>
                <a:ext cx="42840" cy="309240"/>
              </p14:xfrm>
            </p:contentPart>
          </mc:Choice>
          <mc:Fallback xmlns="">
            <p:pic>
              <p:nvPicPr>
                <p:cNvPr id="81" name="Ink 80">
                  <a:extLst>
                    <a:ext uri="{FF2B5EF4-FFF2-40B4-BE49-F238E27FC236}">
                      <a16:creationId xmlns:a16="http://schemas.microsoft.com/office/drawing/2014/main" id="{03FA42B6-10FF-9852-DCF2-59EB012E2588}"/>
                    </a:ext>
                  </a:extLst>
                </p:cNvPr>
                <p:cNvPicPr/>
                <p:nvPr/>
              </p:nvPicPr>
              <p:blipFill>
                <a:blip r:embed="rId67"/>
                <a:stretch>
                  <a:fillRect/>
                </a:stretch>
              </p:blipFill>
              <p:spPr>
                <a:xfrm>
                  <a:off x="9699293" y="479773"/>
                  <a:ext cx="835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1">
                  <a:extLst>
                    <a:ext uri="{FF2B5EF4-FFF2-40B4-BE49-F238E27FC236}">
                      <a16:creationId xmlns:a16="http://schemas.microsoft.com/office/drawing/2014/main" id="{EF06A540-3B13-5773-645B-43699F4D7E5E}"/>
                    </a:ext>
                  </a:extLst>
                </p14:cNvPr>
                <p14:cNvContentPartPr/>
                <p14:nvPr/>
              </p14:nvContentPartPr>
              <p14:xfrm>
                <a:off x="9711173" y="566533"/>
                <a:ext cx="457560" cy="323640"/>
              </p14:xfrm>
            </p:contentPart>
          </mc:Choice>
          <mc:Fallback xmlns="">
            <p:pic>
              <p:nvPicPr>
                <p:cNvPr id="82" name="Ink 81">
                  <a:extLst>
                    <a:ext uri="{FF2B5EF4-FFF2-40B4-BE49-F238E27FC236}">
                      <a16:creationId xmlns:a16="http://schemas.microsoft.com/office/drawing/2014/main" id="{EF06A540-3B13-5773-645B-43699F4D7E5E}"/>
                    </a:ext>
                  </a:extLst>
                </p:cNvPr>
                <p:cNvPicPr/>
                <p:nvPr/>
              </p:nvPicPr>
              <p:blipFill>
                <a:blip r:embed="rId69"/>
                <a:stretch>
                  <a:fillRect/>
                </a:stretch>
              </p:blipFill>
              <p:spPr>
                <a:xfrm>
                  <a:off x="9690653" y="546013"/>
                  <a:ext cx="498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2">
                  <a:extLst>
                    <a:ext uri="{FF2B5EF4-FFF2-40B4-BE49-F238E27FC236}">
                      <a16:creationId xmlns:a16="http://schemas.microsoft.com/office/drawing/2014/main" id="{A3A4F7FA-86F6-07DB-33A1-EFBCC45A4E19}"/>
                    </a:ext>
                  </a:extLst>
                </p14:cNvPr>
                <p14:cNvContentPartPr/>
                <p14:nvPr/>
              </p14:nvContentPartPr>
              <p14:xfrm>
                <a:off x="10236053" y="231733"/>
                <a:ext cx="42840" cy="470160"/>
              </p14:xfrm>
            </p:contentPart>
          </mc:Choice>
          <mc:Fallback xmlns="">
            <p:pic>
              <p:nvPicPr>
                <p:cNvPr id="83" name="Ink 82">
                  <a:extLst>
                    <a:ext uri="{FF2B5EF4-FFF2-40B4-BE49-F238E27FC236}">
                      <a16:creationId xmlns:a16="http://schemas.microsoft.com/office/drawing/2014/main" id="{A3A4F7FA-86F6-07DB-33A1-EFBCC45A4E19}"/>
                    </a:ext>
                  </a:extLst>
                </p:cNvPr>
                <p:cNvPicPr/>
                <p:nvPr/>
              </p:nvPicPr>
              <p:blipFill>
                <a:blip r:embed="rId71"/>
                <a:stretch>
                  <a:fillRect/>
                </a:stretch>
              </p:blipFill>
              <p:spPr>
                <a:xfrm>
                  <a:off x="10215533" y="211573"/>
                  <a:ext cx="835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4" name="Ink 83">
                  <a:extLst>
                    <a:ext uri="{FF2B5EF4-FFF2-40B4-BE49-F238E27FC236}">
                      <a16:creationId xmlns:a16="http://schemas.microsoft.com/office/drawing/2014/main" id="{7260C57E-4913-CD1B-74D3-7939E5C7A6E0}"/>
                    </a:ext>
                  </a:extLst>
                </p14:cNvPr>
                <p14:cNvContentPartPr/>
                <p14:nvPr/>
              </p14:nvContentPartPr>
              <p14:xfrm>
                <a:off x="10151453" y="457813"/>
                <a:ext cx="203400" cy="69840"/>
              </p14:xfrm>
            </p:contentPart>
          </mc:Choice>
          <mc:Fallback xmlns="">
            <p:pic>
              <p:nvPicPr>
                <p:cNvPr id="84" name="Ink 83">
                  <a:extLst>
                    <a:ext uri="{FF2B5EF4-FFF2-40B4-BE49-F238E27FC236}">
                      <a16:creationId xmlns:a16="http://schemas.microsoft.com/office/drawing/2014/main" id="{7260C57E-4913-CD1B-74D3-7939E5C7A6E0}"/>
                    </a:ext>
                  </a:extLst>
                </p:cNvPr>
                <p:cNvPicPr/>
                <p:nvPr/>
              </p:nvPicPr>
              <p:blipFill>
                <a:blip r:embed="rId73"/>
                <a:stretch>
                  <a:fillRect/>
                </a:stretch>
              </p:blipFill>
              <p:spPr>
                <a:xfrm>
                  <a:off x="10130933" y="437293"/>
                  <a:ext cx="244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5" name="Ink 84">
                  <a:extLst>
                    <a:ext uri="{FF2B5EF4-FFF2-40B4-BE49-F238E27FC236}">
                      <a16:creationId xmlns:a16="http://schemas.microsoft.com/office/drawing/2014/main" id="{A95C589D-5AB1-D1A3-82D9-C5786AF6FB7E}"/>
                    </a:ext>
                  </a:extLst>
                </p14:cNvPr>
                <p14:cNvContentPartPr/>
                <p14:nvPr/>
              </p14:nvContentPartPr>
              <p14:xfrm>
                <a:off x="9545573" y="1648333"/>
                <a:ext cx="276120" cy="245520"/>
              </p14:xfrm>
            </p:contentPart>
          </mc:Choice>
          <mc:Fallback xmlns="">
            <p:pic>
              <p:nvPicPr>
                <p:cNvPr id="85" name="Ink 84">
                  <a:extLst>
                    <a:ext uri="{FF2B5EF4-FFF2-40B4-BE49-F238E27FC236}">
                      <a16:creationId xmlns:a16="http://schemas.microsoft.com/office/drawing/2014/main" id="{A95C589D-5AB1-D1A3-82D9-C5786AF6FB7E}"/>
                    </a:ext>
                  </a:extLst>
                </p:cNvPr>
                <p:cNvPicPr/>
                <p:nvPr/>
              </p:nvPicPr>
              <p:blipFill>
                <a:blip r:embed="rId75"/>
                <a:stretch>
                  <a:fillRect/>
                </a:stretch>
              </p:blipFill>
              <p:spPr>
                <a:xfrm>
                  <a:off x="9525053" y="1627813"/>
                  <a:ext cx="3168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6" name="Ink 85">
                  <a:extLst>
                    <a:ext uri="{FF2B5EF4-FFF2-40B4-BE49-F238E27FC236}">
                      <a16:creationId xmlns:a16="http://schemas.microsoft.com/office/drawing/2014/main" id="{437679C4-7F7C-02AE-39E1-87AE55E61B58}"/>
                    </a:ext>
                  </a:extLst>
                </p14:cNvPr>
                <p14:cNvContentPartPr/>
                <p14:nvPr/>
              </p14:nvContentPartPr>
              <p14:xfrm>
                <a:off x="9833213" y="1507213"/>
                <a:ext cx="21960" cy="20520"/>
              </p14:xfrm>
            </p:contentPart>
          </mc:Choice>
          <mc:Fallback xmlns="">
            <p:pic>
              <p:nvPicPr>
                <p:cNvPr id="86" name="Ink 85">
                  <a:extLst>
                    <a:ext uri="{FF2B5EF4-FFF2-40B4-BE49-F238E27FC236}">
                      <a16:creationId xmlns:a16="http://schemas.microsoft.com/office/drawing/2014/main" id="{437679C4-7F7C-02AE-39E1-87AE55E61B58}"/>
                    </a:ext>
                  </a:extLst>
                </p:cNvPr>
                <p:cNvPicPr/>
                <p:nvPr/>
              </p:nvPicPr>
              <p:blipFill>
                <a:blip r:embed="rId77"/>
                <a:stretch>
                  <a:fillRect/>
                </a:stretch>
              </p:blipFill>
              <p:spPr>
                <a:xfrm>
                  <a:off x="9813053" y="1486693"/>
                  <a:ext cx="62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7" name="Ink 86">
                  <a:extLst>
                    <a:ext uri="{FF2B5EF4-FFF2-40B4-BE49-F238E27FC236}">
                      <a16:creationId xmlns:a16="http://schemas.microsoft.com/office/drawing/2014/main" id="{CA680FA4-BFBB-4740-0890-3FFB3EBEBF82}"/>
                    </a:ext>
                  </a:extLst>
                </p14:cNvPr>
                <p14:cNvContentPartPr/>
                <p14:nvPr/>
              </p14:nvContentPartPr>
              <p14:xfrm>
                <a:off x="9948053" y="1485973"/>
                <a:ext cx="381240" cy="283320"/>
              </p14:xfrm>
            </p:contentPart>
          </mc:Choice>
          <mc:Fallback xmlns="">
            <p:pic>
              <p:nvPicPr>
                <p:cNvPr id="87" name="Ink 86">
                  <a:extLst>
                    <a:ext uri="{FF2B5EF4-FFF2-40B4-BE49-F238E27FC236}">
                      <a16:creationId xmlns:a16="http://schemas.microsoft.com/office/drawing/2014/main" id="{CA680FA4-BFBB-4740-0890-3FFB3EBEBF82}"/>
                    </a:ext>
                  </a:extLst>
                </p:cNvPr>
                <p:cNvPicPr/>
                <p:nvPr/>
              </p:nvPicPr>
              <p:blipFill>
                <a:blip r:embed="rId79"/>
                <a:stretch>
                  <a:fillRect/>
                </a:stretch>
              </p:blipFill>
              <p:spPr>
                <a:xfrm>
                  <a:off x="9927893" y="1465813"/>
                  <a:ext cx="422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8" name="Ink 87">
                  <a:extLst>
                    <a:ext uri="{FF2B5EF4-FFF2-40B4-BE49-F238E27FC236}">
                      <a16:creationId xmlns:a16="http://schemas.microsoft.com/office/drawing/2014/main" id="{DA4242AE-DB1C-4517-E3C3-BB0A4C83049C}"/>
                    </a:ext>
                  </a:extLst>
                </p14:cNvPr>
                <p14:cNvContentPartPr/>
                <p14:nvPr/>
              </p14:nvContentPartPr>
              <p14:xfrm>
                <a:off x="10303733" y="1379413"/>
                <a:ext cx="25920" cy="7200"/>
              </p14:xfrm>
            </p:contentPart>
          </mc:Choice>
          <mc:Fallback xmlns="">
            <p:pic>
              <p:nvPicPr>
                <p:cNvPr id="88" name="Ink 87">
                  <a:extLst>
                    <a:ext uri="{FF2B5EF4-FFF2-40B4-BE49-F238E27FC236}">
                      <a16:creationId xmlns:a16="http://schemas.microsoft.com/office/drawing/2014/main" id="{DA4242AE-DB1C-4517-E3C3-BB0A4C83049C}"/>
                    </a:ext>
                  </a:extLst>
                </p:cNvPr>
                <p:cNvPicPr/>
                <p:nvPr/>
              </p:nvPicPr>
              <p:blipFill>
                <a:blip r:embed="rId81"/>
                <a:stretch>
                  <a:fillRect/>
                </a:stretch>
              </p:blipFill>
              <p:spPr>
                <a:xfrm>
                  <a:off x="10288613" y="1364293"/>
                  <a:ext cx="56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Ink 88">
                  <a:extLst>
                    <a:ext uri="{FF2B5EF4-FFF2-40B4-BE49-F238E27FC236}">
                      <a16:creationId xmlns:a16="http://schemas.microsoft.com/office/drawing/2014/main" id="{641C6238-923C-F580-07B6-CE21DC9ED107}"/>
                    </a:ext>
                  </a:extLst>
                </p14:cNvPr>
                <p14:cNvContentPartPr/>
                <p14:nvPr/>
              </p14:nvContentPartPr>
              <p14:xfrm>
                <a:off x="10439093" y="1212013"/>
                <a:ext cx="59760" cy="382680"/>
              </p14:xfrm>
            </p:contentPart>
          </mc:Choice>
          <mc:Fallback xmlns="">
            <p:pic>
              <p:nvPicPr>
                <p:cNvPr id="89" name="Ink 88">
                  <a:extLst>
                    <a:ext uri="{FF2B5EF4-FFF2-40B4-BE49-F238E27FC236}">
                      <a16:creationId xmlns:a16="http://schemas.microsoft.com/office/drawing/2014/main" id="{641C6238-923C-F580-07B6-CE21DC9ED107}"/>
                    </a:ext>
                  </a:extLst>
                </p:cNvPr>
                <p:cNvPicPr/>
                <p:nvPr/>
              </p:nvPicPr>
              <p:blipFill>
                <a:blip r:embed="rId83"/>
                <a:stretch>
                  <a:fillRect/>
                </a:stretch>
              </p:blipFill>
              <p:spPr>
                <a:xfrm>
                  <a:off x="10423973" y="1196533"/>
                  <a:ext cx="900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0" name="Ink 89">
                  <a:extLst>
                    <a:ext uri="{FF2B5EF4-FFF2-40B4-BE49-F238E27FC236}">
                      <a16:creationId xmlns:a16="http://schemas.microsoft.com/office/drawing/2014/main" id="{62CE452A-9045-6771-68E5-6E59963EC791}"/>
                    </a:ext>
                  </a:extLst>
                </p14:cNvPr>
                <p14:cNvContentPartPr/>
                <p14:nvPr/>
              </p14:nvContentPartPr>
              <p14:xfrm>
                <a:off x="10551413" y="1312453"/>
                <a:ext cx="159120" cy="154800"/>
              </p14:xfrm>
            </p:contentPart>
          </mc:Choice>
          <mc:Fallback xmlns="">
            <p:pic>
              <p:nvPicPr>
                <p:cNvPr id="90" name="Ink 89">
                  <a:extLst>
                    <a:ext uri="{FF2B5EF4-FFF2-40B4-BE49-F238E27FC236}">
                      <a16:creationId xmlns:a16="http://schemas.microsoft.com/office/drawing/2014/main" id="{62CE452A-9045-6771-68E5-6E59963EC791}"/>
                    </a:ext>
                  </a:extLst>
                </p:cNvPr>
                <p:cNvPicPr/>
                <p:nvPr/>
              </p:nvPicPr>
              <p:blipFill>
                <a:blip r:embed="rId85"/>
                <a:stretch>
                  <a:fillRect/>
                </a:stretch>
              </p:blipFill>
              <p:spPr>
                <a:xfrm>
                  <a:off x="10535933" y="1296973"/>
                  <a:ext cx="189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Ink 90">
                  <a:extLst>
                    <a:ext uri="{FF2B5EF4-FFF2-40B4-BE49-F238E27FC236}">
                      <a16:creationId xmlns:a16="http://schemas.microsoft.com/office/drawing/2014/main" id="{6AA24F6C-772C-894B-5F1C-ACF5F22C0992}"/>
                    </a:ext>
                  </a:extLst>
                </p14:cNvPr>
                <p14:cNvContentPartPr/>
                <p14:nvPr/>
              </p14:nvContentPartPr>
              <p14:xfrm>
                <a:off x="10786493" y="1181053"/>
                <a:ext cx="195120" cy="198720"/>
              </p14:xfrm>
            </p:contentPart>
          </mc:Choice>
          <mc:Fallback xmlns="">
            <p:pic>
              <p:nvPicPr>
                <p:cNvPr id="91" name="Ink 90">
                  <a:extLst>
                    <a:ext uri="{FF2B5EF4-FFF2-40B4-BE49-F238E27FC236}">
                      <a16:creationId xmlns:a16="http://schemas.microsoft.com/office/drawing/2014/main" id="{6AA24F6C-772C-894B-5F1C-ACF5F22C0992}"/>
                    </a:ext>
                  </a:extLst>
                </p:cNvPr>
                <p:cNvPicPr/>
                <p:nvPr/>
              </p:nvPicPr>
              <p:blipFill>
                <a:blip r:embed="rId87"/>
                <a:stretch>
                  <a:fillRect/>
                </a:stretch>
              </p:blipFill>
              <p:spPr>
                <a:xfrm>
                  <a:off x="10771013" y="1165933"/>
                  <a:ext cx="225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 name="Ink 91">
                  <a:extLst>
                    <a:ext uri="{FF2B5EF4-FFF2-40B4-BE49-F238E27FC236}">
                      <a16:creationId xmlns:a16="http://schemas.microsoft.com/office/drawing/2014/main" id="{EBE77F96-C8D0-82E6-416F-946B7BDCBB76}"/>
                    </a:ext>
                  </a:extLst>
                </p14:cNvPr>
                <p14:cNvContentPartPr/>
                <p14:nvPr/>
              </p14:nvContentPartPr>
              <p14:xfrm>
                <a:off x="10998173" y="949933"/>
                <a:ext cx="89640" cy="316080"/>
              </p14:xfrm>
            </p:contentPart>
          </mc:Choice>
          <mc:Fallback xmlns="">
            <p:pic>
              <p:nvPicPr>
                <p:cNvPr id="92" name="Ink 91">
                  <a:extLst>
                    <a:ext uri="{FF2B5EF4-FFF2-40B4-BE49-F238E27FC236}">
                      <a16:creationId xmlns:a16="http://schemas.microsoft.com/office/drawing/2014/main" id="{EBE77F96-C8D0-82E6-416F-946B7BDCBB76}"/>
                    </a:ext>
                  </a:extLst>
                </p:cNvPr>
                <p:cNvPicPr/>
                <p:nvPr/>
              </p:nvPicPr>
              <p:blipFill>
                <a:blip r:embed="rId89"/>
                <a:stretch>
                  <a:fillRect/>
                </a:stretch>
              </p:blipFill>
              <p:spPr>
                <a:xfrm>
                  <a:off x="10982693" y="934453"/>
                  <a:ext cx="1202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Ink 92">
                  <a:extLst>
                    <a:ext uri="{FF2B5EF4-FFF2-40B4-BE49-F238E27FC236}">
                      <a16:creationId xmlns:a16="http://schemas.microsoft.com/office/drawing/2014/main" id="{27D75B87-B4DA-33FC-0C00-F996014B9C1E}"/>
                    </a:ext>
                  </a:extLst>
                </p14:cNvPr>
                <p14:cNvContentPartPr/>
                <p14:nvPr/>
              </p14:nvContentPartPr>
              <p14:xfrm>
                <a:off x="10998173" y="1036693"/>
                <a:ext cx="318960" cy="491040"/>
              </p14:xfrm>
            </p:contentPart>
          </mc:Choice>
          <mc:Fallback xmlns="">
            <p:pic>
              <p:nvPicPr>
                <p:cNvPr id="93" name="Ink 92">
                  <a:extLst>
                    <a:ext uri="{FF2B5EF4-FFF2-40B4-BE49-F238E27FC236}">
                      <a16:creationId xmlns:a16="http://schemas.microsoft.com/office/drawing/2014/main" id="{27D75B87-B4DA-33FC-0C00-F996014B9C1E}"/>
                    </a:ext>
                  </a:extLst>
                </p:cNvPr>
                <p:cNvPicPr/>
                <p:nvPr/>
              </p:nvPicPr>
              <p:blipFill>
                <a:blip r:embed="rId91"/>
                <a:stretch>
                  <a:fillRect/>
                </a:stretch>
              </p:blipFill>
              <p:spPr>
                <a:xfrm>
                  <a:off x="10982693" y="1021213"/>
                  <a:ext cx="34956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4" name="Ink 93">
                  <a:extLst>
                    <a:ext uri="{FF2B5EF4-FFF2-40B4-BE49-F238E27FC236}">
                      <a16:creationId xmlns:a16="http://schemas.microsoft.com/office/drawing/2014/main" id="{9148F3F0-5864-1C87-D9B9-F2F581697E93}"/>
                    </a:ext>
                  </a:extLst>
                </p14:cNvPr>
                <p14:cNvContentPartPr/>
                <p14:nvPr/>
              </p14:nvContentPartPr>
              <p14:xfrm>
                <a:off x="10202213" y="1510093"/>
                <a:ext cx="1185840" cy="887400"/>
              </p14:xfrm>
            </p:contentPart>
          </mc:Choice>
          <mc:Fallback xmlns="">
            <p:pic>
              <p:nvPicPr>
                <p:cNvPr id="94" name="Ink 93">
                  <a:extLst>
                    <a:ext uri="{FF2B5EF4-FFF2-40B4-BE49-F238E27FC236}">
                      <a16:creationId xmlns:a16="http://schemas.microsoft.com/office/drawing/2014/main" id="{9148F3F0-5864-1C87-D9B9-F2F581697E93}"/>
                    </a:ext>
                  </a:extLst>
                </p:cNvPr>
                <p:cNvPicPr/>
                <p:nvPr/>
              </p:nvPicPr>
              <p:blipFill>
                <a:blip r:embed="rId93"/>
                <a:stretch>
                  <a:fillRect/>
                </a:stretch>
              </p:blipFill>
              <p:spPr>
                <a:xfrm>
                  <a:off x="10181693" y="1489933"/>
                  <a:ext cx="1226520" cy="928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Ink 94">
                  <a:extLst>
                    <a:ext uri="{FF2B5EF4-FFF2-40B4-BE49-F238E27FC236}">
                      <a16:creationId xmlns:a16="http://schemas.microsoft.com/office/drawing/2014/main" id="{8B764A75-36C9-E83D-DB7F-C157122CBECF}"/>
                    </a:ext>
                  </a:extLst>
                </p14:cNvPr>
                <p14:cNvContentPartPr/>
                <p14:nvPr/>
              </p14:nvContentPartPr>
              <p14:xfrm>
                <a:off x="11370413" y="1278973"/>
                <a:ext cx="544680" cy="545400"/>
              </p14:xfrm>
            </p:contentPart>
          </mc:Choice>
          <mc:Fallback xmlns="">
            <p:pic>
              <p:nvPicPr>
                <p:cNvPr id="95" name="Ink 94">
                  <a:extLst>
                    <a:ext uri="{FF2B5EF4-FFF2-40B4-BE49-F238E27FC236}">
                      <a16:creationId xmlns:a16="http://schemas.microsoft.com/office/drawing/2014/main" id="{8B764A75-36C9-E83D-DB7F-C157122CBECF}"/>
                    </a:ext>
                  </a:extLst>
                </p:cNvPr>
                <p:cNvPicPr/>
                <p:nvPr/>
              </p:nvPicPr>
              <p:blipFill>
                <a:blip r:embed="rId95"/>
                <a:stretch>
                  <a:fillRect/>
                </a:stretch>
              </p:blipFill>
              <p:spPr>
                <a:xfrm>
                  <a:off x="11355293" y="1263493"/>
                  <a:ext cx="574920" cy="57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111" name="Ink 110">
                <a:extLst>
                  <a:ext uri="{FF2B5EF4-FFF2-40B4-BE49-F238E27FC236}">
                    <a16:creationId xmlns:a16="http://schemas.microsoft.com/office/drawing/2014/main" id="{750D29F2-4520-9342-8664-5BCEE9D476C8}"/>
                  </a:ext>
                </a:extLst>
              </p14:cNvPr>
              <p14:cNvContentPartPr/>
              <p14:nvPr/>
            </p14:nvContentPartPr>
            <p14:xfrm>
              <a:off x="9880373" y="5253373"/>
              <a:ext cx="254520" cy="204480"/>
            </p14:xfrm>
          </p:contentPart>
        </mc:Choice>
        <mc:Fallback xmlns="">
          <p:pic>
            <p:nvPicPr>
              <p:cNvPr id="111" name="Ink 110">
                <a:extLst>
                  <a:ext uri="{FF2B5EF4-FFF2-40B4-BE49-F238E27FC236}">
                    <a16:creationId xmlns:a16="http://schemas.microsoft.com/office/drawing/2014/main" id="{750D29F2-4520-9342-8664-5BCEE9D476C8}"/>
                  </a:ext>
                </a:extLst>
              </p:cNvPr>
              <p:cNvPicPr/>
              <p:nvPr/>
            </p:nvPicPr>
            <p:blipFill>
              <a:blip r:embed="rId97"/>
              <a:stretch>
                <a:fillRect/>
              </a:stretch>
            </p:blipFill>
            <p:spPr>
              <a:xfrm>
                <a:off x="9869933" y="5242933"/>
                <a:ext cx="275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2" name="Ink 111">
                <a:extLst>
                  <a:ext uri="{FF2B5EF4-FFF2-40B4-BE49-F238E27FC236}">
                    <a16:creationId xmlns:a16="http://schemas.microsoft.com/office/drawing/2014/main" id="{0E832EBB-B01B-CDC0-753B-AF3C2EDF182F}"/>
                  </a:ext>
                </a:extLst>
              </p14:cNvPr>
              <p14:cNvContentPartPr/>
              <p14:nvPr/>
            </p14:nvContentPartPr>
            <p14:xfrm>
              <a:off x="7402853" y="5313493"/>
              <a:ext cx="276840" cy="239400"/>
            </p14:xfrm>
          </p:contentPart>
        </mc:Choice>
        <mc:Fallback xmlns="">
          <p:pic>
            <p:nvPicPr>
              <p:cNvPr id="112" name="Ink 111">
                <a:extLst>
                  <a:ext uri="{FF2B5EF4-FFF2-40B4-BE49-F238E27FC236}">
                    <a16:creationId xmlns:a16="http://schemas.microsoft.com/office/drawing/2014/main" id="{0E832EBB-B01B-CDC0-753B-AF3C2EDF182F}"/>
                  </a:ext>
                </a:extLst>
              </p:cNvPr>
              <p:cNvPicPr/>
              <p:nvPr/>
            </p:nvPicPr>
            <p:blipFill>
              <a:blip r:embed="rId99"/>
              <a:stretch>
                <a:fillRect/>
              </a:stretch>
            </p:blipFill>
            <p:spPr>
              <a:xfrm>
                <a:off x="7392053" y="5303053"/>
                <a:ext cx="298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3" name="Ink 112">
                <a:extLst>
                  <a:ext uri="{FF2B5EF4-FFF2-40B4-BE49-F238E27FC236}">
                    <a16:creationId xmlns:a16="http://schemas.microsoft.com/office/drawing/2014/main" id="{CA538CB6-6B88-DCBC-EEF1-3CD5B303FE48}"/>
                  </a:ext>
                </a:extLst>
              </p14:cNvPr>
              <p14:cNvContentPartPr/>
              <p14:nvPr/>
            </p14:nvContentPartPr>
            <p14:xfrm>
              <a:off x="9457013" y="3826333"/>
              <a:ext cx="127440" cy="131760"/>
            </p14:xfrm>
          </p:contentPart>
        </mc:Choice>
        <mc:Fallback xmlns="">
          <p:pic>
            <p:nvPicPr>
              <p:cNvPr id="113" name="Ink 112">
                <a:extLst>
                  <a:ext uri="{FF2B5EF4-FFF2-40B4-BE49-F238E27FC236}">
                    <a16:creationId xmlns:a16="http://schemas.microsoft.com/office/drawing/2014/main" id="{CA538CB6-6B88-DCBC-EEF1-3CD5B303FE48}"/>
                  </a:ext>
                </a:extLst>
              </p:cNvPr>
              <p:cNvPicPr/>
              <p:nvPr/>
            </p:nvPicPr>
            <p:blipFill>
              <a:blip r:embed="rId101"/>
              <a:stretch>
                <a:fillRect/>
              </a:stretch>
            </p:blipFill>
            <p:spPr>
              <a:xfrm>
                <a:off x="9421373" y="3754333"/>
                <a:ext cx="199080" cy="275400"/>
              </a:xfrm>
              <a:prstGeom prst="rect">
                <a:avLst/>
              </a:prstGeom>
            </p:spPr>
          </p:pic>
        </mc:Fallback>
      </mc:AlternateContent>
    </p:spTree>
    <p:extLst>
      <p:ext uri="{BB962C8B-B14F-4D97-AF65-F5344CB8AC3E}">
        <p14:creationId xmlns:p14="http://schemas.microsoft.com/office/powerpoint/2010/main" val="3597544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5D8F-B043-0405-8B8E-E6D74453334B}"/>
              </a:ext>
            </a:extLst>
          </p:cNvPr>
          <p:cNvSpPr>
            <a:spLocks noGrp="1"/>
          </p:cNvSpPr>
          <p:nvPr>
            <p:ph type="title"/>
          </p:nvPr>
        </p:nvSpPr>
        <p:spPr/>
        <p:txBody>
          <a:bodyPr/>
          <a:lstStyle/>
          <a:p>
            <a:r>
              <a:rPr lang="en-CA" dirty="0"/>
              <a:t>REINFORCEMENT LEARNING</a:t>
            </a:r>
            <a:br>
              <a:rPr lang="en-CA" dirty="0"/>
            </a:br>
            <a:endParaRPr lang="en-CA" dirty="0"/>
          </a:p>
        </p:txBody>
      </p:sp>
      <p:sp>
        <p:nvSpPr>
          <p:cNvPr id="3" name="Content Placeholder 2">
            <a:extLst>
              <a:ext uri="{FF2B5EF4-FFF2-40B4-BE49-F238E27FC236}">
                <a16:creationId xmlns:a16="http://schemas.microsoft.com/office/drawing/2014/main" id="{7D077DEF-01C2-6107-29E9-0AB318D216CE}"/>
              </a:ext>
            </a:extLst>
          </p:cNvPr>
          <p:cNvSpPr>
            <a:spLocks noGrp="1"/>
          </p:cNvSpPr>
          <p:nvPr>
            <p:ph idx="1"/>
          </p:nvPr>
        </p:nvSpPr>
        <p:spPr/>
        <p:txBody>
          <a:bodyPr/>
          <a:lstStyle/>
          <a:p>
            <a:endParaRPr lang="en-CA" dirty="0"/>
          </a:p>
          <a:p>
            <a:r>
              <a:rPr lang="en-CA" dirty="0"/>
              <a:t>OPTIMIZATION</a:t>
            </a:r>
          </a:p>
        </p:txBody>
      </p:sp>
      <p:sp>
        <p:nvSpPr>
          <p:cNvPr id="5" name="TextBox 4">
            <a:extLst>
              <a:ext uri="{FF2B5EF4-FFF2-40B4-BE49-F238E27FC236}">
                <a16:creationId xmlns:a16="http://schemas.microsoft.com/office/drawing/2014/main" id="{D4200279-B724-41D1-B933-98F98829A9AC}"/>
              </a:ext>
            </a:extLst>
          </p:cNvPr>
          <p:cNvSpPr txBox="1"/>
          <p:nvPr/>
        </p:nvSpPr>
        <p:spPr>
          <a:xfrm>
            <a:off x="3049073" y="3247553"/>
            <a:ext cx="6098146" cy="369332"/>
          </a:xfrm>
          <a:prstGeom prst="rect">
            <a:avLst/>
          </a:prstGeom>
          <a:noFill/>
        </p:spPr>
        <p:txBody>
          <a:bodyPr wrap="square">
            <a:spAutoFit/>
          </a:bodyPr>
          <a:lstStyle/>
          <a:p>
            <a:r>
              <a:rPr lang="en-CA" b="0" dirty="0">
                <a:effectLst/>
              </a:rPr>
              <a:t> </a:t>
            </a:r>
            <a:endParaRPr lang="en-CA" dirty="0"/>
          </a:p>
        </p:txBody>
      </p:sp>
    </p:spTree>
    <p:extLst>
      <p:ext uri="{BB962C8B-B14F-4D97-AF65-F5344CB8AC3E}">
        <p14:creationId xmlns:p14="http://schemas.microsoft.com/office/powerpoint/2010/main" val="1791138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7" name="Google Shape;3577;p62"/>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578" name="Google Shape;3578;p62"/>
          <p:cNvPicPr preferRelativeResize="0"/>
          <p:nvPr/>
        </p:nvPicPr>
        <p:blipFill>
          <a:blip r:embed="rId3">
            <a:alphaModFix/>
          </a:blip>
          <a:stretch>
            <a:fillRect/>
          </a:stretch>
        </p:blipFill>
        <p:spPr>
          <a:xfrm>
            <a:off x="3081026" y="1440439"/>
            <a:ext cx="6029948" cy="3079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pic>
        <p:nvPicPr>
          <p:cNvPr id="3659" name="Google Shape;3659;p63"/>
          <p:cNvPicPr preferRelativeResize="0"/>
          <p:nvPr/>
        </p:nvPicPr>
        <p:blipFill rotWithShape="1">
          <a:blip r:embed="rId3">
            <a:alphaModFix/>
          </a:blip>
          <a:srcRect/>
          <a:stretch/>
        </p:blipFill>
        <p:spPr>
          <a:xfrm>
            <a:off x="3882040" y="3344797"/>
            <a:ext cx="5317562" cy="2991129"/>
          </a:xfrm>
          <a:prstGeom prst="rect">
            <a:avLst/>
          </a:prstGeom>
          <a:noFill/>
          <a:ln>
            <a:noFill/>
          </a:ln>
        </p:spPr>
      </p:pic>
      <p:sp>
        <p:nvSpPr>
          <p:cNvPr id="3660" name="Google Shape;3660;p63"/>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pic>
        <p:nvPicPr>
          <p:cNvPr id="3741" name="Google Shape;3741;p64"/>
          <p:cNvPicPr preferRelativeResize="0"/>
          <p:nvPr/>
        </p:nvPicPr>
        <p:blipFill rotWithShape="1">
          <a:blip r:embed="rId3">
            <a:alphaModFix/>
          </a:blip>
          <a:srcRect/>
          <a:stretch/>
        </p:blipFill>
        <p:spPr>
          <a:xfrm>
            <a:off x="3882040" y="3344797"/>
            <a:ext cx="5317562" cy="2991129"/>
          </a:xfrm>
          <a:prstGeom prst="rect">
            <a:avLst/>
          </a:prstGeom>
          <a:noFill/>
          <a:ln>
            <a:noFill/>
          </a:ln>
        </p:spPr>
      </p:pic>
      <p:pic>
        <p:nvPicPr>
          <p:cNvPr id="3742" name="Google Shape;3742;p64"/>
          <p:cNvPicPr preferRelativeResize="0"/>
          <p:nvPr/>
        </p:nvPicPr>
        <p:blipFill rotWithShape="1">
          <a:blip r:embed="rId4">
            <a:alphaModFix/>
          </a:blip>
          <a:srcRect/>
          <a:stretch/>
        </p:blipFill>
        <p:spPr>
          <a:xfrm>
            <a:off x="3882040" y="3344797"/>
            <a:ext cx="5317562" cy="2991129"/>
          </a:xfrm>
          <a:prstGeom prst="rect">
            <a:avLst/>
          </a:prstGeom>
          <a:noFill/>
          <a:ln>
            <a:noFill/>
          </a:ln>
        </p:spPr>
      </p:pic>
      <p:sp>
        <p:nvSpPr>
          <p:cNvPr id="3743" name="Google Shape;3743;p64"/>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2"/>
        <p:cNvGrpSpPr/>
        <p:nvPr/>
      </p:nvGrpSpPr>
      <p:grpSpPr>
        <a:xfrm>
          <a:off x="0" y="0"/>
          <a:ext cx="0" cy="0"/>
          <a:chOff x="0" y="0"/>
          <a:chExt cx="0" cy="0"/>
        </a:xfrm>
      </p:grpSpPr>
      <p:pic>
        <p:nvPicPr>
          <p:cNvPr id="3824" name="Google Shape;3824;p65"/>
          <p:cNvPicPr preferRelativeResize="0"/>
          <p:nvPr/>
        </p:nvPicPr>
        <p:blipFill rotWithShape="1">
          <a:blip r:embed="rId3">
            <a:alphaModFix/>
          </a:blip>
          <a:srcRect/>
          <a:stretch/>
        </p:blipFill>
        <p:spPr>
          <a:xfrm>
            <a:off x="3882040" y="3344797"/>
            <a:ext cx="5317562" cy="2991129"/>
          </a:xfrm>
          <a:prstGeom prst="rect">
            <a:avLst/>
          </a:prstGeom>
          <a:noFill/>
          <a:ln>
            <a:noFill/>
          </a:ln>
        </p:spPr>
      </p:pic>
      <p:pic>
        <p:nvPicPr>
          <p:cNvPr id="3825" name="Google Shape;3825;p65"/>
          <p:cNvPicPr preferRelativeResize="0"/>
          <p:nvPr/>
        </p:nvPicPr>
        <p:blipFill rotWithShape="1">
          <a:blip r:embed="rId4">
            <a:alphaModFix/>
          </a:blip>
          <a:srcRect/>
          <a:stretch/>
        </p:blipFill>
        <p:spPr>
          <a:xfrm>
            <a:off x="3885042" y="3344797"/>
            <a:ext cx="5314560" cy="2989440"/>
          </a:xfrm>
          <a:prstGeom prst="rect">
            <a:avLst/>
          </a:prstGeom>
          <a:noFill/>
          <a:ln>
            <a:noFill/>
          </a:ln>
        </p:spPr>
      </p:pic>
      <p:pic>
        <p:nvPicPr>
          <p:cNvPr id="3826" name="Google Shape;3826;p65"/>
          <p:cNvPicPr preferRelativeResize="0"/>
          <p:nvPr/>
        </p:nvPicPr>
        <p:blipFill rotWithShape="1">
          <a:blip r:embed="rId5">
            <a:alphaModFix/>
          </a:blip>
          <a:srcRect/>
          <a:stretch/>
        </p:blipFill>
        <p:spPr>
          <a:xfrm>
            <a:off x="825869" y="7525400"/>
            <a:ext cx="3810000" cy="2143125"/>
          </a:xfrm>
          <a:prstGeom prst="rect">
            <a:avLst/>
          </a:prstGeom>
          <a:noFill/>
          <a:ln>
            <a:noFill/>
          </a:ln>
        </p:spPr>
      </p:pic>
      <p:pic>
        <p:nvPicPr>
          <p:cNvPr id="3827" name="Google Shape;3827;p65"/>
          <p:cNvPicPr preferRelativeResize="0"/>
          <p:nvPr/>
        </p:nvPicPr>
        <p:blipFill rotWithShape="1">
          <a:blip r:embed="rId6">
            <a:alphaModFix/>
          </a:blip>
          <a:srcRect/>
          <a:stretch/>
        </p:blipFill>
        <p:spPr>
          <a:xfrm>
            <a:off x="4003231" y="7490655"/>
            <a:ext cx="3810000" cy="2143125"/>
          </a:xfrm>
          <a:prstGeom prst="rect">
            <a:avLst/>
          </a:prstGeom>
          <a:noFill/>
          <a:ln>
            <a:noFill/>
          </a:ln>
        </p:spPr>
      </p:pic>
      <p:sp>
        <p:nvSpPr>
          <p:cNvPr id="3828" name="Google Shape;3828;p65"/>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D1ADBD0-CD46-9FD7-F950-4AEF58C94BD3}"/>
                  </a:ext>
                </a:extLst>
              </p14:cNvPr>
              <p14:cNvContentPartPr/>
              <p14:nvPr/>
            </p14:nvContentPartPr>
            <p14:xfrm>
              <a:off x="4364093" y="5005333"/>
              <a:ext cx="284400" cy="295560"/>
            </p14:xfrm>
          </p:contentPart>
        </mc:Choice>
        <mc:Fallback xmlns="">
          <p:pic>
            <p:nvPicPr>
              <p:cNvPr id="2" name="Ink 1">
                <a:extLst>
                  <a:ext uri="{FF2B5EF4-FFF2-40B4-BE49-F238E27FC236}">
                    <a16:creationId xmlns:a16="http://schemas.microsoft.com/office/drawing/2014/main" id="{8D1ADBD0-CD46-9FD7-F950-4AEF58C94BD3}"/>
                  </a:ext>
                </a:extLst>
              </p:cNvPr>
              <p:cNvPicPr/>
              <p:nvPr/>
            </p:nvPicPr>
            <p:blipFill>
              <a:blip r:embed="rId8"/>
              <a:stretch>
                <a:fillRect/>
              </a:stretch>
            </p:blipFill>
            <p:spPr>
              <a:xfrm>
                <a:off x="4328093" y="4933333"/>
                <a:ext cx="35604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40DE3F3D-2840-FDE8-3BF2-7C05707DBF2F}"/>
                  </a:ext>
                </a:extLst>
              </p14:cNvPr>
              <p14:cNvContentPartPr/>
              <p14:nvPr/>
            </p14:nvContentPartPr>
            <p14:xfrm>
              <a:off x="4351853" y="4971853"/>
              <a:ext cx="322200" cy="349200"/>
            </p14:xfrm>
          </p:contentPart>
        </mc:Choice>
        <mc:Fallback xmlns="">
          <p:pic>
            <p:nvPicPr>
              <p:cNvPr id="3" name="Ink 2">
                <a:extLst>
                  <a:ext uri="{FF2B5EF4-FFF2-40B4-BE49-F238E27FC236}">
                    <a16:creationId xmlns:a16="http://schemas.microsoft.com/office/drawing/2014/main" id="{40DE3F3D-2840-FDE8-3BF2-7C05707DBF2F}"/>
                  </a:ext>
                </a:extLst>
              </p:cNvPr>
              <p:cNvPicPr/>
              <p:nvPr/>
            </p:nvPicPr>
            <p:blipFill>
              <a:blip r:embed="rId10"/>
              <a:stretch>
                <a:fillRect/>
              </a:stretch>
            </p:blipFill>
            <p:spPr>
              <a:xfrm>
                <a:off x="4315853" y="4899853"/>
                <a:ext cx="39384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78D51FB4-77FF-17C4-7A9B-B6518A5FFA5B}"/>
                  </a:ext>
                </a:extLst>
              </p14:cNvPr>
              <p14:cNvContentPartPr/>
              <p14:nvPr/>
            </p14:nvContentPartPr>
            <p14:xfrm>
              <a:off x="4995173" y="5014693"/>
              <a:ext cx="288360" cy="306360"/>
            </p14:xfrm>
          </p:contentPart>
        </mc:Choice>
        <mc:Fallback xmlns="">
          <p:pic>
            <p:nvPicPr>
              <p:cNvPr id="4" name="Ink 3">
                <a:extLst>
                  <a:ext uri="{FF2B5EF4-FFF2-40B4-BE49-F238E27FC236}">
                    <a16:creationId xmlns:a16="http://schemas.microsoft.com/office/drawing/2014/main" id="{78D51FB4-77FF-17C4-7A9B-B6518A5FFA5B}"/>
                  </a:ext>
                </a:extLst>
              </p:cNvPr>
              <p:cNvPicPr/>
              <p:nvPr/>
            </p:nvPicPr>
            <p:blipFill>
              <a:blip r:embed="rId12"/>
              <a:stretch>
                <a:fillRect/>
              </a:stretch>
            </p:blipFill>
            <p:spPr>
              <a:xfrm>
                <a:off x="4959173" y="4942693"/>
                <a:ext cx="360000" cy="45000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pic>
        <p:nvPicPr>
          <p:cNvPr id="3909" name="Google Shape;3909;p66"/>
          <p:cNvPicPr preferRelativeResize="0"/>
          <p:nvPr/>
        </p:nvPicPr>
        <p:blipFill rotWithShape="1">
          <a:blip r:embed="rId3">
            <a:alphaModFix/>
          </a:blip>
          <a:srcRect/>
          <a:stretch/>
        </p:blipFill>
        <p:spPr>
          <a:xfrm>
            <a:off x="3882040" y="3344797"/>
            <a:ext cx="5317562" cy="2991129"/>
          </a:xfrm>
          <a:prstGeom prst="rect">
            <a:avLst/>
          </a:prstGeom>
          <a:noFill/>
          <a:ln>
            <a:noFill/>
          </a:ln>
        </p:spPr>
      </p:pic>
      <p:pic>
        <p:nvPicPr>
          <p:cNvPr id="3910" name="Google Shape;3910;p66"/>
          <p:cNvPicPr preferRelativeResize="0"/>
          <p:nvPr/>
        </p:nvPicPr>
        <p:blipFill rotWithShape="1">
          <a:blip r:embed="rId4">
            <a:alphaModFix/>
          </a:blip>
          <a:srcRect/>
          <a:stretch/>
        </p:blipFill>
        <p:spPr>
          <a:xfrm>
            <a:off x="3882039" y="3344796"/>
            <a:ext cx="5317562" cy="2991129"/>
          </a:xfrm>
          <a:prstGeom prst="rect">
            <a:avLst/>
          </a:prstGeom>
          <a:noFill/>
          <a:ln>
            <a:noFill/>
          </a:ln>
        </p:spPr>
      </p:pic>
      <p:sp>
        <p:nvSpPr>
          <p:cNvPr id="3911" name="Google Shape;3911;p66"/>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0"/>
        <p:cNvGrpSpPr/>
        <p:nvPr/>
      </p:nvGrpSpPr>
      <p:grpSpPr>
        <a:xfrm>
          <a:off x="0" y="0"/>
          <a:ext cx="0" cy="0"/>
          <a:chOff x="0" y="0"/>
          <a:chExt cx="0" cy="0"/>
        </a:xfrm>
      </p:grpSpPr>
      <p:pic>
        <p:nvPicPr>
          <p:cNvPr id="3992" name="Google Shape;3992;p67"/>
          <p:cNvPicPr preferRelativeResize="0"/>
          <p:nvPr/>
        </p:nvPicPr>
        <p:blipFill rotWithShape="1">
          <a:blip r:embed="rId3">
            <a:alphaModFix/>
          </a:blip>
          <a:srcRect/>
          <a:stretch/>
        </p:blipFill>
        <p:spPr>
          <a:xfrm>
            <a:off x="3882040" y="3344797"/>
            <a:ext cx="5317562" cy="2991129"/>
          </a:xfrm>
          <a:prstGeom prst="rect">
            <a:avLst/>
          </a:prstGeom>
          <a:noFill/>
          <a:ln>
            <a:noFill/>
          </a:ln>
        </p:spPr>
      </p:pic>
      <p:pic>
        <p:nvPicPr>
          <p:cNvPr id="3993" name="Google Shape;3993;p67"/>
          <p:cNvPicPr preferRelativeResize="0"/>
          <p:nvPr/>
        </p:nvPicPr>
        <p:blipFill rotWithShape="1">
          <a:blip r:embed="rId4">
            <a:alphaModFix/>
          </a:blip>
          <a:srcRect/>
          <a:stretch/>
        </p:blipFill>
        <p:spPr>
          <a:xfrm>
            <a:off x="3882040" y="3344797"/>
            <a:ext cx="5317562" cy="2991129"/>
          </a:xfrm>
          <a:prstGeom prst="rect">
            <a:avLst/>
          </a:prstGeom>
          <a:noFill/>
          <a:ln>
            <a:noFill/>
          </a:ln>
        </p:spPr>
      </p:pic>
      <p:sp>
        <p:nvSpPr>
          <p:cNvPr id="3994" name="Google Shape;3994;p67"/>
          <p:cNvSpPr txBox="1">
            <a:spLocks noGrp="1"/>
          </p:cNvSpPr>
          <p:nvPr>
            <p:ph type="sldNum" idx="12"/>
          </p:nvPr>
        </p:nvSpPr>
        <p:spPr>
          <a:xfrm>
            <a:off x="8610600" y="648843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404BF18-070D-FC1E-30F4-66A69B685A74}"/>
                  </a:ext>
                </a:extLst>
              </p14:cNvPr>
              <p14:cNvContentPartPr/>
              <p14:nvPr/>
            </p14:nvContentPartPr>
            <p14:xfrm>
              <a:off x="4321613" y="4970773"/>
              <a:ext cx="289080" cy="437400"/>
            </p14:xfrm>
          </p:contentPart>
        </mc:Choice>
        <mc:Fallback xmlns="">
          <p:pic>
            <p:nvPicPr>
              <p:cNvPr id="2" name="Ink 1">
                <a:extLst>
                  <a:ext uri="{FF2B5EF4-FFF2-40B4-BE49-F238E27FC236}">
                    <a16:creationId xmlns:a16="http://schemas.microsoft.com/office/drawing/2014/main" id="{7404BF18-070D-FC1E-30F4-66A69B685A74}"/>
                  </a:ext>
                </a:extLst>
              </p:cNvPr>
              <p:cNvPicPr/>
              <p:nvPr/>
            </p:nvPicPr>
            <p:blipFill>
              <a:blip r:embed="rId6"/>
              <a:stretch>
                <a:fillRect/>
              </a:stretch>
            </p:blipFill>
            <p:spPr>
              <a:xfrm>
                <a:off x="4285613" y="4898773"/>
                <a:ext cx="3607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3357D2C8-4781-2191-668B-2C368FA729B9}"/>
                  </a:ext>
                </a:extLst>
              </p14:cNvPr>
              <p14:cNvContentPartPr/>
              <p14:nvPr/>
            </p14:nvContentPartPr>
            <p14:xfrm>
              <a:off x="5018933" y="4977973"/>
              <a:ext cx="239040" cy="367560"/>
            </p14:xfrm>
          </p:contentPart>
        </mc:Choice>
        <mc:Fallback xmlns="">
          <p:pic>
            <p:nvPicPr>
              <p:cNvPr id="3" name="Ink 2">
                <a:extLst>
                  <a:ext uri="{FF2B5EF4-FFF2-40B4-BE49-F238E27FC236}">
                    <a16:creationId xmlns:a16="http://schemas.microsoft.com/office/drawing/2014/main" id="{3357D2C8-4781-2191-668B-2C368FA729B9}"/>
                  </a:ext>
                </a:extLst>
              </p:cNvPr>
              <p:cNvPicPr/>
              <p:nvPr/>
            </p:nvPicPr>
            <p:blipFill>
              <a:blip r:embed="rId8"/>
              <a:stretch>
                <a:fillRect/>
              </a:stretch>
            </p:blipFill>
            <p:spPr>
              <a:xfrm>
                <a:off x="4982933" y="4906333"/>
                <a:ext cx="3106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752C374-A2E9-6B63-C284-56B226FE42DE}"/>
                  </a:ext>
                </a:extLst>
              </p14:cNvPr>
              <p14:cNvContentPartPr/>
              <p14:nvPr/>
            </p14:nvContentPartPr>
            <p14:xfrm>
              <a:off x="5668733" y="4934053"/>
              <a:ext cx="241200" cy="341640"/>
            </p14:xfrm>
          </p:contentPart>
        </mc:Choice>
        <mc:Fallback xmlns="">
          <p:pic>
            <p:nvPicPr>
              <p:cNvPr id="4" name="Ink 3">
                <a:extLst>
                  <a:ext uri="{FF2B5EF4-FFF2-40B4-BE49-F238E27FC236}">
                    <a16:creationId xmlns:a16="http://schemas.microsoft.com/office/drawing/2014/main" id="{D752C374-A2E9-6B63-C284-56B226FE42DE}"/>
                  </a:ext>
                </a:extLst>
              </p:cNvPr>
              <p:cNvPicPr/>
              <p:nvPr/>
            </p:nvPicPr>
            <p:blipFill>
              <a:blip r:embed="rId10"/>
              <a:stretch>
                <a:fillRect/>
              </a:stretch>
            </p:blipFill>
            <p:spPr>
              <a:xfrm>
                <a:off x="5632733" y="4862413"/>
                <a:ext cx="31284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0BC9573-5431-1CF6-2642-44E1995409F1}"/>
                  </a:ext>
                </a:extLst>
              </p14:cNvPr>
              <p14:cNvContentPartPr/>
              <p14:nvPr/>
            </p14:nvContentPartPr>
            <p14:xfrm>
              <a:off x="5676293" y="4336453"/>
              <a:ext cx="233640" cy="336960"/>
            </p14:xfrm>
          </p:contentPart>
        </mc:Choice>
        <mc:Fallback xmlns="">
          <p:pic>
            <p:nvPicPr>
              <p:cNvPr id="5" name="Ink 4">
                <a:extLst>
                  <a:ext uri="{FF2B5EF4-FFF2-40B4-BE49-F238E27FC236}">
                    <a16:creationId xmlns:a16="http://schemas.microsoft.com/office/drawing/2014/main" id="{00BC9573-5431-1CF6-2642-44E1995409F1}"/>
                  </a:ext>
                </a:extLst>
              </p:cNvPr>
              <p:cNvPicPr/>
              <p:nvPr/>
            </p:nvPicPr>
            <p:blipFill>
              <a:blip r:embed="rId12"/>
              <a:stretch>
                <a:fillRect/>
              </a:stretch>
            </p:blipFill>
            <p:spPr>
              <a:xfrm>
                <a:off x="5640293" y="4264813"/>
                <a:ext cx="30528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9B9F426D-51B6-B3D1-63AE-74B540DC2882}"/>
                  </a:ext>
                </a:extLst>
              </p14:cNvPr>
              <p14:cNvContentPartPr/>
              <p14:nvPr/>
            </p14:nvContentPartPr>
            <p14:xfrm>
              <a:off x="6307373" y="4363453"/>
              <a:ext cx="204480" cy="279360"/>
            </p14:xfrm>
          </p:contentPart>
        </mc:Choice>
        <mc:Fallback xmlns="">
          <p:pic>
            <p:nvPicPr>
              <p:cNvPr id="6" name="Ink 5">
                <a:extLst>
                  <a:ext uri="{FF2B5EF4-FFF2-40B4-BE49-F238E27FC236}">
                    <a16:creationId xmlns:a16="http://schemas.microsoft.com/office/drawing/2014/main" id="{9B9F426D-51B6-B3D1-63AE-74B540DC2882}"/>
                  </a:ext>
                </a:extLst>
              </p:cNvPr>
              <p:cNvPicPr/>
              <p:nvPr/>
            </p:nvPicPr>
            <p:blipFill>
              <a:blip r:embed="rId14"/>
              <a:stretch>
                <a:fillRect/>
              </a:stretch>
            </p:blipFill>
            <p:spPr>
              <a:xfrm>
                <a:off x="6271733" y="4291813"/>
                <a:ext cx="2761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73543904-5763-5C65-C693-EF29F9ADC46D}"/>
                  </a:ext>
                </a:extLst>
              </p14:cNvPr>
              <p14:cNvContentPartPr/>
              <p14:nvPr/>
            </p14:nvContentPartPr>
            <p14:xfrm>
              <a:off x="6311333" y="3648853"/>
              <a:ext cx="284400" cy="371520"/>
            </p14:xfrm>
          </p:contentPart>
        </mc:Choice>
        <mc:Fallback xmlns="">
          <p:pic>
            <p:nvPicPr>
              <p:cNvPr id="7" name="Ink 6">
                <a:extLst>
                  <a:ext uri="{FF2B5EF4-FFF2-40B4-BE49-F238E27FC236}">
                    <a16:creationId xmlns:a16="http://schemas.microsoft.com/office/drawing/2014/main" id="{73543904-5763-5C65-C693-EF29F9ADC46D}"/>
                  </a:ext>
                </a:extLst>
              </p:cNvPr>
              <p:cNvPicPr/>
              <p:nvPr/>
            </p:nvPicPr>
            <p:blipFill>
              <a:blip r:embed="rId16"/>
              <a:stretch>
                <a:fillRect/>
              </a:stretch>
            </p:blipFill>
            <p:spPr>
              <a:xfrm>
                <a:off x="6275333" y="3577213"/>
                <a:ext cx="3560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FF1A315F-F993-F00D-0106-6136E33C5ED9}"/>
                  </a:ext>
                </a:extLst>
              </p14:cNvPr>
              <p14:cNvContentPartPr/>
              <p14:nvPr/>
            </p14:nvContentPartPr>
            <p14:xfrm>
              <a:off x="6322853" y="3655693"/>
              <a:ext cx="278280" cy="477000"/>
            </p14:xfrm>
          </p:contentPart>
        </mc:Choice>
        <mc:Fallback xmlns="">
          <p:pic>
            <p:nvPicPr>
              <p:cNvPr id="8" name="Ink 7">
                <a:extLst>
                  <a:ext uri="{FF2B5EF4-FFF2-40B4-BE49-F238E27FC236}">
                    <a16:creationId xmlns:a16="http://schemas.microsoft.com/office/drawing/2014/main" id="{FF1A315F-F993-F00D-0106-6136E33C5ED9}"/>
                  </a:ext>
                </a:extLst>
              </p:cNvPr>
              <p:cNvPicPr/>
              <p:nvPr/>
            </p:nvPicPr>
            <p:blipFill>
              <a:blip r:embed="rId18"/>
              <a:stretch>
                <a:fillRect/>
              </a:stretch>
            </p:blipFill>
            <p:spPr>
              <a:xfrm>
                <a:off x="6287213" y="3583693"/>
                <a:ext cx="34992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69F24913-8348-B648-3A5E-083DB8948FDB}"/>
                  </a:ext>
                </a:extLst>
              </p14:cNvPr>
              <p14:cNvContentPartPr/>
              <p14:nvPr/>
            </p14:nvContentPartPr>
            <p14:xfrm>
              <a:off x="6510773" y="2745613"/>
              <a:ext cx="398160" cy="689040"/>
            </p14:xfrm>
          </p:contentPart>
        </mc:Choice>
        <mc:Fallback xmlns="">
          <p:pic>
            <p:nvPicPr>
              <p:cNvPr id="9" name="Ink 8">
                <a:extLst>
                  <a:ext uri="{FF2B5EF4-FFF2-40B4-BE49-F238E27FC236}">
                    <a16:creationId xmlns:a16="http://schemas.microsoft.com/office/drawing/2014/main" id="{69F24913-8348-B648-3A5E-083DB8948FDB}"/>
                  </a:ext>
                </a:extLst>
              </p:cNvPr>
              <p:cNvPicPr/>
              <p:nvPr/>
            </p:nvPicPr>
            <p:blipFill>
              <a:blip r:embed="rId20"/>
              <a:stretch>
                <a:fillRect/>
              </a:stretch>
            </p:blipFill>
            <p:spPr>
              <a:xfrm>
                <a:off x="6474773" y="2673613"/>
                <a:ext cx="469800" cy="83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365B5129-E2DF-6A98-524D-F7A3C9CFBB38}"/>
                  </a:ext>
                </a:extLst>
              </p14:cNvPr>
              <p14:cNvContentPartPr/>
              <p14:nvPr/>
            </p14:nvContentPartPr>
            <p14:xfrm>
              <a:off x="6460013" y="3232693"/>
              <a:ext cx="118800" cy="218880"/>
            </p14:xfrm>
          </p:contentPart>
        </mc:Choice>
        <mc:Fallback xmlns="">
          <p:pic>
            <p:nvPicPr>
              <p:cNvPr id="10" name="Ink 9">
                <a:extLst>
                  <a:ext uri="{FF2B5EF4-FFF2-40B4-BE49-F238E27FC236}">
                    <a16:creationId xmlns:a16="http://schemas.microsoft.com/office/drawing/2014/main" id="{365B5129-E2DF-6A98-524D-F7A3C9CFBB38}"/>
                  </a:ext>
                </a:extLst>
              </p:cNvPr>
              <p:cNvPicPr/>
              <p:nvPr/>
            </p:nvPicPr>
            <p:blipFill>
              <a:blip r:embed="rId22"/>
              <a:stretch>
                <a:fillRect/>
              </a:stretch>
            </p:blipFill>
            <p:spPr>
              <a:xfrm>
                <a:off x="6424013" y="3160693"/>
                <a:ext cx="190440" cy="3625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22CA-773D-17A0-9418-B14246EA5CF9}"/>
              </a:ext>
            </a:extLst>
          </p:cNvPr>
          <p:cNvSpPr>
            <a:spLocks noGrp="1"/>
          </p:cNvSpPr>
          <p:nvPr>
            <p:ph type="title"/>
          </p:nvPr>
        </p:nvSpPr>
        <p:spPr>
          <a:xfrm>
            <a:off x="838200" y="378004"/>
            <a:ext cx="10515600" cy="1325563"/>
          </a:xfrm>
        </p:spPr>
        <p:txBody>
          <a:bodyPr/>
          <a:lstStyle/>
          <a:p>
            <a:r>
              <a:rPr lang="en-CA" dirty="0"/>
              <a:t>SELF SUPERVISED LEARNING</a:t>
            </a:r>
            <a:br>
              <a:rPr lang="en-CA" dirty="0"/>
            </a:br>
            <a:endParaRPr lang="en-CA" dirty="0"/>
          </a:p>
        </p:txBody>
      </p:sp>
      <p:sp>
        <p:nvSpPr>
          <p:cNvPr id="3" name="Content Placeholder 2">
            <a:extLst>
              <a:ext uri="{FF2B5EF4-FFF2-40B4-BE49-F238E27FC236}">
                <a16:creationId xmlns:a16="http://schemas.microsoft.com/office/drawing/2014/main" id="{57E4B010-B9A1-31F6-54D4-AA59CE34D5FA}"/>
              </a:ext>
            </a:extLst>
          </p:cNvPr>
          <p:cNvSpPr>
            <a:spLocks noGrp="1"/>
          </p:cNvSpPr>
          <p:nvPr>
            <p:ph idx="1"/>
          </p:nvPr>
        </p:nvSpPr>
        <p:spPr/>
        <p:txBody>
          <a:bodyPr/>
          <a:lstStyle/>
          <a:p>
            <a:pPr marL="0" indent="0">
              <a:buNone/>
            </a:pPr>
            <a:r>
              <a:rPr lang="en-CA" dirty="0"/>
              <a:t>NLP TASKS, </a:t>
            </a:r>
            <a:br>
              <a:rPr lang="en-CA" dirty="0"/>
            </a:br>
            <a:r>
              <a:rPr lang="en-CA" dirty="0"/>
              <a:t>text summarization, </a:t>
            </a:r>
          </a:p>
          <a:p>
            <a:pPr marL="0" indent="0">
              <a:buNone/>
            </a:pPr>
            <a:r>
              <a:rPr lang="en-CA" dirty="0"/>
              <a:t>Translation, </a:t>
            </a:r>
          </a:p>
          <a:p>
            <a:pPr marL="0" indent="0">
              <a:buNone/>
            </a:pPr>
            <a:r>
              <a:rPr lang="en-CA" dirty="0"/>
              <a:t>Questions and answers</a:t>
            </a:r>
          </a:p>
          <a:p>
            <a:pPr marL="0" indent="0">
              <a:buNone/>
            </a:pPr>
            <a:r>
              <a:rPr lang="en-CA" dirty="0"/>
              <a:t>Sentiment analysis (classification)</a:t>
            </a:r>
          </a:p>
          <a:p>
            <a:pPr marL="0" indent="0">
              <a:buNone/>
            </a:pPr>
            <a:endParaRPr lang="en-CA" dirty="0"/>
          </a:p>
          <a:p>
            <a:pPr marL="0" indent="0">
              <a:buNone/>
            </a:pPr>
            <a:r>
              <a:rPr lang="en-CA" dirty="0"/>
              <a:t>Image and video generation</a:t>
            </a:r>
          </a:p>
        </p:txBody>
      </p:sp>
    </p:spTree>
    <p:extLst>
      <p:ext uri="{BB962C8B-B14F-4D97-AF65-F5344CB8AC3E}">
        <p14:creationId xmlns:p14="http://schemas.microsoft.com/office/powerpoint/2010/main" val="359087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40130-C0AF-AA6D-C607-B150D14F43D8}"/>
              </a:ext>
            </a:extLst>
          </p:cNvPr>
          <p:cNvPicPr>
            <a:picLocks noChangeAspect="1"/>
          </p:cNvPicPr>
          <p:nvPr/>
        </p:nvPicPr>
        <p:blipFill>
          <a:blip r:embed="rId3"/>
          <a:stretch>
            <a:fillRect/>
          </a:stretch>
        </p:blipFill>
        <p:spPr>
          <a:xfrm>
            <a:off x="55808" y="3243698"/>
            <a:ext cx="7011473" cy="3549285"/>
          </a:xfrm>
          <a:prstGeom prst="rect">
            <a:avLst/>
          </a:prstGeom>
        </p:spPr>
      </p:pic>
      <p:pic>
        <p:nvPicPr>
          <p:cNvPr id="8" name="Picture 7">
            <a:extLst>
              <a:ext uri="{FF2B5EF4-FFF2-40B4-BE49-F238E27FC236}">
                <a16:creationId xmlns:a16="http://schemas.microsoft.com/office/drawing/2014/main" id="{E51F1672-1826-A385-787E-6E9008B240E6}"/>
              </a:ext>
            </a:extLst>
          </p:cNvPr>
          <p:cNvPicPr>
            <a:picLocks noChangeAspect="1"/>
          </p:cNvPicPr>
          <p:nvPr/>
        </p:nvPicPr>
        <p:blipFill>
          <a:blip r:embed="rId4"/>
          <a:stretch>
            <a:fillRect/>
          </a:stretch>
        </p:blipFill>
        <p:spPr>
          <a:xfrm>
            <a:off x="6636913" y="296836"/>
            <a:ext cx="4458022" cy="2786264"/>
          </a:xfrm>
          <a:prstGeom prst="rect">
            <a:avLst/>
          </a:prstGeom>
        </p:spPr>
      </p:pic>
      <p:pic>
        <p:nvPicPr>
          <p:cNvPr id="9" name="Picture 8">
            <a:extLst>
              <a:ext uri="{FF2B5EF4-FFF2-40B4-BE49-F238E27FC236}">
                <a16:creationId xmlns:a16="http://schemas.microsoft.com/office/drawing/2014/main" id="{B10F6FAF-B418-5BF0-B939-972C82B2F83F}"/>
              </a:ext>
            </a:extLst>
          </p:cNvPr>
          <p:cNvPicPr>
            <a:picLocks noChangeAspect="1"/>
          </p:cNvPicPr>
          <p:nvPr/>
        </p:nvPicPr>
        <p:blipFill>
          <a:blip r:embed="rId5"/>
          <a:stretch>
            <a:fillRect/>
          </a:stretch>
        </p:blipFill>
        <p:spPr>
          <a:xfrm>
            <a:off x="1539920" y="482191"/>
            <a:ext cx="3214374" cy="1784492"/>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F082A56A-20B6-4D4E-BCB5-680557BCCF2E}"/>
                  </a:ext>
                </a:extLst>
              </p14:cNvPr>
              <p14:cNvContentPartPr/>
              <p14:nvPr/>
            </p14:nvContentPartPr>
            <p14:xfrm>
              <a:off x="4227653" y="2507653"/>
              <a:ext cx="2292120" cy="793080"/>
            </p14:xfrm>
          </p:contentPart>
        </mc:Choice>
        <mc:Fallback xmlns="">
          <p:pic>
            <p:nvPicPr>
              <p:cNvPr id="16" name="Ink 15">
                <a:extLst>
                  <a:ext uri="{FF2B5EF4-FFF2-40B4-BE49-F238E27FC236}">
                    <a16:creationId xmlns:a16="http://schemas.microsoft.com/office/drawing/2014/main" id="{F082A56A-20B6-4D4E-BCB5-680557BCCF2E}"/>
                  </a:ext>
                </a:extLst>
              </p:cNvPr>
              <p:cNvPicPr/>
              <p:nvPr/>
            </p:nvPicPr>
            <p:blipFill>
              <a:blip r:embed="rId7"/>
              <a:stretch>
                <a:fillRect/>
              </a:stretch>
            </p:blipFill>
            <p:spPr>
              <a:xfrm>
                <a:off x="4213253" y="2493253"/>
                <a:ext cx="232056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DA90CC4C-C6F2-27D6-2A33-A3B408BFAA63}"/>
                  </a:ext>
                </a:extLst>
              </p14:cNvPr>
              <p14:cNvContentPartPr/>
              <p14:nvPr/>
            </p14:nvContentPartPr>
            <p14:xfrm>
              <a:off x="3970613" y="882973"/>
              <a:ext cx="34200" cy="33840"/>
            </p14:xfrm>
          </p:contentPart>
        </mc:Choice>
        <mc:Fallback xmlns="">
          <p:pic>
            <p:nvPicPr>
              <p:cNvPr id="19" name="Ink 18">
                <a:extLst>
                  <a:ext uri="{FF2B5EF4-FFF2-40B4-BE49-F238E27FC236}">
                    <a16:creationId xmlns:a16="http://schemas.microsoft.com/office/drawing/2014/main" id="{DA90CC4C-C6F2-27D6-2A33-A3B408BFAA63}"/>
                  </a:ext>
                </a:extLst>
              </p:cNvPr>
              <p:cNvPicPr/>
              <p:nvPr/>
            </p:nvPicPr>
            <p:blipFill>
              <a:blip r:embed="rId9"/>
              <a:stretch>
                <a:fillRect/>
              </a:stretch>
            </p:blipFill>
            <p:spPr>
              <a:xfrm>
                <a:off x="3956573" y="868573"/>
                <a:ext cx="62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8A561E46-5935-2BA6-6F2F-3DD1032F0B30}"/>
                  </a:ext>
                </a:extLst>
              </p14:cNvPr>
              <p14:cNvContentPartPr/>
              <p14:nvPr/>
            </p14:nvContentPartPr>
            <p14:xfrm>
              <a:off x="5396933" y="2474173"/>
              <a:ext cx="128160" cy="81000"/>
            </p14:xfrm>
          </p:contentPart>
        </mc:Choice>
        <mc:Fallback xmlns="">
          <p:pic>
            <p:nvPicPr>
              <p:cNvPr id="22" name="Ink 21">
                <a:extLst>
                  <a:ext uri="{FF2B5EF4-FFF2-40B4-BE49-F238E27FC236}">
                    <a16:creationId xmlns:a16="http://schemas.microsoft.com/office/drawing/2014/main" id="{8A561E46-5935-2BA6-6F2F-3DD1032F0B30}"/>
                  </a:ext>
                </a:extLst>
              </p:cNvPr>
              <p:cNvPicPr/>
              <p:nvPr/>
            </p:nvPicPr>
            <p:blipFill>
              <a:blip r:embed="rId11"/>
              <a:stretch>
                <a:fillRect/>
              </a:stretch>
            </p:blipFill>
            <p:spPr>
              <a:xfrm>
                <a:off x="5382533" y="2459773"/>
                <a:ext cx="156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DC076B4C-1E6B-C1CB-5FE9-B5D72D318C75}"/>
                  </a:ext>
                </a:extLst>
              </p14:cNvPr>
              <p14:cNvContentPartPr/>
              <p14:nvPr/>
            </p14:nvContentPartPr>
            <p14:xfrm>
              <a:off x="9897293" y="1628173"/>
              <a:ext cx="242280" cy="80280"/>
            </p14:xfrm>
          </p:contentPart>
        </mc:Choice>
        <mc:Fallback xmlns="">
          <p:pic>
            <p:nvPicPr>
              <p:cNvPr id="28" name="Ink 27">
                <a:extLst>
                  <a:ext uri="{FF2B5EF4-FFF2-40B4-BE49-F238E27FC236}">
                    <a16:creationId xmlns:a16="http://schemas.microsoft.com/office/drawing/2014/main" id="{DC076B4C-1E6B-C1CB-5FE9-B5D72D318C75}"/>
                  </a:ext>
                </a:extLst>
              </p:cNvPr>
              <p:cNvPicPr/>
              <p:nvPr/>
            </p:nvPicPr>
            <p:blipFill>
              <a:blip r:embed="rId13"/>
              <a:stretch>
                <a:fillRect/>
              </a:stretch>
            </p:blipFill>
            <p:spPr>
              <a:xfrm>
                <a:off x="9883253" y="1614133"/>
                <a:ext cx="2707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551FF802-C686-DBBD-5235-E470F6795A47}"/>
                  </a:ext>
                </a:extLst>
              </p14:cNvPr>
              <p14:cNvContentPartPr/>
              <p14:nvPr/>
            </p14:nvContentPartPr>
            <p14:xfrm>
              <a:off x="9694253" y="1628173"/>
              <a:ext cx="17280" cy="20520"/>
            </p14:xfrm>
          </p:contentPart>
        </mc:Choice>
        <mc:Fallback xmlns="">
          <p:pic>
            <p:nvPicPr>
              <p:cNvPr id="20" name="Ink 19">
                <a:extLst>
                  <a:ext uri="{FF2B5EF4-FFF2-40B4-BE49-F238E27FC236}">
                    <a16:creationId xmlns:a16="http://schemas.microsoft.com/office/drawing/2014/main" id="{551FF802-C686-DBBD-5235-E470F6795A47}"/>
                  </a:ext>
                </a:extLst>
              </p:cNvPr>
              <p:cNvPicPr/>
              <p:nvPr/>
            </p:nvPicPr>
            <p:blipFill>
              <a:blip r:embed="rId15"/>
              <a:stretch>
                <a:fillRect/>
              </a:stretch>
            </p:blipFill>
            <p:spPr>
              <a:xfrm>
                <a:off x="9683453" y="1617733"/>
                <a:ext cx="38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9482BF11-87FA-EC46-5668-97F77862D450}"/>
                  </a:ext>
                </a:extLst>
              </p14:cNvPr>
              <p14:cNvContentPartPr/>
              <p14:nvPr/>
            </p14:nvContentPartPr>
            <p14:xfrm>
              <a:off x="10202213" y="2017693"/>
              <a:ext cx="9000" cy="360"/>
            </p14:xfrm>
          </p:contentPart>
        </mc:Choice>
        <mc:Fallback xmlns="">
          <p:pic>
            <p:nvPicPr>
              <p:cNvPr id="21" name="Ink 20">
                <a:extLst>
                  <a:ext uri="{FF2B5EF4-FFF2-40B4-BE49-F238E27FC236}">
                    <a16:creationId xmlns:a16="http://schemas.microsoft.com/office/drawing/2014/main" id="{9482BF11-87FA-EC46-5668-97F77862D450}"/>
                  </a:ext>
                </a:extLst>
              </p:cNvPr>
              <p:cNvPicPr/>
              <p:nvPr/>
            </p:nvPicPr>
            <p:blipFill>
              <a:blip r:embed="rId17"/>
              <a:stretch>
                <a:fillRect/>
              </a:stretch>
            </p:blipFill>
            <p:spPr>
              <a:xfrm>
                <a:off x="10191413" y="2006893"/>
                <a:ext cx="30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5BF49B79-6302-34A8-DFB9-3AAAD6550C63}"/>
                  </a:ext>
                </a:extLst>
              </p14:cNvPr>
              <p14:cNvContentPartPr/>
              <p14:nvPr/>
            </p14:nvContentPartPr>
            <p14:xfrm>
              <a:off x="7060853" y="1258813"/>
              <a:ext cx="640080" cy="101160"/>
            </p14:xfrm>
          </p:contentPart>
        </mc:Choice>
        <mc:Fallback xmlns="">
          <p:pic>
            <p:nvPicPr>
              <p:cNvPr id="25" name="Ink 24">
                <a:extLst>
                  <a:ext uri="{FF2B5EF4-FFF2-40B4-BE49-F238E27FC236}">
                    <a16:creationId xmlns:a16="http://schemas.microsoft.com/office/drawing/2014/main" id="{5BF49B79-6302-34A8-DFB9-3AAAD6550C63}"/>
                  </a:ext>
                </a:extLst>
              </p:cNvPr>
              <p:cNvPicPr/>
              <p:nvPr/>
            </p:nvPicPr>
            <p:blipFill>
              <a:blip r:embed="rId19"/>
              <a:stretch>
                <a:fillRect/>
              </a:stretch>
            </p:blipFill>
            <p:spPr>
              <a:xfrm>
                <a:off x="7046813" y="1244413"/>
                <a:ext cx="668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1C5C586-A60A-EFE8-9802-0239F7F7BF51}"/>
                  </a:ext>
                </a:extLst>
              </p14:cNvPr>
              <p14:cNvContentPartPr/>
              <p14:nvPr/>
            </p14:nvContentPartPr>
            <p14:xfrm>
              <a:off x="9553853" y="741853"/>
              <a:ext cx="306000" cy="44640"/>
            </p14:xfrm>
          </p:contentPart>
        </mc:Choice>
        <mc:Fallback xmlns="">
          <p:pic>
            <p:nvPicPr>
              <p:cNvPr id="26" name="Ink 25">
                <a:extLst>
                  <a:ext uri="{FF2B5EF4-FFF2-40B4-BE49-F238E27FC236}">
                    <a16:creationId xmlns:a16="http://schemas.microsoft.com/office/drawing/2014/main" id="{D1C5C586-A60A-EFE8-9802-0239F7F7BF51}"/>
                  </a:ext>
                </a:extLst>
              </p:cNvPr>
              <p:cNvPicPr/>
              <p:nvPr/>
            </p:nvPicPr>
            <p:blipFill>
              <a:blip r:embed="rId21"/>
              <a:stretch>
                <a:fillRect/>
              </a:stretch>
            </p:blipFill>
            <p:spPr>
              <a:xfrm>
                <a:off x="9539813" y="727813"/>
                <a:ext cx="33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854146D-2197-CFF2-90F4-75C94544D10B}"/>
                  </a:ext>
                </a:extLst>
              </p14:cNvPr>
              <p14:cNvContentPartPr/>
              <p14:nvPr/>
            </p14:nvContentPartPr>
            <p14:xfrm>
              <a:off x="9922853" y="1637533"/>
              <a:ext cx="288360" cy="118440"/>
            </p14:xfrm>
          </p:contentPart>
        </mc:Choice>
        <mc:Fallback xmlns="">
          <p:pic>
            <p:nvPicPr>
              <p:cNvPr id="27" name="Ink 26">
                <a:extLst>
                  <a:ext uri="{FF2B5EF4-FFF2-40B4-BE49-F238E27FC236}">
                    <a16:creationId xmlns:a16="http://schemas.microsoft.com/office/drawing/2014/main" id="{B854146D-2197-CFF2-90F4-75C94544D10B}"/>
                  </a:ext>
                </a:extLst>
              </p:cNvPr>
              <p:cNvPicPr/>
              <p:nvPr/>
            </p:nvPicPr>
            <p:blipFill>
              <a:blip r:embed="rId23"/>
              <a:stretch>
                <a:fillRect/>
              </a:stretch>
            </p:blipFill>
            <p:spPr>
              <a:xfrm>
                <a:off x="9908453" y="1623133"/>
                <a:ext cx="316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55D19071-738C-ACED-744B-E15E1C1AFD4B}"/>
                  </a:ext>
                </a:extLst>
              </p14:cNvPr>
              <p14:cNvContentPartPr/>
              <p14:nvPr/>
            </p14:nvContentPartPr>
            <p14:xfrm>
              <a:off x="7340573" y="3192373"/>
              <a:ext cx="174240" cy="208440"/>
            </p14:xfrm>
          </p:contentPart>
        </mc:Choice>
        <mc:Fallback xmlns="">
          <p:pic>
            <p:nvPicPr>
              <p:cNvPr id="52" name="Ink 51">
                <a:extLst>
                  <a:ext uri="{FF2B5EF4-FFF2-40B4-BE49-F238E27FC236}">
                    <a16:creationId xmlns:a16="http://schemas.microsoft.com/office/drawing/2014/main" id="{55D19071-738C-ACED-744B-E15E1C1AFD4B}"/>
                  </a:ext>
                </a:extLst>
              </p:cNvPr>
              <p:cNvPicPr/>
              <p:nvPr/>
            </p:nvPicPr>
            <p:blipFill>
              <a:blip r:embed="rId25"/>
              <a:stretch>
                <a:fillRect/>
              </a:stretch>
            </p:blipFill>
            <p:spPr>
              <a:xfrm>
                <a:off x="7326173" y="3178333"/>
                <a:ext cx="202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E50A94B6-D551-0CE9-D835-FF2B61A4CB91}"/>
                  </a:ext>
                </a:extLst>
              </p14:cNvPr>
              <p14:cNvContentPartPr/>
              <p14:nvPr/>
            </p14:nvContentPartPr>
            <p14:xfrm>
              <a:off x="7331933" y="3192373"/>
              <a:ext cx="203400" cy="268920"/>
            </p14:xfrm>
          </p:contentPart>
        </mc:Choice>
        <mc:Fallback xmlns="">
          <p:pic>
            <p:nvPicPr>
              <p:cNvPr id="53" name="Ink 52">
                <a:extLst>
                  <a:ext uri="{FF2B5EF4-FFF2-40B4-BE49-F238E27FC236}">
                    <a16:creationId xmlns:a16="http://schemas.microsoft.com/office/drawing/2014/main" id="{E50A94B6-D551-0CE9-D835-FF2B61A4CB91}"/>
                  </a:ext>
                </a:extLst>
              </p:cNvPr>
              <p:cNvPicPr/>
              <p:nvPr/>
            </p:nvPicPr>
            <p:blipFill>
              <a:blip r:embed="rId27"/>
              <a:stretch>
                <a:fillRect/>
              </a:stretch>
            </p:blipFill>
            <p:spPr>
              <a:xfrm>
                <a:off x="7317893" y="3178333"/>
                <a:ext cx="2318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1D12BE49-D2CE-06F3-4AC2-3DE4FAD63128}"/>
                  </a:ext>
                </a:extLst>
              </p14:cNvPr>
              <p14:cNvContentPartPr/>
              <p14:nvPr/>
            </p14:nvContentPartPr>
            <p14:xfrm>
              <a:off x="7873733" y="3219013"/>
              <a:ext cx="9000" cy="7200"/>
            </p14:xfrm>
          </p:contentPart>
        </mc:Choice>
        <mc:Fallback xmlns="">
          <p:pic>
            <p:nvPicPr>
              <p:cNvPr id="48" name="Ink 47">
                <a:extLst>
                  <a:ext uri="{FF2B5EF4-FFF2-40B4-BE49-F238E27FC236}">
                    <a16:creationId xmlns:a16="http://schemas.microsoft.com/office/drawing/2014/main" id="{1D12BE49-D2CE-06F3-4AC2-3DE4FAD63128}"/>
                  </a:ext>
                </a:extLst>
              </p:cNvPr>
              <p:cNvPicPr/>
              <p:nvPr/>
            </p:nvPicPr>
            <p:blipFill>
              <a:blip r:embed="rId29"/>
              <a:stretch>
                <a:fillRect/>
              </a:stretch>
            </p:blipFill>
            <p:spPr>
              <a:xfrm>
                <a:off x="7859693" y="3204613"/>
                <a:ext cx="37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82CAF474-35F0-C461-ED83-087913D23110}"/>
                  </a:ext>
                </a:extLst>
              </p14:cNvPr>
              <p14:cNvContentPartPr/>
              <p14:nvPr/>
            </p14:nvContentPartPr>
            <p14:xfrm>
              <a:off x="7865093" y="3158893"/>
              <a:ext cx="127800" cy="2991240"/>
            </p14:xfrm>
          </p:contentPart>
        </mc:Choice>
        <mc:Fallback xmlns="">
          <p:pic>
            <p:nvPicPr>
              <p:cNvPr id="49" name="Ink 48">
                <a:extLst>
                  <a:ext uri="{FF2B5EF4-FFF2-40B4-BE49-F238E27FC236}">
                    <a16:creationId xmlns:a16="http://schemas.microsoft.com/office/drawing/2014/main" id="{82CAF474-35F0-C461-ED83-087913D23110}"/>
                  </a:ext>
                </a:extLst>
              </p:cNvPr>
              <p:cNvPicPr/>
              <p:nvPr/>
            </p:nvPicPr>
            <p:blipFill>
              <a:blip r:embed="rId31"/>
              <a:stretch>
                <a:fillRect/>
              </a:stretch>
            </p:blipFill>
            <p:spPr>
              <a:xfrm>
                <a:off x="7851053" y="3144853"/>
                <a:ext cx="156240" cy="301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a:extLst>
                  <a:ext uri="{FF2B5EF4-FFF2-40B4-BE49-F238E27FC236}">
                    <a16:creationId xmlns:a16="http://schemas.microsoft.com/office/drawing/2014/main" id="{12CBBB97-8C77-D10B-5A39-06FFE8751A65}"/>
                  </a:ext>
                </a:extLst>
              </p14:cNvPr>
              <p14:cNvContentPartPr/>
              <p14:nvPr/>
            </p14:nvContentPartPr>
            <p14:xfrm>
              <a:off x="7924493" y="3353293"/>
              <a:ext cx="262800" cy="47520"/>
            </p14:xfrm>
          </p:contentPart>
        </mc:Choice>
        <mc:Fallback xmlns="">
          <p:pic>
            <p:nvPicPr>
              <p:cNvPr id="54" name="Ink 53">
                <a:extLst>
                  <a:ext uri="{FF2B5EF4-FFF2-40B4-BE49-F238E27FC236}">
                    <a16:creationId xmlns:a16="http://schemas.microsoft.com/office/drawing/2014/main" id="{12CBBB97-8C77-D10B-5A39-06FFE8751A65}"/>
                  </a:ext>
                </a:extLst>
              </p:cNvPr>
              <p:cNvPicPr/>
              <p:nvPr/>
            </p:nvPicPr>
            <p:blipFill>
              <a:blip r:embed="rId33"/>
              <a:stretch>
                <a:fillRect/>
              </a:stretch>
            </p:blipFill>
            <p:spPr>
              <a:xfrm>
                <a:off x="7910453" y="3339253"/>
                <a:ext cx="291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a:extLst>
                  <a:ext uri="{FF2B5EF4-FFF2-40B4-BE49-F238E27FC236}">
                    <a16:creationId xmlns:a16="http://schemas.microsoft.com/office/drawing/2014/main" id="{56FC7F89-1B24-4ECD-C950-69C427DCB731}"/>
                  </a:ext>
                </a:extLst>
              </p14:cNvPr>
              <p14:cNvContentPartPr/>
              <p14:nvPr/>
            </p14:nvContentPartPr>
            <p14:xfrm>
              <a:off x="8288813" y="3198853"/>
              <a:ext cx="262800" cy="611640"/>
            </p14:xfrm>
          </p:contentPart>
        </mc:Choice>
        <mc:Fallback xmlns="">
          <p:pic>
            <p:nvPicPr>
              <p:cNvPr id="55" name="Ink 54">
                <a:extLst>
                  <a:ext uri="{FF2B5EF4-FFF2-40B4-BE49-F238E27FC236}">
                    <a16:creationId xmlns:a16="http://schemas.microsoft.com/office/drawing/2014/main" id="{56FC7F89-1B24-4ECD-C950-69C427DCB731}"/>
                  </a:ext>
                </a:extLst>
              </p:cNvPr>
              <p:cNvPicPr/>
              <p:nvPr/>
            </p:nvPicPr>
            <p:blipFill>
              <a:blip r:embed="rId35"/>
              <a:stretch>
                <a:fillRect/>
              </a:stretch>
            </p:blipFill>
            <p:spPr>
              <a:xfrm>
                <a:off x="8278013" y="3188053"/>
                <a:ext cx="28404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4F2FEE22-EC71-1286-559D-8AEE2FF871C6}"/>
                  </a:ext>
                </a:extLst>
              </p14:cNvPr>
              <p14:cNvContentPartPr/>
              <p14:nvPr/>
            </p14:nvContentPartPr>
            <p14:xfrm>
              <a:off x="9211493" y="1017253"/>
              <a:ext cx="84960" cy="101160"/>
            </p14:xfrm>
          </p:contentPart>
        </mc:Choice>
        <mc:Fallback xmlns="">
          <p:pic>
            <p:nvPicPr>
              <p:cNvPr id="60" name="Ink 59">
                <a:extLst>
                  <a:ext uri="{FF2B5EF4-FFF2-40B4-BE49-F238E27FC236}">
                    <a16:creationId xmlns:a16="http://schemas.microsoft.com/office/drawing/2014/main" id="{4F2FEE22-EC71-1286-559D-8AEE2FF871C6}"/>
                  </a:ext>
                </a:extLst>
              </p:cNvPr>
              <p:cNvPicPr/>
              <p:nvPr/>
            </p:nvPicPr>
            <p:blipFill>
              <a:blip r:embed="rId37"/>
              <a:stretch>
                <a:fillRect/>
              </a:stretch>
            </p:blipFill>
            <p:spPr>
              <a:xfrm>
                <a:off x="9201053" y="1006453"/>
                <a:ext cx="106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D9FC7B8F-87BD-31A8-5EE1-8241A284B6AE}"/>
                  </a:ext>
                </a:extLst>
              </p14:cNvPr>
              <p14:cNvContentPartPr/>
              <p14:nvPr/>
            </p14:nvContentPartPr>
            <p14:xfrm>
              <a:off x="9575453" y="1271773"/>
              <a:ext cx="101880" cy="114840"/>
            </p14:xfrm>
          </p:contentPart>
        </mc:Choice>
        <mc:Fallback xmlns="">
          <p:pic>
            <p:nvPicPr>
              <p:cNvPr id="61" name="Ink 60">
                <a:extLst>
                  <a:ext uri="{FF2B5EF4-FFF2-40B4-BE49-F238E27FC236}">
                    <a16:creationId xmlns:a16="http://schemas.microsoft.com/office/drawing/2014/main" id="{D9FC7B8F-87BD-31A8-5EE1-8241A284B6AE}"/>
                  </a:ext>
                </a:extLst>
              </p:cNvPr>
              <p:cNvPicPr/>
              <p:nvPr/>
            </p:nvPicPr>
            <p:blipFill>
              <a:blip r:embed="rId39"/>
              <a:stretch>
                <a:fillRect/>
              </a:stretch>
            </p:blipFill>
            <p:spPr>
              <a:xfrm>
                <a:off x="9565013" y="1261333"/>
                <a:ext cx="123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940D8BAD-CAF6-9414-86C5-C1CF6F8DF15E}"/>
                  </a:ext>
                </a:extLst>
              </p14:cNvPr>
              <p14:cNvContentPartPr/>
              <p14:nvPr/>
            </p14:nvContentPartPr>
            <p14:xfrm>
              <a:off x="10100693" y="2107693"/>
              <a:ext cx="76680" cy="91440"/>
            </p14:xfrm>
          </p:contentPart>
        </mc:Choice>
        <mc:Fallback xmlns="">
          <p:pic>
            <p:nvPicPr>
              <p:cNvPr id="62" name="Ink 61">
                <a:extLst>
                  <a:ext uri="{FF2B5EF4-FFF2-40B4-BE49-F238E27FC236}">
                    <a16:creationId xmlns:a16="http://schemas.microsoft.com/office/drawing/2014/main" id="{940D8BAD-CAF6-9414-86C5-C1CF6F8DF15E}"/>
                  </a:ext>
                </a:extLst>
              </p:cNvPr>
              <p:cNvPicPr/>
              <p:nvPr/>
            </p:nvPicPr>
            <p:blipFill>
              <a:blip r:embed="rId41"/>
              <a:stretch>
                <a:fillRect/>
              </a:stretch>
            </p:blipFill>
            <p:spPr>
              <a:xfrm>
                <a:off x="10089893" y="2096893"/>
                <a:ext cx="979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BEE1A1E1-4149-2E35-6C7D-A8B58D2504DD}"/>
                  </a:ext>
                </a:extLst>
              </p14:cNvPr>
              <p14:cNvContentPartPr/>
              <p14:nvPr/>
            </p14:nvContentPartPr>
            <p14:xfrm>
              <a:off x="10371413" y="1608013"/>
              <a:ext cx="110520" cy="87840"/>
            </p14:xfrm>
          </p:contentPart>
        </mc:Choice>
        <mc:Fallback xmlns="">
          <p:pic>
            <p:nvPicPr>
              <p:cNvPr id="63" name="Ink 62">
                <a:extLst>
                  <a:ext uri="{FF2B5EF4-FFF2-40B4-BE49-F238E27FC236}">
                    <a16:creationId xmlns:a16="http://schemas.microsoft.com/office/drawing/2014/main" id="{BEE1A1E1-4149-2E35-6C7D-A8B58D2504DD}"/>
                  </a:ext>
                </a:extLst>
              </p:cNvPr>
              <p:cNvPicPr/>
              <p:nvPr/>
            </p:nvPicPr>
            <p:blipFill>
              <a:blip r:embed="rId43"/>
              <a:stretch>
                <a:fillRect/>
              </a:stretch>
            </p:blipFill>
            <p:spPr>
              <a:xfrm>
                <a:off x="10360973" y="1597213"/>
                <a:ext cx="131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9995E5B2-431B-C1CE-90D2-DF0AD5816FDB}"/>
                  </a:ext>
                </a:extLst>
              </p14:cNvPr>
              <p14:cNvContentPartPr/>
              <p14:nvPr/>
            </p14:nvContentPartPr>
            <p14:xfrm>
              <a:off x="7306733" y="3712933"/>
              <a:ext cx="262800" cy="211680"/>
            </p14:xfrm>
          </p:contentPart>
        </mc:Choice>
        <mc:Fallback xmlns="">
          <p:pic>
            <p:nvPicPr>
              <p:cNvPr id="64" name="Ink 63">
                <a:extLst>
                  <a:ext uri="{FF2B5EF4-FFF2-40B4-BE49-F238E27FC236}">
                    <a16:creationId xmlns:a16="http://schemas.microsoft.com/office/drawing/2014/main" id="{9995E5B2-431B-C1CE-90D2-DF0AD5816FDB}"/>
                  </a:ext>
                </a:extLst>
              </p:cNvPr>
              <p:cNvPicPr/>
              <p:nvPr/>
            </p:nvPicPr>
            <p:blipFill>
              <a:blip r:embed="rId45"/>
              <a:stretch>
                <a:fillRect/>
              </a:stretch>
            </p:blipFill>
            <p:spPr>
              <a:xfrm>
                <a:off x="7295933" y="3702133"/>
                <a:ext cx="284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CECFBC41-0AA6-6693-2A6F-BA102A757AF6}"/>
                  </a:ext>
                </a:extLst>
              </p14:cNvPr>
              <p14:cNvContentPartPr/>
              <p14:nvPr/>
            </p14:nvContentPartPr>
            <p14:xfrm>
              <a:off x="8119253" y="3648853"/>
              <a:ext cx="162000" cy="241920"/>
            </p14:xfrm>
          </p:contentPart>
        </mc:Choice>
        <mc:Fallback xmlns="">
          <p:pic>
            <p:nvPicPr>
              <p:cNvPr id="65" name="Ink 64">
                <a:extLst>
                  <a:ext uri="{FF2B5EF4-FFF2-40B4-BE49-F238E27FC236}">
                    <a16:creationId xmlns:a16="http://schemas.microsoft.com/office/drawing/2014/main" id="{CECFBC41-0AA6-6693-2A6F-BA102A757AF6}"/>
                  </a:ext>
                </a:extLst>
              </p:cNvPr>
              <p:cNvPicPr/>
              <p:nvPr/>
            </p:nvPicPr>
            <p:blipFill>
              <a:blip r:embed="rId47"/>
              <a:stretch>
                <a:fillRect/>
              </a:stretch>
            </p:blipFill>
            <p:spPr>
              <a:xfrm>
                <a:off x="8108813" y="3638413"/>
                <a:ext cx="183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6C80BF7B-43B2-DAFC-5E31-DEF7D4873DF7}"/>
                  </a:ext>
                </a:extLst>
              </p14:cNvPr>
              <p14:cNvContentPartPr/>
              <p14:nvPr/>
            </p14:nvContentPartPr>
            <p14:xfrm>
              <a:off x="7276493" y="4205773"/>
              <a:ext cx="293040" cy="282600"/>
            </p14:xfrm>
          </p:contentPart>
        </mc:Choice>
        <mc:Fallback xmlns="">
          <p:pic>
            <p:nvPicPr>
              <p:cNvPr id="66" name="Ink 65">
                <a:extLst>
                  <a:ext uri="{FF2B5EF4-FFF2-40B4-BE49-F238E27FC236}">
                    <a16:creationId xmlns:a16="http://schemas.microsoft.com/office/drawing/2014/main" id="{6C80BF7B-43B2-DAFC-5E31-DEF7D4873DF7}"/>
                  </a:ext>
                </a:extLst>
              </p:cNvPr>
              <p:cNvPicPr/>
              <p:nvPr/>
            </p:nvPicPr>
            <p:blipFill>
              <a:blip r:embed="rId49"/>
              <a:stretch>
                <a:fillRect/>
              </a:stretch>
            </p:blipFill>
            <p:spPr>
              <a:xfrm>
                <a:off x="7265693" y="4195333"/>
                <a:ext cx="314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78100E44-0DB5-0F3B-8A04-B8FCCD0819E4}"/>
                  </a:ext>
                </a:extLst>
              </p14:cNvPr>
              <p14:cNvContentPartPr/>
              <p14:nvPr/>
            </p14:nvContentPartPr>
            <p14:xfrm>
              <a:off x="8102333" y="4185973"/>
              <a:ext cx="178200" cy="228600"/>
            </p14:xfrm>
          </p:contentPart>
        </mc:Choice>
        <mc:Fallback xmlns="">
          <p:pic>
            <p:nvPicPr>
              <p:cNvPr id="67" name="Ink 66">
                <a:extLst>
                  <a:ext uri="{FF2B5EF4-FFF2-40B4-BE49-F238E27FC236}">
                    <a16:creationId xmlns:a16="http://schemas.microsoft.com/office/drawing/2014/main" id="{78100E44-0DB5-0F3B-8A04-B8FCCD0819E4}"/>
                  </a:ext>
                </a:extLst>
              </p:cNvPr>
              <p:cNvPicPr/>
              <p:nvPr/>
            </p:nvPicPr>
            <p:blipFill>
              <a:blip r:embed="rId51"/>
              <a:stretch>
                <a:fillRect/>
              </a:stretch>
            </p:blipFill>
            <p:spPr>
              <a:xfrm>
                <a:off x="8091893" y="4175173"/>
                <a:ext cx="199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12E415A2-7C1F-CE8A-4BE3-3D954AAA3CB6}"/>
                  </a:ext>
                </a:extLst>
              </p14:cNvPr>
              <p14:cNvContentPartPr/>
              <p14:nvPr/>
            </p14:nvContentPartPr>
            <p14:xfrm>
              <a:off x="7352813" y="4702933"/>
              <a:ext cx="140400" cy="292680"/>
            </p14:xfrm>
          </p:contentPart>
        </mc:Choice>
        <mc:Fallback xmlns="">
          <p:pic>
            <p:nvPicPr>
              <p:cNvPr id="68" name="Ink 67">
                <a:extLst>
                  <a:ext uri="{FF2B5EF4-FFF2-40B4-BE49-F238E27FC236}">
                    <a16:creationId xmlns:a16="http://schemas.microsoft.com/office/drawing/2014/main" id="{12E415A2-7C1F-CE8A-4BE3-3D954AAA3CB6}"/>
                  </a:ext>
                </a:extLst>
              </p:cNvPr>
              <p:cNvPicPr/>
              <p:nvPr/>
            </p:nvPicPr>
            <p:blipFill>
              <a:blip r:embed="rId53"/>
              <a:stretch>
                <a:fillRect/>
              </a:stretch>
            </p:blipFill>
            <p:spPr>
              <a:xfrm>
                <a:off x="7342013" y="4692493"/>
                <a:ext cx="1616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CE1C691B-58E6-BF77-53B7-C6465570A494}"/>
                  </a:ext>
                </a:extLst>
              </p14:cNvPr>
              <p14:cNvContentPartPr/>
              <p14:nvPr/>
            </p14:nvContentPartPr>
            <p14:xfrm>
              <a:off x="8161733" y="4649293"/>
              <a:ext cx="225360" cy="329040"/>
            </p14:xfrm>
          </p:contentPart>
        </mc:Choice>
        <mc:Fallback xmlns="">
          <p:pic>
            <p:nvPicPr>
              <p:cNvPr id="69" name="Ink 68">
                <a:extLst>
                  <a:ext uri="{FF2B5EF4-FFF2-40B4-BE49-F238E27FC236}">
                    <a16:creationId xmlns:a16="http://schemas.microsoft.com/office/drawing/2014/main" id="{CE1C691B-58E6-BF77-53B7-C6465570A494}"/>
                  </a:ext>
                </a:extLst>
              </p:cNvPr>
              <p:cNvPicPr/>
              <p:nvPr/>
            </p:nvPicPr>
            <p:blipFill>
              <a:blip r:embed="rId55"/>
              <a:stretch>
                <a:fillRect/>
              </a:stretch>
            </p:blipFill>
            <p:spPr>
              <a:xfrm>
                <a:off x="8150933" y="4638853"/>
                <a:ext cx="246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9F8F8B16-C3ED-4765-8100-C8DD89763BBB}"/>
                  </a:ext>
                </a:extLst>
              </p14:cNvPr>
              <p14:cNvContentPartPr/>
              <p14:nvPr/>
            </p14:nvContentPartPr>
            <p14:xfrm>
              <a:off x="9092693" y="3420613"/>
              <a:ext cx="212400" cy="232200"/>
            </p14:xfrm>
          </p:contentPart>
        </mc:Choice>
        <mc:Fallback xmlns="">
          <p:pic>
            <p:nvPicPr>
              <p:cNvPr id="29" name="Ink 28">
                <a:extLst>
                  <a:ext uri="{FF2B5EF4-FFF2-40B4-BE49-F238E27FC236}">
                    <a16:creationId xmlns:a16="http://schemas.microsoft.com/office/drawing/2014/main" id="{9F8F8B16-C3ED-4765-8100-C8DD89763BBB}"/>
                  </a:ext>
                </a:extLst>
              </p:cNvPr>
              <p:cNvPicPr/>
              <p:nvPr/>
            </p:nvPicPr>
            <p:blipFill>
              <a:blip r:embed="rId57"/>
              <a:stretch>
                <a:fillRect/>
              </a:stretch>
            </p:blipFill>
            <p:spPr>
              <a:xfrm>
                <a:off x="9081893" y="3410173"/>
                <a:ext cx="2336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Ink 29">
                <a:extLst>
                  <a:ext uri="{FF2B5EF4-FFF2-40B4-BE49-F238E27FC236}">
                    <a16:creationId xmlns:a16="http://schemas.microsoft.com/office/drawing/2014/main" id="{6F19DD36-9C19-E036-3068-F92CE2E241DF}"/>
                  </a:ext>
                </a:extLst>
              </p14:cNvPr>
              <p14:cNvContentPartPr/>
              <p14:nvPr/>
            </p14:nvContentPartPr>
            <p14:xfrm>
              <a:off x="9296093" y="3440773"/>
              <a:ext cx="330480" cy="208440"/>
            </p14:xfrm>
          </p:contentPart>
        </mc:Choice>
        <mc:Fallback xmlns="">
          <p:pic>
            <p:nvPicPr>
              <p:cNvPr id="30" name="Ink 29">
                <a:extLst>
                  <a:ext uri="{FF2B5EF4-FFF2-40B4-BE49-F238E27FC236}">
                    <a16:creationId xmlns:a16="http://schemas.microsoft.com/office/drawing/2014/main" id="{6F19DD36-9C19-E036-3068-F92CE2E241DF}"/>
                  </a:ext>
                </a:extLst>
              </p:cNvPr>
              <p:cNvPicPr/>
              <p:nvPr/>
            </p:nvPicPr>
            <p:blipFill>
              <a:blip r:embed="rId59"/>
              <a:stretch>
                <a:fillRect/>
              </a:stretch>
            </p:blipFill>
            <p:spPr>
              <a:xfrm>
                <a:off x="9285653" y="3429973"/>
                <a:ext cx="3517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Ink 30">
                <a:extLst>
                  <a:ext uri="{FF2B5EF4-FFF2-40B4-BE49-F238E27FC236}">
                    <a16:creationId xmlns:a16="http://schemas.microsoft.com/office/drawing/2014/main" id="{385FF54B-502B-073E-8A30-D970BAC0385F}"/>
                  </a:ext>
                </a:extLst>
              </p14:cNvPr>
              <p14:cNvContentPartPr/>
              <p14:nvPr/>
            </p14:nvContentPartPr>
            <p14:xfrm>
              <a:off x="9601013" y="3376333"/>
              <a:ext cx="51120" cy="37800"/>
            </p14:xfrm>
          </p:contentPart>
        </mc:Choice>
        <mc:Fallback xmlns="">
          <p:pic>
            <p:nvPicPr>
              <p:cNvPr id="31" name="Ink 30">
                <a:extLst>
                  <a:ext uri="{FF2B5EF4-FFF2-40B4-BE49-F238E27FC236}">
                    <a16:creationId xmlns:a16="http://schemas.microsoft.com/office/drawing/2014/main" id="{385FF54B-502B-073E-8A30-D970BAC0385F}"/>
                  </a:ext>
                </a:extLst>
              </p:cNvPr>
              <p:cNvPicPr/>
              <p:nvPr/>
            </p:nvPicPr>
            <p:blipFill>
              <a:blip r:embed="rId61"/>
              <a:stretch>
                <a:fillRect/>
              </a:stretch>
            </p:blipFill>
            <p:spPr>
              <a:xfrm>
                <a:off x="9590573" y="3365893"/>
                <a:ext cx="72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Ink 31">
                <a:extLst>
                  <a:ext uri="{FF2B5EF4-FFF2-40B4-BE49-F238E27FC236}">
                    <a16:creationId xmlns:a16="http://schemas.microsoft.com/office/drawing/2014/main" id="{B610F538-6913-DEB4-6FBE-0B7689E931EF}"/>
                  </a:ext>
                </a:extLst>
              </p14:cNvPr>
              <p14:cNvContentPartPr/>
              <p14:nvPr/>
            </p14:nvContentPartPr>
            <p14:xfrm>
              <a:off x="9685613" y="3436813"/>
              <a:ext cx="144360" cy="178560"/>
            </p14:xfrm>
          </p:contentPart>
        </mc:Choice>
        <mc:Fallback xmlns="">
          <p:pic>
            <p:nvPicPr>
              <p:cNvPr id="32" name="Ink 31">
                <a:extLst>
                  <a:ext uri="{FF2B5EF4-FFF2-40B4-BE49-F238E27FC236}">
                    <a16:creationId xmlns:a16="http://schemas.microsoft.com/office/drawing/2014/main" id="{B610F538-6913-DEB4-6FBE-0B7689E931EF}"/>
                  </a:ext>
                </a:extLst>
              </p:cNvPr>
              <p:cNvPicPr/>
              <p:nvPr/>
            </p:nvPicPr>
            <p:blipFill>
              <a:blip r:embed="rId63"/>
              <a:stretch>
                <a:fillRect/>
              </a:stretch>
            </p:blipFill>
            <p:spPr>
              <a:xfrm>
                <a:off x="9675173" y="3426373"/>
                <a:ext cx="165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Ink 32">
                <a:extLst>
                  <a:ext uri="{FF2B5EF4-FFF2-40B4-BE49-F238E27FC236}">
                    <a16:creationId xmlns:a16="http://schemas.microsoft.com/office/drawing/2014/main" id="{71CBF528-F3F2-4CF5-C79C-5AC6747EB54D}"/>
                  </a:ext>
                </a:extLst>
              </p14:cNvPr>
              <p14:cNvContentPartPr/>
              <p14:nvPr/>
            </p14:nvContentPartPr>
            <p14:xfrm>
              <a:off x="9863453" y="3467413"/>
              <a:ext cx="178200" cy="121320"/>
            </p14:xfrm>
          </p:contentPart>
        </mc:Choice>
        <mc:Fallback xmlns="">
          <p:pic>
            <p:nvPicPr>
              <p:cNvPr id="33" name="Ink 32">
                <a:extLst>
                  <a:ext uri="{FF2B5EF4-FFF2-40B4-BE49-F238E27FC236}">
                    <a16:creationId xmlns:a16="http://schemas.microsoft.com/office/drawing/2014/main" id="{71CBF528-F3F2-4CF5-C79C-5AC6747EB54D}"/>
                  </a:ext>
                </a:extLst>
              </p:cNvPr>
              <p:cNvPicPr/>
              <p:nvPr/>
            </p:nvPicPr>
            <p:blipFill>
              <a:blip r:embed="rId65"/>
              <a:stretch>
                <a:fillRect/>
              </a:stretch>
            </p:blipFill>
            <p:spPr>
              <a:xfrm>
                <a:off x="9853013" y="3456973"/>
                <a:ext cx="199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Ink 33">
                <a:extLst>
                  <a:ext uri="{FF2B5EF4-FFF2-40B4-BE49-F238E27FC236}">
                    <a16:creationId xmlns:a16="http://schemas.microsoft.com/office/drawing/2014/main" id="{16AF1E27-C58C-F9BB-2EEE-C2D5A11FB910}"/>
                  </a:ext>
                </a:extLst>
              </p14:cNvPr>
              <p14:cNvContentPartPr/>
              <p14:nvPr/>
            </p14:nvContentPartPr>
            <p14:xfrm>
              <a:off x="10066853" y="3259333"/>
              <a:ext cx="25920" cy="366840"/>
            </p14:xfrm>
          </p:contentPart>
        </mc:Choice>
        <mc:Fallback xmlns="">
          <p:pic>
            <p:nvPicPr>
              <p:cNvPr id="34" name="Ink 33">
                <a:extLst>
                  <a:ext uri="{FF2B5EF4-FFF2-40B4-BE49-F238E27FC236}">
                    <a16:creationId xmlns:a16="http://schemas.microsoft.com/office/drawing/2014/main" id="{16AF1E27-C58C-F9BB-2EEE-C2D5A11FB910}"/>
                  </a:ext>
                </a:extLst>
              </p:cNvPr>
              <p:cNvPicPr/>
              <p:nvPr/>
            </p:nvPicPr>
            <p:blipFill>
              <a:blip r:embed="rId67"/>
              <a:stretch>
                <a:fillRect/>
              </a:stretch>
            </p:blipFill>
            <p:spPr>
              <a:xfrm>
                <a:off x="10056053" y="3248893"/>
                <a:ext cx="471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Ink 34">
                <a:extLst>
                  <a:ext uri="{FF2B5EF4-FFF2-40B4-BE49-F238E27FC236}">
                    <a16:creationId xmlns:a16="http://schemas.microsoft.com/office/drawing/2014/main" id="{A2ADD632-5E42-D3EF-192C-1B1D16E15648}"/>
                  </a:ext>
                </a:extLst>
              </p14:cNvPr>
              <p14:cNvContentPartPr/>
              <p14:nvPr/>
            </p14:nvContentPartPr>
            <p14:xfrm>
              <a:off x="8982893" y="3165373"/>
              <a:ext cx="119160" cy="2914200"/>
            </p14:xfrm>
          </p:contentPart>
        </mc:Choice>
        <mc:Fallback xmlns="">
          <p:pic>
            <p:nvPicPr>
              <p:cNvPr id="35" name="Ink 34">
                <a:extLst>
                  <a:ext uri="{FF2B5EF4-FFF2-40B4-BE49-F238E27FC236}">
                    <a16:creationId xmlns:a16="http://schemas.microsoft.com/office/drawing/2014/main" id="{A2ADD632-5E42-D3EF-192C-1B1D16E15648}"/>
                  </a:ext>
                </a:extLst>
              </p:cNvPr>
              <p:cNvPicPr/>
              <p:nvPr/>
            </p:nvPicPr>
            <p:blipFill>
              <a:blip r:embed="rId69"/>
              <a:stretch>
                <a:fillRect/>
              </a:stretch>
            </p:blipFill>
            <p:spPr>
              <a:xfrm>
                <a:off x="8972453" y="3154573"/>
                <a:ext cx="140400" cy="293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080BAE22-F6EE-0749-FEE5-119BA7828A39}"/>
                  </a:ext>
                </a:extLst>
              </p14:cNvPr>
              <p14:cNvContentPartPr/>
              <p14:nvPr/>
            </p14:nvContentPartPr>
            <p14:xfrm>
              <a:off x="10269893" y="3118573"/>
              <a:ext cx="9000" cy="7200"/>
            </p14:xfrm>
          </p:contentPart>
        </mc:Choice>
        <mc:Fallback xmlns="">
          <p:pic>
            <p:nvPicPr>
              <p:cNvPr id="38" name="Ink 37">
                <a:extLst>
                  <a:ext uri="{FF2B5EF4-FFF2-40B4-BE49-F238E27FC236}">
                    <a16:creationId xmlns:a16="http://schemas.microsoft.com/office/drawing/2014/main" id="{080BAE22-F6EE-0749-FEE5-119BA7828A39}"/>
                  </a:ext>
                </a:extLst>
              </p:cNvPr>
              <p:cNvPicPr/>
              <p:nvPr/>
            </p:nvPicPr>
            <p:blipFill>
              <a:blip r:embed="rId71"/>
              <a:stretch>
                <a:fillRect/>
              </a:stretch>
            </p:blipFill>
            <p:spPr>
              <a:xfrm>
                <a:off x="10259093" y="3107773"/>
                <a:ext cx="30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EB4C62D2-CBD7-B8AE-A521-6F8C95781E31}"/>
                  </a:ext>
                </a:extLst>
              </p14:cNvPr>
              <p14:cNvContentPartPr/>
              <p14:nvPr/>
            </p14:nvContentPartPr>
            <p14:xfrm>
              <a:off x="9270893" y="3917053"/>
              <a:ext cx="445320" cy="293760"/>
            </p14:xfrm>
          </p:contentPart>
        </mc:Choice>
        <mc:Fallback xmlns="">
          <p:pic>
            <p:nvPicPr>
              <p:cNvPr id="39" name="Ink 38">
                <a:extLst>
                  <a:ext uri="{FF2B5EF4-FFF2-40B4-BE49-F238E27FC236}">
                    <a16:creationId xmlns:a16="http://schemas.microsoft.com/office/drawing/2014/main" id="{EB4C62D2-CBD7-B8AE-A521-6F8C95781E31}"/>
                  </a:ext>
                </a:extLst>
              </p:cNvPr>
              <p:cNvPicPr/>
              <p:nvPr/>
            </p:nvPicPr>
            <p:blipFill>
              <a:blip r:embed="rId73"/>
              <a:stretch>
                <a:fillRect/>
              </a:stretch>
            </p:blipFill>
            <p:spPr>
              <a:xfrm>
                <a:off x="9260093" y="3906613"/>
                <a:ext cx="4665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D0C8D60C-13A7-7510-4CF8-F6033DF0C5AD}"/>
                  </a:ext>
                </a:extLst>
              </p14:cNvPr>
              <p14:cNvContentPartPr/>
              <p14:nvPr/>
            </p14:nvContentPartPr>
            <p14:xfrm>
              <a:off x="9880373" y="4011013"/>
              <a:ext cx="195120" cy="201960"/>
            </p14:xfrm>
          </p:contentPart>
        </mc:Choice>
        <mc:Fallback xmlns="">
          <p:pic>
            <p:nvPicPr>
              <p:cNvPr id="40" name="Ink 39">
                <a:extLst>
                  <a:ext uri="{FF2B5EF4-FFF2-40B4-BE49-F238E27FC236}">
                    <a16:creationId xmlns:a16="http://schemas.microsoft.com/office/drawing/2014/main" id="{D0C8D60C-13A7-7510-4CF8-F6033DF0C5AD}"/>
                  </a:ext>
                </a:extLst>
              </p:cNvPr>
              <p:cNvPicPr/>
              <p:nvPr/>
            </p:nvPicPr>
            <p:blipFill>
              <a:blip r:embed="rId75"/>
              <a:stretch>
                <a:fillRect/>
              </a:stretch>
            </p:blipFill>
            <p:spPr>
              <a:xfrm>
                <a:off x="9869933" y="4000573"/>
                <a:ext cx="216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0D0001BE-48CC-344F-8DD5-F05DBA10D3F9}"/>
                  </a:ext>
                </a:extLst>
              </p14:cNvPr>
              <p14:cNvContentPartPr/>
              <p14:nvPr/>
            </p14:nvContentPartPr>
            <p14:xfrm>
              <a:off x="10092053" y="4001653"/>
              <a:ext cx="440640" cy="181440"/>
            </p14:xfrm>
          </p:contentPart>
        </mc:Choice>
        <mc:Fallback xmlns="">
          <p:pic>
            <p:nvPicPr>
              <p:cNvPr id="41" name="Ink 40">
                <a:extLst>
                  <a:ext uri="{FF2B5EF4-FFF2-40B4-BE49-F238E27FC236}">
                    <a16:creationId xmlns:a16="http://schemas.microsoft.com/office/drawing/2014/main" id="{0D0001BE-48CC-344F-8DD5-F05DBA10D3F9}"/>
                  </a:ext>
                </a:extLst>
              </p:cNvPr>
              <p:cNvPicPr/>
              <p:nvPr/>
            </p:nvPicPr>
            <p:blipFill>
              <a:blip r:embed="rId77"/>
              <a:stretch>
                <a:fillRect/>
              </a:stretch>
            </p:blipFill>
            <p:spPr>
              <a:xfrm>
                <a:off x="10081613" y="3990853"/>
                <a:ext cx="46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A765661E-E5F5-2979-3D04-4D12480EE4BD}"/>
                  </a:ext>
                </a:extLst>
              </p14:cNvPr>
              <p14:cNvContentPartPr/>
              <p14:nvPr/>
            </p14:nvContentPartPr>
            <p14:xfrm>
              <a:off x="10481573" y="3877093"/>
              <a:ext cx="51120" cy="60840"/>
            </p14:xfrm>
          </p:contentPart>
        </mc:Choice>
        <mc:Fallback xmlns="">
          <p:pic>
            <p:nvPicPr>
              <p:cNvPr id="42" name="Ink 41">
                <a:extLst>
                  <a:ext uri="{FF2B5EF4-FFF2-40B4-BE49-F238E27FC236}">
                    <a16:creationId xmlns:a16="http://schemas.microsoft.com/office/drawing/2014/main" id="{A765661E-E5F5-2979-3D04-4D12480EE4BD}"/>
                  </a:ext>
                </a:extLst>
              </p:cNvPr>
              <p:cNvPicPr/>
              <p:nvPr/>
            </p:nvPicPr>
            <p:blipFill>
              <a:blip r:embed="rId79"/>
              <a:stretch>
                <a:fillRect/>
              </a:stretch>
            </p:blipFill>
            <p:spPr>
              <a:xfrm>
                <a:off x="10470773" y="3866293"/>
                <a:ext cx="72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00BBB4E2-F1EF-42DB-A8FD-E704B6D6DCF1}"/>
                  </a:ext>
                </a:extLst>
              </p14:cNvPr>
              <p14:cNvContentPartPr/>
              <p14:nvPr/>
            </p14:nvContentPartPr>
            <p14:xfrm>
              <a:off x="10557893" y="3933613"/>
              <a:ext cx="322200" cy="212040"/>
            </p14:xfrm>
          </p:contentPart>
        </mc:Choice>
        <mc:Fallback xmlns="">
          <p:pic>
            <p:nvPicPr>
              <p:cNvPr id="43" name="Ink 42">
                <a:extLst>
                  <a:ext uri="{FF2B5EF4-FFF2-40B4-BE49-F238E27FC236}">
                    <a16:creationId xmlns:a16="http://schemas.microsoft.com/office/drawing/2014/main" id="{00BBB4E2-F1EF-42DB-A8FD-E704B6D6DCF1}"/>
                  </a:ext>
                </a:extLst>
              </p:cNvPr>
              <p:cNvPicPr/>
              <p:nvPr/>
            </p:nvPicPr>
            <p:blipFill>
              <a:blip r:embed="rId81"/>
              <a:stretch>
                <a:fillRect/>
              </a:stretch>
            </p:blipFill>
            <p:spPr>
              <a:xfrm>
                <a:off x="10547093" y="3923173"/>
                <a:ext cx="343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CCCAFC44-5B62-C4CF-7611-AAE74588DED3}"/>
                  </a:ext>
                </a:extLst>
              </p14:cNvPr>
              <p14:cNvContentPartPr/>
              <p14:nvPr/>
            </p14:nvContentPartPr>
            <p14:xfrm>
              <a:off x="10854173" y="3843253"/>
              <a:ext cx="483120" cy="353160"/>
            </p14:xfrm>
          </p:contentPart>
        </mc:Choice>
        <mc:Fallback xmlns="">
          <p:pic>
            <p:nvPicPr>
              <p:cNvPr id="44" name="Ink 43">
                <a:extLst>
                  <a:ext uri="{FF2B5EF4-FFF2-40B4-BE49-F238E27FC236}">
                    <a16:creationId xmlns:a16="http://schemas.microsoft.com/office/drawing/2014/main" id="{CCCAFC44-5B62-C4CF-7611-AAE74588DED3}"/>
                  </a:ext>
                </a:extLst>
              </p:cNvPr>
              <p:cNvPicPr/>
              <p:nvPr/>
            </p:nvPicPr>
            <p:blipFill>
              <a:blip r:embed="rId83"/>
              <a:stretch>
                <a:fillRect/>
              </a:stretch>
            </p:blipFill>
            <p:spPr>
              <a:xfrm>
                <a:off x="10843373" y="3832813"/>
                <a:ext cx="5043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E613D8FA-5EB6-95EA-3045-59018164DF91}"/>
                  </a:ext>
                </a:extLst>
              </p14:cNvPr>
              <p14:cNvContentPartPr/>
              <p14:nvPr/>
            </p14:nvContentPartPr>
            <p14:xfrm>
              <a:off x="11404253" y="3104893"/>
              <a:ext cx="237600" cy="3543120"/>
            </p14:xfrm>
          </p:contentPart>
        </mc:Choice>
        <mc:Fallback xmlns="">
          <p:pic>
            <p:nvPicPr>
              <p:cNvPr id="45" name="Ink 44">
                <a:extLst>
                  <a:ext uri="{FF2B5EF4-FFF2-40B4-BE49-F238E27FC236}">
                    <a16:creationId xmlns:a16="http://schemas.microsoft.com/office/drawing/2014/main" id="{E613D8FA-5EB6-95EA-3045-59018164DF91}"/>
                  </a:ext>
                </a:extLst>
              </p:cNvPr>
              <p:cNvPicPr/>
              <p:nvPr/>
            </p:nvPicPr>
            <p:blipFill>
              <a:blip r:embed="rId85"/>
              <a:stretch>
                <a:fillRect/>
              </a:stretch>
            </p:blipFill>
            <p:spPr>
              <a:xfrm>
                <a:off x="11393813" y="3094093"/>
                <a:ext cx="258840" cy="3564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Ink 69">
                <a:extLst>
                  <a:ext uri="{FF2B5EF4-FFF2-40B4-BE49-F238E27FC236}">
                    <a16:creationId xmlns:a16="http://schemas.microsoft.com/office/drawing/2014/main" id="{35D218FA-005E-ACF4-5BEA-4C0FB4E01FA5}"/>
                  </a:ext>
                </a:extLst>
              </p14:cNvPr>
              <p14:cNvContentPartPr/>
              <p14:nvPr/>
            </p14:nvContentPartPr>
            <p14:xfrm>
              <a:off x="9220133" y="3930013"/>
              <a:ext cx="462240" cy="346680"/>
            </p14:xfrm>
          </p:contentPart>
        </mc:Choice>
        <mc:Fallback xmlns="">
          <p:pic>
            <p:nvPicPr>
              <p:cNvPr id="70" name="Ink 69">
                <a:extLst>
                  <a:ext uri="{FF2B5EF4-FFF2-40B4-BE49-F238E27FC236}">
                    <a16:creationId xmlns:a16="http://schemas.microsoft.com/office/drawing/2014/main" id="{35D218FA-005E-ACF4-5BEA-4C0FB4E01FA5}"/>
                  </a:ext>
                </a:extLst>
              </p:cNvPr>
              <p:cNvPicPr/>
              <p:nvPr/>
            </p:nvPicPr>
            <p:blipFill>
              <a:blip r:embed="rId87"/>
              <a:stretch>
                <a:fillRect/>
              </a:stretch>
            </p:blipFill>
            <p:spPr>
              <a:xfrm>
                <a:off x="9209333" y="3919573"/>
                <a:ext cx="4834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k 79">
                <a:extLst>
                  <a:ext uri="{FF2B5EF4-FFF2-40B4-BE49-F238E27FC236}">
                    <a16:creationId xmlns:a16="http://schemas.microsoft.com/office/drawing/2014/main" id="{0C3F4093-48FB-73D0-B12E-04E126A46A1A}"/>
                  </a:ext>
                </a:extLst>
              </p14:cNvPr>
              <p14:cNvContentPartPr/>
              <p14:nvPr/>
            </p14:nvContentPartPr>
            <p14:xfrm>
              <a:off x="7442093" y="5132413"/>
              <a:ext cx="149040" cy="201960"/>
            </p14:xfrm>
          </p:contentPart>
        </mc:Choice>
        <mc:Fallback xmlns="">
          <p:pic>
            <p:nvPicPr>
              <p:cNvPr id="80" name="Ink 79">
                <a:extLst>
                  <a:ext uri="{FF2B5EF4-FFF2-40B4-BE49-F238E27FC236}">
                    <a16:creationId xmlns:a16="http://schemas.microsoft.com/office/drawing/2014/main" id="{0C3F4093-48FB-73D0-B12E-04E126A46A1A}"/>
                  </a:ext>
                </a:extLst>
              </p:cNvPr>
              <p:cNvPicPr/>
              <p:nvPr/>
            </p:nvPicPr>
            <p:blipFill>
              <a:blip r:embed="rId89"/>
              <a:stretch>
                <a:fillRect/>
              </a:stretch>
            </p:blipFill>
            <p:spPr>
              <a:xfrm>
                <a:off x="7431293" y="5121973"/>
                <a:ext cx="170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k 80">
                <a:extLst>
                  <a:ext uri="{FF2B5EF4-FFF2-40B4-BE49-F238E27FC236}">
                    <a16:creationId xmlns:a16="http://schemas.microsoft.com/office/drawing/2014/main" id="{B5F8B15C-97F6-E34D-38EC-6979E7808884}"/>
                  </a:ext>
                </a:extLst>
              </p14:cNvPr>
              <p14:cNvContentPartPr/>
              <p14:nvPr/>
            </p14:nvContentPartPr>
            <p14:xfrm>
              <a:off x="8267933" y="5105773"/>
              <a:ext cx="190440" cy="188280"/>
            </p14:xfrm>
          </p:contentPart>
        </mc:Choice>
        <mc:Fallback xmlns="">
          <p:pic>
            <p:nvPicPr>
              <p:cNvPr id="81" name="Ink 80">
                <a:extLst>
                  <a:ext uri="{FF2B5EF4-FFF2-40B4-BE49-F238E27FC236}">
                    <a16:creationId xmlns:a16="http://schemas.microsoft.com/office/drawing/2014/main" id="{B5F8B15C-97F6-E34D-38EC-6979E7808884}"/>
                  </a:ext>
                </a:extLst>
              </p:cNvPr>
              <p:cNvPicPr/>
              <p:nvPr/>
            </p:nvPicPr>
            <p:blipFill>
              <a:blip r:embed="rId91"/>
              <a:stretch>
                <a:fillRect/>
              </a:stretch>
            </p:blipFill>
            <p:spPr>
              <a:xfrm>
                <a:off x="8257493" y="5094973"/>
                <a:ext cx="211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 name="Ink 91">
                <a:extLst>
                  <a:ext uri="{FF2B5EF4-FFF2-40B4-BE49-F238E27FC236}">
                    <a16:creationId xmlns:a16="http://schemas.microsoft.com/office/drawing/2014/main" id="{01F6510C-81F5-5B90-E418-FA016E830D7E}"/>
                  </a:ext>
                </a:extLst>
              </p14:cNvPr>
              <p14:cNvContentPartPr/>
              <p14:nvPr/>
            </p14:nvContentPartPr>
            <p14:xfrm>
              <a:off x="8263253" y="5515453"/>
              <a:ext cx="17280" cy="245880"/>
            </p14:xfrm>
          </p:contentPart>
        </mc:Choice>
        <mc:Fallback xmlns="">
          <p:pic>
            <p:nvPicPr>
              <p:cNvPr id="92" name="Ink 91">
                <a:extLst>
                  <a:ext uri="{FF2B5EF4-FFF2-40B4-BE49-F238E27FC236}">
                    <a16:creationId xmlns:a16="http://schemas.microsoft.com/office/drawing/2014/main" id="{01F6510C-81F5-5B90-E418-FA016E830D7E}"/>
                  </a:ext>
                </a:extLst>
              </p:cNvPr>
              <p:cNvPicPr/>
              <p:nvPr/>
            </p:nvPicPr>
            <p:blipFill>
              <a:blip r:embed="rId93"/>
              <a:stretch>
                <a:fillRect/>
              </a:stretch>
            </p:blipFill>
            <p:spPr>
              <a:xfrm>
                <a:off x="8252813" y="5504653"/>
                <a:ext cx="38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a16="http://schemas.microsoft.com/office/drawing/2014/main" id="{37934B30-6D18-BDEA-C36F-87FD59EFE4D0}"/>
                  </a:ext>
                </a:extLst>
              </p14:cNvPr>
              <p14:cNvContentPartPr/>
              <p14:nvPr/>
            </p14:nvContentPartPr>
            <p14:xfrm>
              <a:off x="8322653" y="5595733"/>
              <a:ext cx="152640" cy="141480"/>
            </p14:xfrm>
          </p:contentPart>
        </mc:Choice>
        <mc:Fallback xmlns="">
          <p:pic>
            <p:nvPicPr>
              <p:cNvPr id="93" name="Ink 92">
                <a:extLst>
                  <a:ext uri="{FF2B5EF4-FFF2-40B4-BE49-F238E27FC236}">
                    <a16:creationId xmlns:a16="http://schemas.microsoft.com/office/drawing/2014/main" id="{37934B30-6D18-BDEA-C36F-87FD59EFE4D0}"/>
                  </a:ext>
                </a:extLst>
              </p:cNvPr>
              <p:cNvPicPr/>
              <p:nvPr/>
            </p:nvPicPr>
            <p:blipFill>
              <a:blip r:embed="rId95"/>
              <a:stretch>
                <a:fillRect/>
              </a:stretch>
            </p:blipFill>
            <p:spPr>
              <a:xfrm>
                <a:off x="8311853" y="5584933"/>
                <a:ext cx="173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6" name="Ink 95">
                <a:extLst>
                  <a:ext uri="{FF2B5EF4-FFF2-40B4-BE49-F238E27FC236}">
                    <a16:creationId xmlns:a16="http://schemas.microsoft.com/office/drawing/2014/main" id="{9C76066C-24B6-9704-4CC3-44DD073FA22D}"/>
                  </a:ext>
                </a:extLst>
              </p14:cNvPr>
              <p14:cNvContentPartPr/>
              <p14:nvPr/>
            </p14:nvContentPartPr>
            <p14:xfrm>
              <a:off x="8292413" y="5555773"/>
              <a:ext cx="284400" cy="306000"/>
            </p14:xfrm>
          </p:contentPart>
        </mc:Choice>
        <mc:Fallback xmlns="">
          <p:pic>
            <p:nvPicPr>
              <p:cNvPr id="96" name="Ink 95">
                <a:extLst>
                  <a:ext uri="{FF2B5EF4-FFF2-40B4-BE49-F238E27FC236}">
                    <a16:creationId xmlns:a16="http://schemas.microsoft.com/office/drawing/2014/main" id="{9C76066C-24B6-9704-4CC3-44DD073FA22D}"/>
                  </a:ext>
                </a:extLst>
              </p:cNvPr>
              <p:cNvPicPr/>
              <p:nvPr/>
            </p:nvPicPr>
            <p:blipFill>
              <a:blip r:embed="rId97"/>
              <a:stretch>
                <a:fillRect/>
              </a:stretch>
            </p:blipFill>
            <p:spPr>
              <a:xfrm>
                <a:off x="8281973" y="5544973"/>
                <a:ext cx="305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ADA2E74A-5AC3-7197-DBC4-9F75DDE8D07A}"/>
                  </a:ext>
                </a:extLst>
              </p14:cNvPr>
              <p14:cNvContentPartPr/>
              <p14:nvPr/>
            </p14:nvContentPartPr>
            <p14:xfrm>
              <a:off x="9457013" y="4759813"/>
              <a:ext cx="618480" cy="239040"/>
            </p14:xfrm>
          </p:contentPart>
        </mc:Choice>
        <mc:Fallback xmlns="">
          <p:pic>
            <p:nvPicPr>
              <p:cNvPr id="73" name="Ink 72">
                <a:extLst>
                  <a:ext uri="{FF2B5EF4-FFF2-40B4-BE49-F238E27FC236}">
                    <a16:creationId xmlns:a16="http://schemas.microsoft.com/office/drawing/2014/main" id="{ADA2E74A-5AC3-7197-DBC4-9F75DDE8D07A}"/>
                  </a:ext>
                </a:extLst>
              </p:cNvPr>
              <p:cNvPicPr/>
              <p:nvPr/>
            </p:nvPicPr>
            <p:blipFill>
              <a:blip r:embed="rId99"/>
              <a:stretch>
                <a:fillRect/>
              </a:stretch>
            </p:blipFill>
            <p:spPr>
              <a:xfrm>
                <a:off x="9446573" y="4749013"/>
                <a:ext cx="639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48296243-1494-110F-7490-6DF8368B19EE}"/>
                  </a:ext>
                </a:extLst>
              </p14:cNvPr>
              <p14:cNvContentPartPr/>
              <p14:nvPr/>
            </p14:nvContentPartPr>
            <p14:xfrm>
              <a:off x="10041293" y="4662613"/>
              <a:ext cx="9000" cy="27000"/>
            </p14:xfrm>
          </p:contentPart>
        </mc:Choice>
        <mc:Fallback xmlns="">
          <p:pic>
            <p:nvPicPr>
              <p:cNvPr id="74" name="Ink 73">
                <a:extLst>
                  <a:ext uri="{FF2B5EF4-FFF2-40B4-BE49-F238E27FC236}">
                    <a16:creationId xmlns:a16="http://schemas.microsoft.com/office/drawing/2014/main" id="{48296243-1494-110F-7490-6DF8368B19EE}"/>
                  </a:ext>
                </a:extLst>
              </p:cNvPr>
              <p:cNvPicPr/>
              <p:nvPr/>
            </p:nvPicPr>
            <p:blipFill>
              <a:blip r:embed="rId101"/>
              <a:stretch>
                <a:fillRect/>
              </a:stretch>
            </p:blipFill>
            <p:spPr>
              <a:xfrm>
                <a:off x="10030493" y="4651813"/>
                <a:ext cx="30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E78044D0-37FF-CFB4-9070-9D820C18FDB6}"/>
                  </a:ext>
                </a:extLst>
              </p14:cNvPr>
              <p14:cNvContentPartPr/>
              <p14:nvPr/>
            </p14:nvContentPartPr>
            <p14:xfrm>
              <a:off x="10142813" y="4709413"/>
              <a:ext cx="296640" cy="161640"/>
            </p14:xfrm>
          </p:contentPart>
        </mc:Choice>
        <mc:Fallback xmlns="">
          <p:pic>
            <p:nvPicPr>
              <p:cNvPr id="75" name="Ink 74">
                <a:extLst>
                  <a:ext uri="{FF2B5EF4-FFF2-40B4-BE49-F238E27FC236}">
                    <a16:creationId xmlns:a16="http://schemas.microsoft.com/office/drawing/2014/main" id="{E78044D0-37FF-CFB4-9070-9D820C18FDB6}"/>
                  </a:ext>
                </a:extLst>
              </p:cNvPr>
              <p:cNvPicPr/>
              <p:nvPr/>
            </p:nvPicPr>
            <p:blipFill>
              <a:blip r:embed="rId103"/>
              <a:stretch>
                <a:fillRect/>
              </a:stretch>
            </p:blipFill>
            <p:spPr>
              <a:xfrm>
                <a:off x="10132373" y="4698613"/>
                <a:ext cx="317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04B7A46B-269E-5B42-AD4F-EC65E02F1671}"/>
                  </a:ext>
                </a:extLst>
              </p14:cNvPr>
              <p14:cNvContentPartPr/>
              <p14:nvPr/>
            </p14:nvContentPartPr>
            <p14:xfrm>
              <a:off x="10464653" y="4531213"/>
              <a:ext cx="440640" cy="441000"/>
            </p14:xfrm>
          </p:contentPart>
        </mc:Choice>
        <mc:Fallback xmlns="">
          <p:pic>
            <p:nvPicPr>
              <p:cNvPr id="76" name="Ink 75">
                <a:extLst>
                  <a:ext uri="{FF2B5EF4-FFF2-40B4-BE49-F238E27FC236}">
                    <a16:creationId xmlns:a16="http://schemas.microsoft.com/office/drawing/2014/main" id="{04B7A46B-269E-5B42-AD4F-EC65E02F1671}"/>
                  </a:ext>
                </a:extLst>
              </p:cNvPr>
              <p:cNvPicPr/>
              <p:nvPr/>
            </p:nvPicPr>
            <p:blipFill>
              <a:blip r:embed="rId105"/>
              <a:stretch>
                <a:fillRect/>
              </a:stretch>
            </p:blipFill>
            <p:spPr>
              <a:xfrm>
                <a:off x="10453853" y="4520773"/>
                <a:ext cx="4618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9E13EC88-FCD1-4C4A-D0A1-9738232C955F}"/>
                  </a:ext>
                </a:extLst>
              </p14:cNvPr>
              <p14:cNvContentPartPr/>
              <p14:nvPr/>
            </p14:nvContentPartPr>
            <p14:xfrm>
              <a:off x="10921853" y="4743253"/>
              <a:ext cx="110520" cy="248760"/>
            </p14:xfrm>
          </p:contentPart>
        </mc:Choice>
        <mc:Fallback xmlns="">
          <p:pic>
            <p:nvPicPr>
              <p:cNvPr id="77" name="Ink 76">
                <a:extLst>
                  <a:ext uri="{FF2B5EF4-FFF2-40B4-BE49-F238E27FC236}">
                    <a16:creationId xmlns:a16="http://schemas.microsoft.com/office/drawing/2014/main" id="{9E13EC88-FCD1-4C4A-D0A1-9738232C955F}"/>
                  </a:ext>
                </a:extLst>
              </p:cNvPr>
              <p:cNvPicPr/>
              <p:nvPr/>
            </p:nvPicPr>
            <p:blipFill>
              <a:blip r:embed="rId107"/>
              <a:stretch>
                <a:fillRect/>
              </a:stretch>
            </p:blipFill>
            <p:spPr>
              <a:xfrm>
                <a:off x="10911053" y="4732453"/>
                <a:ext cx="131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71FF71F7-E9AB-0BDA-EDA3-E97FB7883BA4}"/>
                  </a:ext>
                </a:extLst>
              </p14:cNvPr>
              <p14:cNvContentPartPr/>
              <p14:nvPr/>
            </p14:nvContentPartPr>
            <p14:xfrm>
              <a:off x="9385733" y="5186413"/>
              <a:ext cx="842400" cy="198720"/>
            </p14:xfrm>
          </p:contentPart>
        </mc:Choice>
        <mc:Fallback xmlns="">
          <p:pic>
            <p:nvPicPr>
              <p:cNvPr id="82" name="Ink 81">
                <a:extLst>
                  <a:ext uri="{FF2B5EF4-FFF2-40B4-BE49-F238E27FC236}">
                    <a16:creationId xmlns:a16="http://schemas.microsoft.com/office/drawing/2014/main" id="{71FF71F7-E9AB-0BDA-EDA3-E97FB7883BA4}"/>
                  </a:ext>
                </a:extLst>
              </p:cNvPr>
              <p:cNvPicPr/>
              <p:nvPr/>
            </p:nvPicPr>
            <p:blipFill>
              <a:blip r:embed="rId109"/>
              <a:stretch>
                <a:fillRect/>
              </a:stretch>
            </p:blipFill>
            <p:spPr>
              <a:xfrm>
                <a:off x="9374933" y="5175613"/>
                <a:ext cx="8636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8F81A2AF-7374-3FB6-1512-CCC23B5BEEE7}"/>
                  </a:ext>
                </a:extLst>
              </p14:cNvPr>
              <p14:cNvContentPartPr/>
              <p14:nvPr/>
            </p14:nvContentPartPr>
            <p14:xfrm>
              <a:off x="10176653" y="5011453"/>
              <a:ext cx="34200" cy="34200"/>
            </p14:xfrm>
          </p:contentPart>
        </mc:Choice>
        <mc:Fallback xmlns="">
          <p:pic>
            <p:nvPicPr>
              <p:cNvPr id="83" name="Ink 82">
                <a:extLst>
                  <a:ext uri="{FF2B5EF4-FFF2-40B4-BE49-F238E27FC236}">
                    <a16:creationId xmlns:a16="http://schemas.microsoft.com/office/drawing/2014/main" id="{8F81A2AF-7374-3FB6-1512-CCC23B5BEEE7}"/>
                  </a:ext>
                </a:extLst>
              </p:cNvPr>
              <p:cNvPicPr/>
              <p:nvPr/>
            </p:nvPicPr>
            <p:blipFill>
              <a:blip r:embed="rId111"/>
              <a:stretch>
                <a:fillRect/>
              </a:stretch>
            </p:blipFill>
            <p:spPr>
              <a:xfrm>
                <a:off x="10166213" y="5001013"/>
                <a:ext cx="55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CDEFF66B-EC2D-FF5B-68C6-69B22D6DDC32}"/>
                  </a:ext>
                </a:extLst>
              </p14:cNvPr>
              <p14:cNvContentPartPr/>
              <p14:nvPr/>
            </p14:nvContentPartPr>
            <p14:xfrm>
              <a:off x="10261253" y="5085253"/>
              <a:ext cx="220320" cy="135000"/>
            </p14:xfrm>
          </p:contentPart>
        </mc:Choice>
        <mc:Fallback xmlns="">
          <p:pic>
            <p:nvPicPr>
              <p:cNvPr id="84" name="Ink 83">
                <a:extLst>
                  <a:ext uri="{FF2B5EF4-FFF2-40B4-BE49-F238E27FC236}">
                    <a16:creationId xmlns:a16="http://schemas.microsoft.com/office/drawing/2014/main" id="{CDEFF66B-EC2D-FF5B-68C6-69B22D6DDC32}"/>
                  </a:ext>
                </a:extLst>
              </p:cNvPr>
              <p:cNvPicPr/>
              <p:nvPr/>
            </p:nvPicPr>
            <p:blipFill>
              <a:blip r:embed="rId113"/>
              <a:stretch>
                <a:fillRect/>
              </a:stretch>
            </p:blipFill>
            <p:spPr>
              <a:xfrm>
                <a:off x="10250813" y="5074453"/>
                <a:ext cx="241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3362BAF4-402C-2673-55A1-81211A00F4F8}"/>
                  </a:ext>
                </a:extLst>
              </p14:cNvPr>
              <p14:cNvContentPartPr/>
              <p14:nvPr/>
            </p14:nvContentPartPr>
            <p14:xfrm>
              <a:off x="10519013" y="4957093"/>
              <a:ext cx="462240" cy="286560"/>
            </p14:xfrm>
          </p:contentPart>
        </mc:Choice>
        <mc:Fallback xmlns="">
          <p:pic>
            <p:nvPicPr>
              <p:cNvPr id="85" name="Ink 84">
                <a:extLst>
                  <a:ext uri="{FF2B5EF4-FFF2-40B4-BE49-F238E27FC236}">
                    <a16:creationId xmlns:a16="http://schemas.microsoft.com/office/drawing/2014/main" id="{3362BAF4-402C-2673-55A1-81211A00F4F8}"/>
                  </a:ext>
                </a:extLst>
              </p:cNvPr>
              <p:cNvPicPr/>
              <p:nvPr/>
            </p:nvPicPr>
            <p:blipFill>
              <a:blip r:embed="rId115"/>
              <a:stretch>
                <a:fillRect/>
              </a:stretch>
            </p:blipFill>
            <p:spPr>
              <a:xfrm>
                <a:off x="10508573" y="4946653"/>
                <a:ext cx="4834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Ink 98">
                <a:extLst>
                  <a:ext uri="{FF2B5EF4-FFF2-40B4-BE49-F238E27FC236}">
                    <a16:creationId xmlns:a16="http://schemas.microsoft.com/office/drawing/2014/main" id="{95B0A80D-FF8B-A222-1410-2EC0A5FEA5DA}"/>
                  </a:ext>
                </a:extLst>
              </p14:cNvPr>
              <p14:cNvContentPartPr/>
              <p14:nvPr/>
            </p14:nvContentPartPr>
            <p14:xfrm>
              <a:off x="9457013" y="5615893"/>
              <a:ext cx="440640" cy="263160"/>
            </p14:xfrm>
          </p:contentPart>
        </mc:Choice>
        <mc:Fallback xmlns="">
          <p:pic>
            <p:nvPicPr>
              <p:cNvPr id="99" name="Ink 98">
                <a:extLst>
                  <a:ext uri="{FF2B5EF4-FFF2-40B4-BE49-F238E27FC236}">
                    <a16:creationId xmlns:a16="http://schemas.microsoft.com/office/drawing/2014/main" id="{95B0A80D-FF8B-A222-1410-2EC0A5FEA5DA}"/>
                  </a:ext>
                </a:extLst>
              </p:cNvPr>
              <p:cNvPicPr/>
              <p:nvPr/>
            </p:nvPicPr>
            <p:blipFill>
              <a:blip r:embed="rId117"/>
              <a:stretch>
                <a:fillRect/>
              </a:stretch>
            </p:blipFill>
            <p:spPr>
              <a:xfrm>
                <a:off x="9446573" y="5605093"/>
                <a:ext cx="461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Ink 99">
                <a:extLst>
                  <a:ext uri="{FF2B5EF4-FFF2-40B4-BE49-F238E27FC236}">
                    <a16:creationId xmlns:a16="http://schemas.microsoft.com/office/drawing/2014/main" id="{FC6C2A33-5423-21F6-7AC2-F88F6A2E483C}"/>
                  </a:ext>
                </a:extLst>
              </p14:cNvPr>
              <p14:cNvContentPartPr/>
              <p14:nvPr/>
            </p14:nvContentPartPr>
            <p14:xfrm>
              <a:off x="9939773" y="5495293"/>
              <a:ext cx="42840" cy="309600"/>
            </p14:xfrm>
          </p:contentPart>
        </mc:Choice>
        <mc:Fallback xmlns="">
          <p:pic>
            <p:nvPicPr>
              <p:cNvPr id="100" name="Ink 99">
                <a:extLst>
                  <a:ext uri="{FF2B5EF4-FFF2-40B4-BE49-F238E27FC236}">
                    <a16:creationId xmlns:a16="http://schemas.microsoft.com/office/drawing/2014/main" id="{FC6C2A33-5423-21F6-7AC2-F88F6A2E483C}"/>
                  </a:ext>
                </a:extLst>
              </p:cNvPr>
              <p:cNvPicPr/>
              <p:nvPr/>
            </p:nvPicPr>
            <p:blipFill>
              <a:blip r:embed="rId119"/>
              <a:stretch>
                <a:fillRect/>
              </a:stretch>
            </p:blipFill>
            <p:spPr>
              <a:xfrm>
                <a:off x="9928973" y="5484493"/>
                <a:ext cx="640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Ink 100">
                <a:extLst>
                  <a:ext uri="{FF2B5EF4-FFF2-40B4-BE49-F238E27FC236}">
                    <a16:creationId xmlns:a16="http://schemas.microsoft.com/office/drawing/2014/main" id="{B9E8BBA1-BC35-2D46-6715-864AD35B8A3B}"/>
                  </a:ext>
                </a:extLst>
              </p14:cNvPr>
              <p14:cNvContentPartPr/>
              <p14:nvPr/>
            </p14:nvContentPartPr>
            <p14:xfrm>
              <a:off x="9939773" y="5615893"/>
              <a:ext cx="84960" cy="27360"/>
            </p14:xfrm>
          </p:contentPart>
        </mc:Choice>
        <mc:Fallback xmlns="">
          <p:pic>
            <p:nvPicPr>
              <p:cNvPr id="101" name="Ink 100">
                <a:extLst>
                  <a:ext uri="{FF2B5EF4-FFF2-40B4-BE49-F238E27FC236}">
                    <a16:creationId xmlns:a16="http://schemas.microsoft.com/office/drawing/2014/main" id="{B9E8BBA1-BC35-2D46-6715-864AD35B8A3B}"/>
                  </a:ext>
                </a:extLst>
              </p:cNvPr>
              <p:cNvPicPr/>
              <p:nvPr/>
            </p:nvPicPr>
            <p:blipFill>
              <a:blip r:embed="rId121"/>
              <a:stretch>
                <a:fillRect/>
              </a:stretch>
            </p:blipFill>
            <p:spPr>
              <a:xfrm>
                <a:off x="9928973" y="5605093"/>
                <a:ext cx="106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 name="Ink 101">
                <a:extLst>
                  <a:ext uri="{FF2B5EF4-FFF2-40B4-BE49-F238E27FC236}">
                    <a16:creationId xmlns:a16="http://schemas.microsoft.com/office/drawing/2014/main" id="{84E753E2-E1BD-A9A6-5DE6-89124D5066CE}"/>
                  </a:ext>
                </a:extLst>
              </p14:cNvPr>
              <p14:cNvContentPartPr/>
              <p14:nvPr/>
            </p14:nvContentPartPr>
            <p14:xfrm>
              <a:off x="10210493" y="5615893"/>
              <a:ext cx="152640" cy="141480"/>
            </p14:xfrm>
          </p:contentPart>
        </mc:Choice>
        <mc:Fallback xmlns="">
          <p:pic>
            <p:nvPicPr>
              <p:cNvPr id="102" name="Ink 101">
                <a:extLst>
                  <a:ext uri="{FF2B5EF4-FFF2-40B4-BE49-F238E27FC236}">
                    <a16:creationId xmlns:a16="http://schemas.microsoft.com/office/drawing/2014/main" id="{84E753E2-E1BD-A9A6-5DE6-89124D5066CE}"/>
                  </a:ext>
                </a:extLst>
              </p:cNvPr>
              <p:cNvPicPr/>
              <p:nvPr/>
            </p:nvPicPr>
            <p:blipFill>
              <a:blip r:embed="rId123"/>
              <a:stretch>
                <a:fillRect/>
              </a:stretch>
            </p:blipFill>
            <p:spPr>
              <a:xfrm>
                <a:off x="10200053" y="5605093"/>
                <a:ext cx="173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Ink 102">
                <a:extLst>
                  <a:ext uri="{FF2B5EF4-FFF2-40B4-BE49-F238E27FC236}">
                    <a16:creationId xmlns:a16="http://schemas.microsoft.com/office/drawing/2014/main" id="{43DBD333-2A97-75DC-AF22-57F3491C49A4}"/>
                  </a:ext>
                </a:extLst>
              </p14:cNvPr>
              <p14:cNvContentPartPr/>
              <p14:nvPr/>
            </p14:nvContentPartPr>
            <p14:xfrm>
              <a:off x="10447733" y="5568733"/>
              <a:ext cx="406800" cy="147960"/>
            </p14:xfrm>
          </p:contentPart>
        </mc:Choice>
        <mc:Fallback xmlns="">
          <p:pic>
            <p:nvPicPr>
              <p:cNvPr id="103" name="Ink 102">
                <a:extLst>
                  <a:ext uri="{FF2B5EF4-FFF2-40B4-BE49-F238E27FC236}">
                    <a16:creationId xmlns:a16="http://schemas.microsoft.com/office/drawing/2014/main" id="{43DBD333-2A97-75DC-AF22-57F3491C49A4}"/>
                  </a:ext>
                </a:extLst>
              </p:cNvPr>
              <p:cNvPicPr/>
              <p:nvPr/>
            </p:nvPicPr>
            <p:blipFill>
              <a:blip r:embed="rId125"/>
              <a:stretch>
                <a:fillRect/>
              </a:stretch>
            </p:blipFill>
            <p:spPr>
              <a:xfrm>
                <a:off x="10436933" y="5558293"/>
                <a:ext cx="428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 name="Ink 103">
                <a:extLst>
                  <a:ext uri="{FF2B5EF4-FFF2-40B4-BE49-F238E27FC236}">
                    <a16:creationId xmlns:a16="http://schemas.microsoft.com/office/drawing/2014/main" id="{695DDEBE-0042-EBF5-A2E5-FD8317CA9A1C}"/>
                  </a:ext>
                </a:extLst>
              </p14:cNvPr>
              <p14:cNvContentPartPr/>
              <p14:nvPr/>
            </p14:nvContentPartPr>
            <p14:xfrm>
              <a:off x="10837253" y="5448133"/>
              <a:ext cx="228960" cy="195120"/>
            </p14:xfrm>
          </p:contentPart>
        </mc:Choice>
        <mc:Fallback xmlns="">
          <p:pic>
            <p:nvPicPr>
              <p:cNvPr id="104" name="Ink 103">
                <a:extLst>
                  <a:ext uri="{FF2B5EF4-FFF2-40B4-BE49-F238E27FC236}">
                    <a16:creationId xmlns:a16="http://schemas.microsoft.com/office/drawing/2014/main" id="{695DDEBE-0042-EBF5-A2E5-FD8317CA9A1C}"/>
                  </a:ext>
                </a:extLst>
              </p:cNvPr>
              <p:cNvPicPr/>
              <p:nvPr/>
            </p:nvPicPr>
            <p:blipFill>
              <a:blip r:embed="rId127"/>
              <a:stretch>
                <a:fillRect/>
              </a:stretch>
            </p:blipFill>
            <p:spPr>
              <a:xfrm>
                <a:off x="10826453" y="5437333"/>
                <a:ext cx="250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 name="Ink 104">
                <a:extLst>
                  <a:ext uri="{FF2B5EF4-FFF2-40B4-BE49-F238E27FC236}">
                    <a16:creationId xmlns:a16="http://schemas.microsoft.com/office/drawing/2014/main" id="{5AFAA42A-6F93-1196-285D-6E97BFBAFC88}"/>
                  </a:ext>
                </a:extLst>
              </p14:cNvPr>
              <p14:cNvContentPartPr/>
              <p14:nvPr/>
            </p14:nvContentPartPr>
            <p14:xfrm>
              <a:off x="11048933" y="5380453"/>
              <a:ext cx="448920" cy="430560"/>
            </p14:xfrm>
          </p:contentPart>
        </mc:Choice>
        <mc:Fallback xmlns="">
          <p:pic>
            <p:nvPicPr>
              <p:cNvPr id="105" name="Ink 104">
                <a:extLst>
                  <a:ext uri="{FF2B5EF4-FFF2-40B4-BE49-F238E27FC236}">
                    <a16:creationId xmlns:a16="http://schemas.microsoft.com/office/drawing/2014/main" id="{5AFAA42A-6F93-1196-285D-6E97BFBAFC88}"/>
                  </a:ext>
                </a:extLst>
              </p:cNvPr>
              <p:cNvPicPr/>
              <p:nvPr/>
            </p:nvPicPr>
            <p:blipFill>
              <a:blip r:embed="rId129"/>
              <a:stretch>
                <a:fillRect/>
              </a:stretch>
            </p:blipFill>
            <p:spPr>
              <a:xfrm>
                <a:off x="11038133" y="5369653"/>
                <a:ext cx="4701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8" name="Ink 107">
                <a:extLst>
                  <a:ext uri="{FF2B5EF4-FFF2-40B4-BE49-F238E27FC236}">
                    <a16:creationId xmlns:a16="http://schemas.microsoft.com/office/drawing/2014/main" id="{627D65BE-C135-5EB7-0AF1-86B6E5E8FD5B}"/>
                  </a:ext>
                </a:extLst>
              </p14:cNvPr>
              <p14:cNvContentPartPr/>
              <p14:nvPr/>
            </p14:nvContentPartPr>
            <p14:xfrm>
              <a:off x="6722453" y="218053"/>
              <a:ext cx="4098240" cy="101520"/>
            </p14:xfrm>
          </p:contentPart>
        </mc:Choice>
        <mc:Fallback xmlns="">
          <p:pic>
            <p:nvPicPr>
              <p:cNvPr id="108" name="Ink 107">
                <a:extLst>
                  <a:ext uri="{FF2B5EF4-FFF2-40B4-BE49-F238E27FC236}">
                    <a16:creationId xmlns:a16="http://schemas.microsoft.com/office/drawing/2014/main" id="{627D65BE-C135-5EB7-0AF1-86B6E5E8FD5B}"/>
                  </a:ext>
                </a:extLst>
              </p:cNvPr>
              <p:cNvPicPr/>
              <p:nvPr/>
            </p:nvPicPr>
            <p:blipFill>
              <a:blip r:embed="rId131"/>
              <a:stretch>
                <a:fillRect/>
              </a:stretch>
            </p:blipFill>
            <p:spPr>
              <a:xfrm>
                <a:off x="6708053" y="204013"/>
                <a:ext cx="41266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Ink 108">
                <a:extLst>
                  <a:ext uri="{FF2B5EF4-FFF2-40B4-BE49-F238E27FC236}">
                    <a16:creationId xmlns:a16="http://schemas.microsoft.com/office/drawing/2014/main" id="{6923322A-C523-4B9C-AC28-3405BE39B808}"/>
                  </a:ext>
                </a:extLst>
              </p14:cNvPr>
              <p14:cNvContentPartPr/>
              <p14:nvPr/>
            </p14:nvContentPartPr>
            <p14:xfrm>
              <a:off x="10811693" y="298693"/>
              <a:ext cx="271800" cy="2961000"/>
            </p14:xfrm>
          </p:contentPart>
        </mc:Choice>
        <mc:Fallback xmlns="">
          <p:pic>
            <p:nvPicPr>
              <p:cNvPr id="109" name="Ink 108">
                <a:extLst>
                  <a:ext uri="{FF2B5EF4-FFF2-40B4-BE49-F238E27FC236}">
                    <a16:creationId xmlns:a16="http://schemas.microsoft.com/office/drawing/2014/main" id="{6923322A-C523-4B9C-AC28-3405BE39B808}"/>
                  </a:ext>
                </a:extLst>
              </p:cNvPr>
              <p:cNvPicPr/>
              <p:nvPr/>
            </p:nvPicPr>
            <p:blipFill>
              <a:blip r:embed="rId133"/>
              <a:stretch>
                <a:fillRect/>
              </a:stretch>
            </p:blipFill>
            <p:spPr>
              <a:xfrm>
                <a:off x="10797653" y="284653"/>
                <a:ext cx="300240" cy="2989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Ink 109">
                <a:extLst>
                  <a:ext uri="{FF2B5EF4-FFF2-40B4-BE49-F238E27FC236}">
                    <a16:creationId xmlns:a16="http://schemas.microsoft.com/office/drawing/2014/main" id="{A2B55468-836C-8525-FD1A-E433144E730F}"/>
                  </a:ext>
                </a:extLst>
              </p14:cNvPr>
              <p14:cNvContentPartPr/>
              <p14:nvPr/>
            </p14:nvContentPartPr>
            <p14:xfrm>
              <a:off x="6683573" y="238213"/>
              <a:ext cx="4187880" cy="2947680"/>
            </p14:xfrm>
          </p:contentPart>
        </mc:Choice>
        <mc:Fallback xmlns="">
          <p:pic>
            <p:nvPicPr>
              <p:cNvPr id="110" name="Ink 109">
                <a:extLst>
                  <a:ext uri="{FF2B5EF4-FFF2-40B4-BE49-F238E27FC236}">
                    <a16:creationId xmlns:a16="http://schemas.microsoft.com/office/drawing/2014/main" id="{A2B55468-836C-8525-FD1A-E433144E730F}"/>
                  </a:ext>
                </a:extLst>
              </p:cNvPr>
              <p:cNvPicPr/>
              <p:nvPr/>
            </p:nvPicPr>
            <p:blipFill>
              <a:blip r:embed="rId135"/>
              <a:stretch>
                <a:fillRect/>
              </a:stretch>
            </p:blipFill>
            <p:spPr>
              <a:xfrm>
                <a:off x="6669533" y="224173"/>
                <a:ext cx="4216320" cy="2976120"/>
              </a:xfrm>
              <a:prstGeom prst="rect">
                <a:avLst/>
              </a:prstGeom>
            </p:spPr>
          </p:pic>
        </mc:Fallback>
      </mc:AlternateContent>
      <p:grpSp>
        <p:nvGrpSpPr>
          <p:cNvPr id="115" name="Group 114">
            <a:extLst>
              <a:ext uri="{FF2B5EF4-FFF2-40B4-BE49-F238E27FC236}">
                <a16:creationId xmlns:a16="http://schemas.microsoft.com/office/drawing/2014/main" id="{62BE2E66-4494-40E1-EE4B-3465A8FD6587}"/>
              </a:ext>
            </a:extLst>
          </p:cNvPr>
          <p:cNvGrpSpPr/>
          <p:nvPr/>
        </p:nvGrpSpPr>
        <p:grpSpPr>
          <a:xfrm>
            <a:off x="6903893" y="5373973"/>
            <a:ext cx="965520" cy="984600"/>
            <a:chOff x="6903893" y="5373973"/>
            <a:chExt cx="965520" cy="984600"/>
          </a:xfrm>
        </p:grpSpPr>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68836126-2BDD-1BD0-35D9-98C75B7520E0}"/>
                    </a:ext>
                  </a:extLst>
                </p14:cNvPr>
                <p14:cNvContentPartPr/>
                <p14:nvPr/>
              </p14:nvContentPartPr>
              <p14:xfrm>
                <a:off x="7196573" y="5649373"/>
                <a:ext cx="245880" cy="47160"/>
              </p14:xfrm>
            </p:contentPart>
          </mc:Choice>
          <mc:Fallback xmlns="">
            <p:pic>
              <p:nvPicPr>
                <p:cNvPr id="86" name="Ink 85">
                  <a:extLst>
                    <a:ext uri="{FF2B5EF4-FFF2-40B4-BE49-F238E27FC236}">
                      <a16:creationId xmlns:a16="http://schemas.microsoft.com/office/drawing/2014/main" id="{68836126-2BDD-1BD0-35D9-98C75B7520E0}"/>
                    </a:ext>
                  </a:extLst>
                </p:cNvPr>
                <p:cNvPicPr/>
                <p:nvPr/>
              </p:nvPicPr>
              <p:blipFill>
                <a:blip r:embed="rId137"/>
                <a:stretch>
                  <a:fillRect/>
                </a:stretch>
              </p:blipFill>
              <p:spPr>
                <a:xfrm>
                  <a:off x="7185773" y="5638933"/>
                  <a:ext cx="267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05AB8E44-BCBB-FECE-4EDA-1089A58C78DD}"/>
                    </a:ext>
                  </a:extLst>
                </p14:cNvPr>
                <p14:cNvContentPartPr/>
                <p14:nvPr/>
              </p14:nvContentPartPr>
              <p14:xfrm>
                <a:off x="7420493" y="5535253"/>
                <a:ext cx="309960" cy="353160"/>
              </p14:xfrm>
            </p:contentPart>
          </mc:Choice>
          <mc:Fallback xmlns="">
            <p:pic>
              <p:nvPicPr>
                <p:cNvPr id="87" name="Ink 86">
                  <a:extLst>
                    <a:ext uri="{FF2B5EF4-FFF2-40B4-BE49-F238E27FC236}">
                      <a16:creationId xmlns:a16="http://schemas.microsoft.com/office/drawing/2014/main" id="{05AB8E44-BCBB-FECE-4EDA-1089A58C78DD}"/>
                    </a:ext>
                  </a:extLst>
                </p:cNvPr>
                <p:cNvPicPr/>
                <p:nvPr/>
              </p:nvPicPr>
              <p:blipFill>
                <a:blip r:embed="rId139"/>
                <a:stretch>
                  <a:fillRect/>
                </a:stretch>
              </p:blipFill>
              <p:spPr>
                <a:xfrm>
                  <a:off x="7409693" y="5524813"/>
                  <a:ext cx="3312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a:extLst>
                    <a:ext uri="{FF2B5EF4-FFF2-40B4-BE49-F238E27FC236}">
                      <a16:creationId xmlns:a16="http://schemas.microsoft.com/office/drawing/2014/main" id="{F68A70DF-5A8A-2230-01D0-85652B398A64}"/>
                    </a:ext>
                  </a:extLst>
                </p14:cNvPr>
                <p14:cNvContentPartPr/>
                <p14:nvPr/>
              </p14:nvContentPartPr>
              <p14:xfrm>
                <a:off x="6903893" y="5373973"/>
                <a:ext cx="965520" cy="984600"/>
              </p14:xfrm>
            </p:contentPart>
          </mc:Choice>
          <mc:Fallback xmlns="">
            <p:pic>
              <p:nvPicPr>
                <p:cNvPr id="113" name="Ink 112">
                  <a:extLst>
                    <a:ext uri="{FF2B5EF4-FFF2-40B4-BE49-F238E27FC236}">
                      <a16:creationId xmlns:a16="http://schemas.microsoft.com/office/drawing/2014/main" id="{F68A70DF-5A8A-2230-01D0-85652B398A64}"/>
                    </a:ext>
                  </a:extLst>
                </p:cNvPr>
                <p:cNvPicPr/>
                <p:nvPr/>
              </p:nvPicPr>
              <p:blipFill>
                <a:blip r:embed="rId141"/>
                <a:stretch>
                  <a:fillRect/>
                </a:stretch>
              </p:blipFill>
              <p:spPr>
                <a:xfrm>
                  <a:off x="6893453" y="5363533"/>
                  <a:ext cx="986760" cy="1005840"/>
                </a:xfrm>
                <a:prstGeom prst="rect">
                  <a:avLst/>
                </a:prstGeom>
              </p:spPr>
            </p:pic>
          </mc:Fallback>
        </mc:AlternateContent>
      </p:grpSp>
      <p:grpSp>
        <p:nvGrpSpPr>
          <p:cNvPr id="118" name="Group 117">
            <a:extLst>
              <a:ext uri="{FF2B5EF4-FFF2-40B4-BE49-F238E27FC236}">
                <a16:creationId xmlns:a16="http://schemas.microsoft.com/office/drawing/2014/main" id="{B64B61C7-9912-757F-3CF0-9824C752A842}"/>
              </a:ext>
            </a:extLst>
          </p:cNvPr>
          <p:cNvGrpSpPr/>
          <p:nvPr/>
        </p:nvGrpSpPr>
        <p:grpSpPr>
          <a:xfrm>
            <a:off x="913853" y="143893"/>
            <a:ext cx="5662080" cy="3069000"/>
            <a:chOff x="913853" y="143893"/>
            <a:chExt cx="5662080" cy="3069000"/>
          </a:xfrm>
        </p:grpSpPr>
        <mc:AlternateContent xmlns:mc="http://schemas.openxmlformats.org/markup-compatibility/2006" xmlns:p14="http://schemas.microsoft.com/office/powerpoint/2010/main">
          <mc:Choice Requires="p14">
            <p:contentPart p14:bwMode="auto" r:id="rId142">
              <p14:nvContentPartPr>
                <p14:cNvPr id="2" name="Ink 1">
                  <a:extLst>
                    <a:ext uri="{FF2B5EF4-FFF2-40B4-BE49-F238E27FC236}">
                      <a16:creationId xmlns:a16="http://schemas.microsoft.com/office/drawing/2014/main" id="{7ACCF558-1D4A-9B7E-1F9F-ECAA034B7919}"/>
                    </a:ext>
                  </a:extLst>
                </p14:cNvPr>
                <p14:cNvContentPartPr/>
                <p14:nvPr/>
              </p14:nvContentPartPr>
              <p14:xfrm>
                <a:off x="913853" y="143893"/>
                <a:ext cx="4158360" cy="2612520"/>
              </p14:xfrm>
            </p:contentPart>
          </mc:Choice>
          <mc:Fallback xmlns="">
            <p:pic>
              <p:nvPicPr>
                <p:cNvPr id="2" name="Ink 1">
                  <a:extLst>
                    <a:ext uri="{FF2B5EF4-FFF2-40B4-BE49-F238E27FC236}">
                      <a16:creationId xmlns:a16="http://schemas.microsoft.com/office/drawing/2014/main" id="{7ACCF558-1D4A-9B7E-1F9F-ECAA034B7919}"/>
                    </a:ext>
                  </a:extLst>
                </p:cNvPr>
                <p:cNvPicPr/>
                <p:nvPr/>
              </p:nvPicPr>
              <p:blipFill>
                <a:blip r:embed="rId143"/>
                <a:stretch>
                  <a:fillRect/>
                </a:stretch>
              </p:blipFill>
              <p:spPr>
                <a:xfrm>
                  <a:off x="899453" y="129853"/>
                  <a:ext cx="4186800" cy="2640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 name="Ink 2">
                  <a:extLst>
                    <a:ext uri="{FF2B5EF4-FFF2-40B4-BE49-F238E27FC236}">
                      <a16:creationId xmlns:a16="http://schemas.microsoft.com/office/drawing/2014/main" id="{A36A3A84-8A98-CA99-7F18-8CC3C46AF0E6}"/>
                    </a:ext>
                  </a:extLst>
                </p14:cNvPr>
                <p14:cNvContentPartPr/>
                <p14:nvPr/>
              </p14:nvContentPartPr>
              <p14:xfrm>
                <a:off x="4140173" y="2702413"/>
                <a:ext cx="51120" cy="467280"/>
              </p14:xfrm>
            </p:contentPart>
          </mc:Choice>
          <mc:Fallback xmlns="">
            <p:pic>
              <p:nvPicPr>
                <p:cNvPr id="3" name="Ink 2">
                  <a:extLst>
                    <a:ext uri="{FF2B5EF4-FFF2-40B4-BE49-F238E27FC236}">
                      <a16:creationId xmlns:a16="http://schemas.microsoft.com/office/drawing/2014/main" id="{A36A3A84-8A98-CA99-7F18-8CC3C46AF0E6}"/>
                    </a:ext>
                  </a:extLst>
                </p:cNvPr>
                <p:cNvPicPr/>
                <p:nvPr/>
              </p:nvPicPr>
              <p:blipFill>
                <a:blip r:embed="rId145"/>
                <a:stretch>
                  <a:fillRect/>
                </a:stretch>
              </p:blipFill>
              <p:spPr>
                <a:xfrm>
                  <a:off x="4125773" y="2688013"/>
                  <a:ext cx="7956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 name="Ink 3">
                  <a:extLst>
                    <a:ext uri="{FF2B5EF4-FFF2-40B4-BE49-F238E27FC236}">
                      <a16:creationId xmlns:a16="http://schemas.microsoft.com/office/drawing/2014/main" id="{B13A88FE-39A3-8049-B004-A13117380DBA}"/>
                    </a:ext>
                  </a:extLst>
                </p14:cNvPr>
                <p14:cNvContentPartPr/>
                <p14:nvPr/>
              </p14:nvContentPartPr>
              <p14:xfrm>
                <a:off x="4123253" y="2722573"/>
                <a:ext cx="195120" cy="174960"/>
              </p14:xfrm>
            </p:contentPart>
          </mc:Choice>
          <mc:Fallback xmlns="">
            <p:pic>
              <p:nvPicPr>
                <p:cNvPr id="4" name="Ink 3">
                  <a:extLst>
                    <a:ext uri="{FF2B5EF4-FFF2-40B4-BE49-F238E27FC236}">
                      <a16:creationId xmlns:a16="http://schemas.microsoft.com/office/drawing/2014/main" id="{B13A88FE-39A3-8049-B004-A13117380DBA}"/>
                    </a:ext>
                  </a:extLst>
                </p:cNvPr>
                <p:cNvPicPr/>
                <p:nvPr/>
              </p:nvPicPr>
              <p:blipFill>
                <a:blip r:embed="rId147"/>
                <a:stretch>
                  <a:fillRect/>
                </a:stretch>
              </p:blipFill>
              <p:spPr>
                <a:xfrm>
                  <a:off x="4108853" y="2708173"/>
                  <a:ext cx="223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 name="Ink 4">
                  <a:extLst>
                    <a:ext uri="{FF2B5EF4-FFF2-40B4-BE49-F238E27FC236}">
                      <a16:creationId xmlns:a16="http://schemas.microsoft.com/office/drawing/2014/main" id="{4986BBEB-0E14-619A-5908-A132C55C9AFB}"/>
                    </a:ext>
                  </a:extLst>
                </p14:cNvPr>
                <p14:cNvContentPartPr/>
                <p14:nvPr/>
              </p14:nvContentPartPr>
              <p14:xfrm>
                <a:off x="4266893" y="2608453"/>
                <a:ext cx="584640" cy="289080"/>
              </p14:xfrm>
            </p:contentPart>
          </mc:Choice>
          <mc:Fallback xmlns="">
            <p:pic>
              <p:nvPicPr>
                <p:cNvPr id="5" name="Ink 4">
                  <a:extLst>
                    <a:ext uri="{FF2B5EF4-FFF2-40B4-BE49-F238E27FC236}">
                      <a16:creationId xmlns:a16="http://schemas.microsoft.com/office/drawing/2014/main" id="{4986BBEB-0E14-619A-5908-A132C55C9AFB}"/>
                    </a:ext>
                  </a:extLst>
                </p:cNvPr>
                <p:cNvPicPr/>
                <p:nvPr/>
              </p:nvPicPr>
              <p:blipFill>
                <a:blip r:embed="rId149"/>
                <a:stretch>
                  <a:fillRect/>
                </a:stretch>
              </p:blipFill>
              <p:spPr>
                <a:xfrm>
                  <a:off x="4252853" y="2594053"/>
                  <a:ext cx="613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 name="Ink 5">
                  <a:extLst>
                    <a:ext uri="{FF2B5EF4-FFF2-40B4-BE49-F238E27FC236}">
                      <a16:creationId xmlns:a16="http://schemas.microsoft.com/office/drawing/2014/main" id="{90F0E6A8-53CD-AD43-A783-5B3B11CC9658}"/>
                    </a:ext>
                  </a:extLst>
                </p14:cNvPr>
                <p14:cNvContentPartPr/>
                <p14:nvPr/>
              </p14:nvContentPartPr>
              <p14:xfrm>
                <a:off x="4868093" y="2464093"/>
                <a:ext cx="423720" cy="238680"/>
              </p14:xfrm>
            </p:contentPart>
          </mc:Choice>
          <mc:Fallback xmlns="">
            <p:pic>
              <p:nvPicPr>
                <p:cNvPr id="6" name="Ink 5">
                  <a:extLst>
                    <a:ext uri="{FF2B5EF4-FFF2-40B4-BE49-F238E27FC236}">
                      <a16:creationId xmlns:a16="http://schemas.microsoft.com/office/drawing/2014/main" id="{90F0E6A8-53CD-AD43-A783-5B3B11CC9658}"/>
                    </a:ext>
                  </a:extLst>
                </p:cNvPr>
                <p:cNvPicPr/>
                <p:nvPr/>
              </p:nvPicPr>
              <p:blipFill>
                <a:blip r:embed="rId151"/>
                <a:stretch>
                  <a:fillRect/>
                </a:stretch>
              </p:blipFill>
              <p:spPr>
                <a:xfrm>
                  <a:off x="4854053" y="2450053"/>
                  <a:ext cx="4521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 name="Ink 9">
                  <a:extLst>
                    <a:ext uri="{FF2B5EF4-FFF2-40B4-BE49-F238E27FC236}">
                      <a16:creationId xmlns:a16="http://schemas.microsoft.com/office/drawing/2014/main" id="{8F19DAA5-C7BB-7417-2334-DD378C2B4E0F}"/>
                    </a:ext>
                  </a:extLst>
                </p14:cNvPr>
                <p14:cNvContentPartPr/>
                <p14:nvPr/>
              </p14:nvContentPartPr>
              <p14:xfrm>
                <a:off x="5435453" y="2225413"/>
                <a:ext cx="178200" cy="349560"/>
              </p14:xfrm>
            </p:contentPart>
          </mc:Choice>
          <mc:Fallback xmlns="">
            <p:pic>
              <p:nvPicPr>
                <p:cNvPr id="10" name="Ink 9">
                  <a:extLst>
                    <a:ext uri="{FF2B5EF4-FFF2-40B4-BE49-F238E27FC236}">
                      <a16:creationId xmlns:a16="http://schemas.microsoft.com/office/drawing/2014/main" id="{8F19DAA5-C7BB-7417-2334-DD378C2B4E0F}"/>
                    </a:ext>
                  </a:extLst>
                </p:cNvPr>
                <p:cNvPicPr/>
                <p:nvPr/>
              </p:nvPicPr>
              <p:blipFill>
                <a:blip r:embed="rId153"/>
                <a:stretch>
                  <a:fillRect/>
                </a:stretch>
              </p:blipFill>
              <p:spPr>
                <a:xfrm>
                  <a:off x="5421053" y="2211373"/>
                  <a:ext cx="2066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 name="Ink 10">
                  <a:extLst>
                    <a:ext uri="{FF2B5EF4-FFF2-40B4-BE49-F238E27FC236}">
                      <a16:creationId xmlns:a16="http://schemas.microsoft.com/office/drawing/2014/main" id="{07F114A8-9E22-8DAC-E3D2-5566B23B8237}"/>
                    </a:ext>
                  </a:extLst>
                </p14:cNvPr>
                <p14:cNvContentPartPr/>
                <p14:nvPr/>
              </p14:nvContentPartPr>
              <p14:xfrm>
                <a:off x="5664053" y="2333053"/>
                <a:ext cx="228960" cy="151560"/>
              </p14:xfrm>
            </p:contentPart>
          </mc:Choice>
          <mc:Fallback xmlns="">
            <p:pic>
              <p:nvPicPr>
                <p:cNvPr id="11" name="Ink 10">
                  <a:extLst>
                    <a:ext uri="{FF2B5EF4-FFF2-40B4-BE49-F238E27FC236}">
                      <a16:creationId xmlns:a16="http://schemas.microsoft.com/office/drawing/2014/main" id="{07F114A8-9E22-8DAC-E3D2-5566B23B8237}"/>
                    </a:ext>
                  </a:extLst>
                </p:cNvPr>
                <p:cNvPicPr/>
                <p:nvPr/>
              </p:nvPicPr>
              <p:blipFill>
                <a:blip r:embed="rId155"/>
                <a:stretch>
                  <a:fillRect/>
                </a:stretch>
              </p:blipFill>
              <p:spPr>
                <a:xfrm>
                  <a:off x="5649653" y="2318653"/>
                  <a:ext cx="257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 name="Ink 11">
                  <a:extLst>
                    <a:ext uri="{FF2B5EF4-FFF2-40B4-BE49-F238E27FC236}">
                      <a16:creationId xmlns:a16="http://schemas.microsoft.com/office/drawing/2014/main" id="{126CE440-13BC-5FC0-C467-1D9F894887CB}"/>
                    </a:ext>
                  </a:extLst>
                </p14:cNvPr>
                <p14:cNvContentPartPr/>
                <p14:nvPr/>
              </p14:nvContentPartPr>
              <p14:xfrm>
                <a:off x="5782493" y="1765333"/>
                <a:ext cx="643680" cy="635760"/>
              </p14:xfrm>
            </p:contentPart>
          </mc:Choice>
          <mc:Fallback xmlns="">
            <p:pic>
              <p:nvPicPr>
                <p:cNvPr id="12" name="Ink 11">
                  <a:extLst>
                    <a:ext uri="{FF2B5EF4-FFF2-40B4-BE49-F238E27FC236}">
                      <a16:creationId xmlns:a16="http://schemas.microsoft.com/office/drawing/2014/main" id="{126CE440-13BC-5FC0-C467-1D9F894887CB}"/>
                    </a:ext>
                  </a:extLst>
                </p:cNvPr>
                <p:cNvPicPr/>
                <p:nvPr/>
              </p:nvPicPr>
              <p:blipFill>
                <a:blip r:embed="rId157"/>
                <a:stretch>
                  <a:fillRect/>
                </a:stretch>
              </p:blipFill>
              <p:spPr>
                <a:xfrm>
                  <a:off x="5768453" y="1750933"/>
                  <a:ext cx="6721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 name="Ink 12">
                  <a:extLst>
                    <a:ext uri="{FF2B5EF4-FFF2-40B4-BE49-F238E27FC236}">
                      <a16:creationId xmlns:a16="http://schemas.microsoft.com/office/drawing/2014/main" id="{AE8978E3-42DF-3B00-45A3-B1D6C1E3607F}"/>
                    </a:ext>
                  </a:extLst>
                </p14:cNvPr>
                <p14:cNvContentPartPr/>
                <p14:nvPr/>
              </p14:nvContentPartPr>
              <p14:xfrm>
                <a:off x="6375053" y="1983853"/>
                <a:ext cx="200880" cy="275400"/>
              </p14:xfrm>
            </p:contentPart>
          </mc:Choice>
          <mc:Fallback xmlns="">
            <p:pic>
              <p:nvPicPr>
                <p:cNvPr id="13" name="Ink 12">
                  <a:extLst>
                    <a:ext uri="{FF2B5EF4-FFF2-40B4-BE49-F238E27FC236}">
                      <a16:creationId xmlns:a16="http://schemas.microsoft.com/office/drawing/2014/main" id="{AE8978E3-42DF-3B00-45A3-B1D6C1E3607F}"/>
                    </a:ext>
                  </a:extLst>
                </p:cNvPr>
                <p:cNvPicPr/>
                <p:nvPr/>
              </p:nvPicPr>
              <p:blipFill>
                <a:blip r:embed="rId159"/>
                <a:stretch>
                  <a:fillRect/>
                </a:stretch>
              </p:blipFill>
              <p:spPr>
                <a:xfrm>
                  <a:off x="6361013" y="1969453"/>
                  <a:ext cx="2293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6" name="Ink 115">
                  <a:extLst>
                    <a:ext uri="{FF2B5EF4-FFF2-40B4-BE49-F238E27FC236}">
                      <a16:creationId xmlns:a16="http://schemas.microsoft.com/office/drawing/2014/main" id="{00F00C0B-5442-F7CA-FE51-FCF6558E44A3}"/>
                    </a:ext>
                  </a:extLst>
                </p14:cNvPr>
                <p14:cNvContentPartPr/>
                <p14:nvPr/>
              </p14:nvContentPartPr>
              <p14:xfrm>
                <a:off x="4233053" y="2406493"/>
                <a:ext cx="2253600" cy="806400"/>
              </p14:xfrm>
            </p:contentPart>
          </mc:Choice>
          <mc:Fallback xmlns="">
            <p:pic>
              <p:nvPicPr>
                <p:cNvPr id="116" name="Ink 115">
                  <a:extLst>
                    <a:ext uri="{FF2B5EF4-FFF2-40B4-BE49-F238E27FC236}">
                      <a16:creationId xmlns:a16="http://schemas.microsoft.com/office/drawing/2014/main" id="{00F00C0B-5442-F7CA-FE51-FCF6558E44A3}"/>
                    </a:ext>
                  </a:extLst>
                </p:cNvPr>
                <p:cNvPicPr/>
                <p:nvPr/>
              </p:nvPicPr>
              <p:blipFill>
                <a:blip r:embed="rId161"/>
                <a:stretch>
                  <a:fillRect/>
                </a:stretch>
              </p:blipFill>
              <p:spPr>
                <a:xfrm>
                  <a:off x="4219013" y="2392453"/>
                  <a:ext cx="2282040" cy="834840"/>
                </a:xfrm>
                <a:prstGeom prst="rect">
                  <a:avLst/>
                </a:prstGeom>
              </p:spPr>
            </p:pic>
          </mc:Fallback>
        </mc:AlternateContent>
      </p:grpSp>
      <p:grpSp>
        <p:nvGrpSpPr>
          <p:cNvPr id="136" name="Group 135">
            <a:extLst>
              <a:ext uri="{FF2B5EF4-FFF2-40B4-BE49-F238E27FC236}">
                <a16:creationId xmlns:a16="http://schemas.microsoft.com/office/drawing/2014/main" id="{C3836E8B-27A4-3575-F440-4EC86DA9F831}"/>
              </a:ext>
            </a:extLst>
          </p:cNvPr>
          <p:cNvGrpSpPr/>
          <p:nvPr/>
        </p:nvGrpSpPr>
        <p:grpSpPr>
          <a:xfrm>
            <a:off x="11209853" y="1654813"/>
            <a:ext cx="982440" cy="1262160"/>
            <a:chOff x="11209853" y="1654813"/>
            <a:chExt cx="982440" cy="1262160"/>
          </a:xfrm>
        </p:grpSpPr>
        <mc:AlternateContent xmlns:mc="http://schemas.openxmlformats.org/markup-compatibility/2006" xmlns:p14="http://schemas.microsoft.com/office/powerpoint/2010/main">
          <mc:Choice Requires="p14">
            <p:contentPart p14:bwMode="auto" r:id="rId162">
              <p14:nvContentPartPr>
                <p14:cNvPr id="119" name="Ink 118">
                  <a:extLst>
                    <a:ext uri="{FF2B5EF4-FFF2-40B4-BE49-F238E27FC236}">
                      <a16:creationId xmlns:a16="http://schemas.microsoft.com/office/drawing/2014/main" id="{F4E075CD-EE2E-B2A6-8ADB-EB4110C279E0}"/>
                    </a:ext>
                  </a:extLst>
                </p14:cNvPr>
                <p14:cNvContentPartPr/>
                <p14:nvPr/>
              </p14:nvContentPartPr>
              <p14:xfrm>
                <a:off x="11209853" y="1963693"/>
                <a:ext cx="296640" cy="376200"/>
              </p14:xfrm>
            </p:contentPart>
          </mc:Choice>
          <mc:Fallback xmlns="">
            <p:pic>
              <p:nvPicPr>
                <p:cNvPr id="119" name="Ink 118">
                  <a:extLst>
                    <a:ext uri="{FF2B5EF4-FFF2-40B4-BE49-F238E27FC236}">
                      <a16:creationId xmlns:a16="http://schemas.microsoft.com/office/drawing/2014/main" id="{F4E075CD-EE2E-B2A6-8ADB-EB4110C279E0}"/>
                    </a:ext>
                  </a:extLst>
                </p:cNvPr>
                <p:cNvPicPr/>
                <p:nvPr/>
              </p:nvPicPr>
              <p:blipFill>
                <a:blip r:embed="rId163"/>
                <a:stretch>
                  <a:fillRect/>
                </a:stretch>
              </p:blipFill>
              <p:spPr>
                <a:xfrm>
                  <a:off x="11199053" y="1952893"/>
                  <a:ext cx="3178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id="{01470C3F-3B15-C7C3-199A-44CCE6FCF401}"/>
                    </a:ext>
                  </a:extLst>
                </p14:cNvPr>
                <p14:cNvContentPartPr/>
                <p14:nvPr/>
              </p14:nvContentPartPr>
              <p14:xfrm>
                <a:off x="11497493" y="1722133"/>
                <a:ext cx="51480" cy="503640"/>
              </p14:xfrm>
            </p:contentPart>
          </mc:Choice>
          <mc:Fallback xmlns="">
            <p:pic>
              <p:nvPicPr>
                <p:cNvPr id="120" name="Ink 119">
                  <a:extLst>
                    <a:ext uri="{FF2B5EF4-FFF2-40B4-BE49-F238E27FC236}">
                      <a16:creationId xmlns:a16="http://schemas.microsoft.com/office/drawing/2014/main" id="{01470C3F-3B15-C7C3-199A-44CCE6FCF401}"/>
                    </a:ext>
                  </a:extLst>
                </p:cNvPr>
                <p:cNvPicPr/>
                <p:nvPr/>
              </p:nvPicPr>
              <p:blipFill>
                <a:blip r:embed="rId165"/>
                <a:stretch>
                  <a:fillRect/>
                </a:stretch>
              </p:blipFill>
              <p:spPr>
                <a:xfrm>
                  <a:off x="11487053" y="1711333"/>
                  <a:ext cx="727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Ink 120">
                  <a:extLst>
                    <a:ext uri="{FF2B5EF4-FFF2-40B4-BE49-F238E27FC236}">
                      <a16:creationId xmlns:a16="http://schemas.microsoft.com/office/drawing/2014/main" id="{5922CF0C-7336-26B8-4881-ADBAC92B0BB2}"/>
                    </a:ext>
                  </a:extLst>
                </p14:cNvPr>
                <p14:cNvContentPartPr/>
                <p14:nvPr/>
              </p14:nvContentPartPr>
              <p14:xfrm>
                <a:off x="11624573" y="1654813"/>
                <a:ext cx="76680" cy="544320"/>
              </p14:xfrm>
            </p:contentPart>
          </mc:Choice>
          <mc:Fallback xmlns="">
            <p:pic>
              <p:nvPicPr>
                <p:cNvPr id="121" name="Ink 120">
                  <a:extLst>
                    <a:ext uri="{FF2B5EF4-FFF2-40B4-BE49-F238E27FC236}">
                      <a16:creationId xmlns:a16="http://schemas.microsoft.com/office/drawing/2014/main" id="{5922CF0C-7336-26B8-4881-ADBAC92B0BB2}"/>
                    </a:ext>
                  </a:extLst>
                </p:cNvPr>
                <p:cNvPicPr/>
                <p:nvPr/>
              </p:nvPicPr>
              <p:blipFill>
                <a:blip r:embed="rId167"/>
                <a:stretch>
                  <a:fillRect/>
                </a:stretch>
              </p:blipFill>
              <p:spPr>
                <a:xfrm>
                  <a:off x="11613773" y="1644013"/>
                  <a:ext cx="9792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Ink 121">
                  <a:extLst>
                    <a:ext uri="{FF2B5EF4-FFF2-40B4-BE49-F238E27FC236}">
                      <a16:creationId xmlns:a16="http://schemas.microsoft.com/office/drawing/2014/main" id="{5C28D695-ECE6-8D7D-A076-A9EDE55859B1}"/>
                    </a:ext>
                  </a:extLst>
                </p14:cNvPr>
                <p14:cNvContentPartPr/>
                <p14:nvPr/>
              </p14:nvContentPartPr>
              <p14:xfrm>
                <a:off x="11523053" y="1983853"/>
                <a:ext cx="110520" cy="60840"/>
              </p14:xfrm>
            </p:contentPart>
          </mc:Choice>
          <mc:Fallback xmlns="">
            <p:pic>
              <p:nvPicPr>
                <p:cNvPr id="122" name="Ink 121">
                  <a:extLst>
                    <a:ext uri="{FF2B5EF4-FFF2-40B4-BE49-F238E27FC236}">
                      <a16:creationId xmlns:a16="http://schemas.microsoft.com/office/drawing/2014/main" id="{5C28D695-ECE6-8D7D-A076-A9EDE55859B1}"/>
                    </a:ext>
                  </a:extLst>
                </p:cNvPr>
                <p:cNvPicPr/>
                <p:nvPr/>
              </p:nvPicPr>
              <p:blipFill>
                <a:blip r:embed="rId169"/>
                <a:stretch>
                  <a:fillRect/>
                </a:stretch>
              </p:blipFill>
              <p:spPr>
                <a:xfrm>
                  <a:off x="11512253" y="1973053"/>
                  <a:ext cx="131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 name="Ink 122">
                  <a:extLst>
                    <a:ext uri="{FF2B5EF4-FFF2-40B4-BE49-F238E27FC236}">
                      <a16:creationId xmlns:a16="http://schemas.microsoft.com/office/drawing/2014/main" id="{80BB78EA-49C8-B730-2F07-0A7D979E8DCC}"/>
                    </a:ext>
                  </a:extLst>
                </p14:cNvPr>
                <p14:cNvContentPartPr/>
                <p14:nvPr/>
              </p14:nvContentPartPr>
              <p14:xfrm>
                <a:off x="11726093" y="1794853"/>
                <a:ext cx="339120" cy="269640"/>
              </p14:xfrm>
            </p:contentPart>
          </mc:Choice>
          <mc:Fallback xmlns="">
            <p:pic>
              <p:nvPicPr>
                <p:cNvPr id="123" name="Ink 122">
                  <a:extLst>
                    <a:ext uri="{FF2B5EF4-FFF2-40B4-BE49-F238E27FC236}">
                      <a16:creationId xmlns:a16="http://schemas.microsoft.com/office/drawing/2014/main" id="{80BB78EA-49C8-B730-2F07-0A7D979E8DCC}"/>
                    </a:ext>
                  </a:extLst>
                </p:cNvPr>
                <p:cNvPicPr/>
                <p:nvPr/>
              </p:nvPicPr>
              <p:blipFill>
                <a:blip r:embed="rId171"/>
                <a:stretch>
                  <a:fillRect/>
                </a:stretch>
              </p:blipFill>
              <p:spPr>
                <a:xfrm>
                  <a:off x="11715653" y="1784413"/>
                  <a:ext cx="360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 name="Ink 123">
                  <a:extLst>
                    <a:ext uri="{FF2B5EF4-FFF2-40B4-BE49-F238E27FC236}">
                      <a16:creationId xmlns:a16="http://schemas.microsoft.com/office/drawing/2014/main" id="{E63BD55C-70DC-4151-9F34-104F6E0EF0CF}"/>
                    </a:ext>
                  </a:extLst>
                </p14:cNvPr>
                <p14:cNvContentPartPr/>
                <p14:nvPr/>
              </p14:nvContentPartPr>
              <p14:xfrm>
                <a:off x="11260613" y="2494333"/>
                <a:ext cx="76680" cy="416880"/>
              </p14:xfrm>
            </p:contentPart>
          </mc:Choice>
          <mc:Fallback xmlns="">
            <p:pic>
              <p:nvPicPr>
                <p:cNvPr id="124" name="Ink 123">
                  <a:extLst>
                    <a:ext uri="{FF2B5EF4-FFF2-40B4-BE49-F238E27FC236}">
                      <a16:creationId xmlns:a16="http://schemas.microsoft.com/office/drawing/2014/main" id="{E63BD55C-70DC-4151-9F34-104F6E0EF0CF}"/>
                    </a:ext>
                  </a:extLst>
                </p:cNvPr>
                <p:cNvPicPr/>
                <p:nvPr/>
              </p:nvPicPr>
              <p:blipFill>
                <a:blip r:embed="rId173"/>
                <a:stretch>
                  <a:fillRect/>
                </a:stretch>
              </p:blipFill>
              <p:spPr>
                <a:xfrm>
                  <a:off x="11249813" y="2483533"/>
                  <a:ext cx="979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id="{63556EE0-865F-40D4-EB97-31C9D71F73AB}"/>
                    </a:ext>
                  </a:extLst>
                </p14:cNvPr>
                <p14:cNvContentPartPr/>
                <p14:nvPr/>
              </p14:nvContentPartPr>
              <p14:xfrm>
                <a:off x="11226773" y="2517013"/>
                <a:ext cx="305280" cy="252720"/>
              </p14:xfrm>
            </p:contentPart>
          </mc:Choice>
          <mc:Fallback xmlns="">
            <p:pic>
              <p:nvPicPr>
                <p:cNvPr id="125" name="Ink 124">
                  <a:extLst>
                    <a:ext uri="{FF2B5EF4-FFF2-40B4-BE49-F238E27FC236}">
                      <a16:creationId xmlns:a16="http://schemas.microsoft.com/office/drawing/2014/main" id="{63556EE0-865F-40D4-EB97-31C9D71F73AB}"/>
                    </a:ext>
                  </a:extLst>
                </p:cNvPr>
                <p:cNvPicPr/>
                <p:nvPr/>
              </p:nvPicPr>
              <p:blipFill>
                <a:blip r:embed="rId175"/>
                <a:stretch>
                  <a:fillRect/>
                </a:stretch>
              </p:blipFill>
              <p:spPr>
                <a:xfrm>
                  <a:off x="11215973" y="2506573"/>
                  <a:ext cx="326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6" name="Ink 125">
                  <a:extLst>
                    <a:ext uri="{FF2B5EF4-FFF2-40B4-BE49-F238E27FC236}">
                      <a16:creationId xmlns:a16="http://schemas.microsoft.com/office/drawing/2014/main" id="{EDAF3F7D-6332-8AF7-D4EE-3C5735AD81B4}"/>
                    </a:ext>
                  </a:extLst>
                </p14:cNvPr>
                <p14:cNvContentPartPr/>
                <p14:nvPr/>
              </p14:nvContentPartPr>
              <p14:xfrm>
                <a:off x="11548253" y="2474173"/>
                <a:ext cx="178200" cy="188280"/>
              </p14:xfrm>
            </p:contentPart>
          </mc:Choice>
          <mc:Fallback xmlns="">
            <p:pic>
              <p:nvPicPr>
                <p:cNvPr id="126" name="Ink 125">
                  <a:extLst>
                    <a:ext uri="{FF2B5EF4-FFF2-40B4-BE49-F238E27FC236}">
                      <a16:creationId xmlns:a16="http://schemas.microsoft.com/office/drawing/2014/main" id="{EDAF3F7D-6332-8AF7-D4EE-3C5735AD81B4}"/>
                    </a:ext>
                  </a:extLst>
                </p:cNvPr>
                <p:cNvPicPr/>
                <p:nvPr/>
              </p:nvPicPr>
              <p:blipFill>
                <a:blip r:embed="rId177"/>
                <a:stretch>
                  <a:fillRect/>
                </a:stretch>
              </p:blipFill>
              <p:spPr>
                <a:xfrm>
                  <a:off x="11537813" y="2463373"/>
                  <a:ext cx="199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7" name="Ink 126">
                  <a:extLst>
                    <a:ext uri="{FF2B5EF4-FFF2-40B4-BE49-F238E27FC236}">
                      <a16:creationId xmlns:a16="http://schemas.microsoft.com/office/drawing/2014/main" id="{EF7375B6-BB42-B834-78C4-7C7A8F6B36B4}"/>
                    </a:ext>
                  </a:extLst>
                </p14:cNvPr>
                <p14:cNvContentPartPr/>
                <p14:nvPr/>
              </p14:nvContentPartPr>
              <p14:xfrm>
                <a:off x="11667053" y="2252413"/>
                <a:ext cx="93600" cy="416160"/>
              </p14:xfrm>
            </p:contentPart>
          </mc:Choice>
          <mc:Fallback xmlns="">
            <p:pic>
              <p:nvPicPr>
                <p:cNvPr id="127" name="Ink 126">
                  <a:extLst>
                    <a:ext uri="{FF2B5EF4-FFF2-40B4-BE49-F238E27FC236}">
                      <a16:creationId xmlns:a16="http://schemas.microsoft.com/office/drawing/2014/main" id="{EF7375B6-BB42-B834-78C4-7C7A8F6B36B4}"/>
                    </a:ext>
                  </a:extLst>
                </p:cNvPr>
                <p:cNvPicPr/>
                <p:nvPr/>
              </p:nvPicPr>
              <p:blipFill>
                <a:blip r:embed="rId179"/>
                <a:stretch>
                  <a:fillRect/>
                </a:stretch>
              </p:blipFill>
              <p:spPr>
                <a:xfrm>
                  <a:off x="11656253" y="2241973"/>
                  <a:ext cx="1148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8" name="Ink 127">
                  <a:extLst>
                    <a:ext uri="{FF2B5EF4-FFF2-40B4-BE49-F238E27FC236}">
                      <a16:creationId xmlns:a16="http://schemas.microsoft.com/office/drawing/2014/main" id="{3A013AC4-EF0B-CB8C-E39A-D277595A8BF1}"/>
                    </a:ext>
                  </a:extLst>
                </p14:cNvPr>
                <p14:cNvContentPartPr/>
                <p14:nvPr/>
              </p14:nvContentPartPr>
              <p14:xfrm>
                <a:off x="11692253" y="2339533"/>
                <a:ext cx="271440" cy="185400"/>
              </p14:xfrm>
            </p:contentPart>
          </mc:Choice>
          <mc:Fallback xmlns="">
            <p:pic>
              <p:nvPicPr>
                <p:cNvPr id="128" name="Ink 127">
                  <a:extLst>
                    <a:ext uri="{FF2B5EF4-FFF2-40B4-BE49-F238E27FC236}">
                      <a16:creationId xmlns:a16="http://schemas.microsoft.com/office/drawing/2014/main" id="{3A013AC4-EF0B-CB8C-E39A-D277595A8BF1}"/>
                    </a:ext>
                  </a:extLst>
                </p:cNvPr>
                <p:cNvPicPr/>
                <p:nvPr/>
              </p:nvPicPr>
              <p:blipFill>
                <a:blip r:embed="rId181"/>
                <a:stretch>
                  <a:fillRect/>
                </a:stretch>
              </p:blipFill>
              <p:spPr>
                <a:xfrm>
                  <a:off x="11681813" y="2329093"/>
                  <a:ext cx="292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9" name="Ink 128">
                  <a:extLst>
                    <a:ext uri="{FF2B5EF4-FFF2-40B4-BE49-F238E27FC236}">
                      <a16:creationId xmlns:a16="http://schemas.microsoft.com/office/drawing/2014/main" id="{7D460021-2A04-F006-79CF-C5E7DD2B237E}"/>
                    </a:ext>
                  </a:extLst>
                </p14:cNvPr>
                <p14:cNvContentPartPr/>
                <p14:nvPr/>
              </p14:nvContentPartPr>
              <p14:xfrm>
                <a:off x="11979893" y="2191933"/>
                <a:ext cx="77040" cy="312840"/>
              </p14:xfrm>
            </p:contentPart>
          </mc:Choice>
          <mc:Fallback xmlns="">
            <p:pic>
              <p:nvPicPr>
                <p:cNvPr id="129" name="Ink 128">
                  <a:extLst>
                    <a:ext uri="{FF2B5EF4-FFF2-40B4-BE49-F238E27FC236}">
                      <a16:creationId xmlns:a16="http://schemas.microsoft.com/office/drawing/2014/main" id="{7D460021-2A04-F006-79CF-C5E7DD2B237E}"/>
                    </a:ext>
                  </a:extLst>
                </p:cNvPr>
                <p:cNvPicPr/>
                <p:nvPr/>
              </p:nvPicPr>
              <p:blipFill>
                <a:blip r:embed="rId183"/>
                <a:stretch>
                  <a:fillRect/>
                </a:stretch>
              </p:blipFill>
              <p:spPr>
                <a:xfrm>
                  <a:off x="11969093" y="2181133"/>
                  <a:ext cx="982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Ink 129">
                  <a:extLst>
                    <a:ext uri="{FF2B5EF4-FFF2-40B4-BE49-F238E27FC236}">
                      <a16:creationId xmlns:a16="http://schemas.microsoft.com/office/drawing/2014/main" id="{DF2F0152-7786-61DD-C94A-AD0669B6466D}"/>
                    </a:ext>
                  </a:extLst>
                </p14:cNvPr>
                <p14:cNvContentPartPr/>
                <p14:nvPr/>
              </p14:nvContentPartPr>
              <p14:xfrm>
                <a:off x="12031013" y="2215333"/>
                <a:ext cx="144360" cy="239040"/>
              </p14:xfrm>
            </p:contentPart>
          </mc:Choice>
          <mc:Fallback xmlns="">
            <p:pic>
              <p:nvPicPr>
                <p:cNvPr id="130" name="Ink 129">
                  <a:extLst>
                    <a:ext uri="{FF2B5EF4-FFF2-40B4-BE49-F238E27FC236}">
                      <a16:creationId xmlns:a16="http://schemas.microsoft.com/office/drawing/2014/main" id="{DF2F0152-7786-61DD-C94A-AD0669B6466D}"/>
                    </a:ext>
                  </a:extLst>
                </p:cNvPr>
                <p:cNvPicPr/>
                <p:nvPr/>
              </p:nvPicPr>
              <p:blipFill>
                <a:blip r:embed="rId185"/>
                <a:stretch>
                  <a:fillRect/>
                </a:stretch>
              </p:blipFill>
              <p:spPr>
                <a:xfrm>
                  <a:off x="12020213" y="2204533"/>
                  <a:ext cx="165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Ink 130">
                  <a:extLst>
                    <a:ext uri="{FF2B5EF4-FFF2-40B4-BE49-F238E27FC236}">
                      <a16:creationId xmlns:a16="http://schemas.microsoft.com/office/drawing/2014/main" id="{C19873A6-6E04-F1F5-12A7-1D5C08C2FB16}"/>
                    </a:ext>
                  </a:extLst>
                </p14:cNvPr>
                <p14:cNvContentPartPr/>
                <p14:nvPr/>
              </p14:nvContentPartPr>
              <p14:xfrm>
                <a:off x="12107333" y="2171773"/>
                <a:ext cx="84960" cy="269280"/>
              </p14:xfrm>
            </p:contentPart>
          </mc:Choice>
          <mc:Fallback xmlns="">
            <p:pic>
              <p:nvPicPr>
                <p:cNvPr id="131" name="Ink 130">
                  <a:extLst>
                    <a:ext uri="{FF2B5EF4-FFF2-40B4-BE49-F238E27FC236}">
                      <a16:creationId xmlns:a16="http://schemas.microsoft.com/office/drawing/2014/main" id="{C19873A6-6E04-F1F5-12A7-1D5C08C2FB16}"/>
                    </a:ext>
                  </a:extLst>
                </p:cNvPr>
                <p:cNvPicPr/>
                <p:nvPr/>
              </p:nvPicPr>
              <p:blipFill>
                <a:blip r:embed="rId187"/>
                <a:stretch>
                  <a:fillRect/>
                </a:stretch>
              </p:blipFill>
              <p:spPr>
                <a:xfrm>
                  <a:off x="12096533" y="2161333"/>
                  <a:ext cx="106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4" name="Ink 133">
                  <a:extLst>
                    <a:ext uri="{FF2B5EF4-FFF2-40B4-BE49-F238E27FC236}">
                      <a16:creationId xmlns:a16="http://schemas.microsoft.com/office/drawing/2014/main" id="{46A0A211-E4CF-C287-9C5C-B03B49A04797}"/>
                    </a:ext>
                  </a:extLst>
                </p14:cNvPr>
                <p14:cNvContentPartPr/>
                <p14:nvPr/>
              </p14:nvContentPartPr>
              <p14:xfrm>
                <a:off x="11506133" y="2537173"/>
                <a:ext cx="606240" cy="379800"/>
              </p14:xfrm>
            </p:contentPart>
          </mc:Choice>
          <mc:Fallback xmlns="">
            <p:pic>
              <p:nvPicPr>
                <p:cNvPr id="134" name="Ink 133">
                  <a:extLst>
                    <a:ext uri="{FF2B5EF4-FFF2-40B4-BE49-F238E27FC236}">
                      <a16:creationId xmlns:a16="http://schemas.microsoft.com/office/drawing/2014/main" id="{46A0A211-E4CF-C287-9C5C-B03B49A04797}"/>
                    </a:ext>
                  </a:extLst>
                </p:cNvPr>
                <p:cNvPicPr/>
                <p:nvPr/>
              </p:nvPicPr>
              <p:blipFill>
                <a:blip r:embed="rId189"/>
                <a:stretch>
                  <a:fillRect/>
                </a:stretch>
              </p:blipFill>
              <p:spPr>
                <a:xfrm>
                  <a:off x="11495333" y="2526733"/>
                  <a:ext cx="627480" cy="401040"/>
                </a:xfrm>
                <a:prstGeom prst="rect">
                  <a:avLst/>
                </a:prstGeom>
              </p:spPr>
            </p:pic>
          </mc:Fallback>
        </mc:AlternateContent>
      </p:grpSp>
    </p:spTree>
    <p:extLst>
      <p:ext uri="{BB962C8B-B14F-4D97-AF65-F5344CB8AC3E}">
        <p14:creationId xmlns:p14="http://schemas.microsoft.com/office/powerpoint/2010/main" val="23750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I and Business"/>
          <p:cNvSpPr txBox="1">
            <a:spLocks noGrp="1"/>
          </p:cNvSpPr>
          <p:nvPr>
            <p:ph type="title"/>
          </p:nvPr>
        </p:nvSpPr>
        <p:spPr>
          <a:prstGeom prst="rect">
            <a:avLst/>
          </a:prstGeom>
        </p:spPr>
        <p:txBody>
          <a:bodyPr>
            <a:normAutofit/>
          </a:bodyPr>
          <a:lstStyle/>
          <a:p>
            <a:r>
              <a:rPr dirty="0"/>
              <a:t>AI and Business</a:t>
            </a:r>
          </a:p>
        </p:txBody>
      </p:sp>
      <p:sp>
        <p:nvSpPr>
          <p:cNvPr id="200" name="Artificial intelligence (AI) is about getting computers to do things that require human intelligence…"/>
          <p:cNvSpPr txBox="1">
            <a:spLocks noGrp="1"/>
          </p:cNvSpPr>
          <p:nvPr>
            <p:ph type="body" idx="1"/>
          </p:nvPr>
        </p:nvSpPr>
        <p:spPr>
          <a:xfrm>
            <a:off x="838200" y="1310108"/>
            <a:ext cx="10515600" cy="4649245"/>
          </a:xfrm>
          <a:prstGeom prst="rect">
            <a:avLst/>
          </a:prstGeom>
        </p:spPr>
        <p:txBody>
          <a:bodyPr>
            <a:normAutofit lnSpcReduction="10000"/>
          </a:bodyPr>
          <a:lstStyle/>
          <a:p>
            <a:pPr marL="254000" indent="-254000">
              <a:lnSpc>
                <a:spcPct val="110000"/>
              </a:lnSpc>
              <a:spcBef>
                <a:spcPts val="1500"/>
              </a:spcBef>
              <a:buSzPct val="100000"/>
              <a:buChar char="•"/>
            </a:pPr>
            <a:r>
              <a:rPr lang="en-US" dirty="0"/>
              <a:t>What is AI? </a:t>
            </a:r>
            <a:br>
              <a:rPr lang="en-US" dirty="0"/>
            </a:br>
            <a:r>
              <a:rPr dirty="0"/>
              <a:t>Artificial intelligence (AI) is about getting computers to do things that require human intelligence</a:t>
            </a:r>
          </a:p>
          <a:p>
            <a:pPr marL="508000" lvl="1" indent="-254000">
              <a:lnSpc>
                <a:spcPct val="110000"/>
              </a:lnSpc>
              <a:spcBef>
                <a:spcPts val="1500"/>
              </a:spcBef>
              <a:buSzPct val="100000"/>
              <a:buChar char="•"/>
            </a:pPr>
            <a:r>
              <a:rPr dirty="0"/>
              <a:t>Understanding language</a:t>
            </a:r>
          </a:p>
          <a:p>
            <a:pPr marL="508000" lvl="1" indent="-254000">
              <a:lnSpc>
                <a:spcPct val="110000"/>
              </a:lnSpc>
              <a:spcBef>
                <a:spcPts val="1500"/>
              </a:spcBef>
              <a:buSzPct val="100000"/>
              <a:buChar char="•"/>
            </a:pPr>
            <a:r>
              <a:rPr dirty="0"/>
              <a:t>Reasoning</a:t>
            </a:r>
          </a:p>
          <a:p>
            <a:pPr marL="508000" lvl="1" indent="-254000">
              <a:lnSpc>
                <a:spcPct val="110000"/>
              </a:lnSpc>
              <a:spcBef>
                <a:spcPts val="1500"/>
              </a:spcBef>
              <a:buSzPct val="100000"/>
              <a:buChar char="•"/>
            </a:pPr>
            <a:r>
              <a:rPr dirty="0"/>
              <a:t>Navigating the physical world</a:t>
            </a:r>
          </a:p>
          <a:p>
            <a:pPr marL="508000" lvl="1" indent="-254000">
              <a:lnSpc>
                <a:spcPct val="110000"/>
              </a:lnSpc>
              <a:spcBef>
                <a:spcPts val="1500"/>
              </a:spcBef>
              <a:buSzPct val="100000"/>
              <a:buChar char="•"/>
            </a:pPr>
            <a:r>
              <a:rPr dirty="0"/>
              <a:t>Learning</a:t>
            </a:r>
          </a:p>
          <a:p>
            <a:pPr marL="254000" indent="-254000">
              <a:lnSpc>
                <a:spcPct val="110000"/>
              </a:lnSpc>
              <a:spcBef>
                <a:spcPts val="1500"/>
              </a:spcBef>
              <a:buSzPct val="100000"/>
              <a:buChar char="•"/>
            </a:pPr>
            <a:r>
              <a:rPr dirty="0"/>
              <a:t>AI is increasingly being seen as the next phase of digital transformation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00">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00">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00">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20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7FEF58-B019-8FB3-7AB3-C1E150BB2851}"/>
              </a:ext>
            </a:extLst>
          </p:cNvPr>
          <p:cNvSpPr>
            <a:spLocks noGrp="1"/>
          </p:cNvSpPr>
          <p:nvPr>
            <p:ph type="body" idx="1"/>
          </p:nvPr>
        </p:nvSpPr>
        <p:spPr/>
        <p:txBody>
          <a:bodyPr/>
          <a:lstStyle/>
          <a:p>
            <a:endParaRPr lang="en-CA"/>
          </a:p>
        </p:txBody>
      </p:sp>
      <p:graphicFrame>
        <p:nvGraphicFramePr>
          <p:cNvPr id="4" name="Table 3">
            <a:extLst>
              <a:ext uri="{FF2B5EF4-FFF2-40B4-BE49-F238E27FC236}">
                <a16:creationId xmlns:a16="http://schemas.microsoft.com/office/drawing/2014/main" id="{9EAE4659-8128-7F93-E8BF-1C258BA7D0C3}"/>
              </a:ext>
            </a:extLst>
          </p:cNvPr>
          <p:cNvGraphicFramePr>
            <a:graphicFrameLocks noGrp="1"/>
          </p:cNvGraphicFramePr>
          <p:nvPr/>
        </p:nvGraphicFramePr>
        <p:xfrm>
          <a:off x="838200" y="1852454"/>
          <a:ext cx="10515600" cy="4297680"/>
        </p:xfrm>
        <a:graphic>
          <a:graphicData uri="http://schemas.openxmlformats.org/drawingml/2006/table">
            <a:tbl>
              <a:tblPr/>
              <a:tblGrid>
                <a:gridCol w="2103120">
                  <a:extLst>
                    <a:ext uri="{9D8B030D-6E8A-4147-A177-3AD203B41FA5}">
                      <a16:colId xmlns:a16="http://schemas.microsoft.com/office/drawing/2014/main" val="3939814534"/>
                    </a:ext>
                  </a:extLst>
                </a:gridCol>
                <a:gridCol w="2103120">
                  <a:extLst>
                    <a:ext uri="{9D8B030D-6E8A-4147-A177-3AD203B41FA5}">
                      <a16:colId xmlns:a16="http://schemas.microsoft.com/office/drawing/2014/main" val="3194821983"/>
                    </a:ext>
                  </a:extLst>
                </a:gridCol>
                <a:gridCol w="2103120">
                  <a:extLst>
                    <a:ext uri="{9D8B030D-6E8A-4147-A177-3AD203B41FA5}">
                      <a16:colId xmlns:a16="http://schemas.microsoft.com/office/drawing/2014/main" val="1102229243"/>
                    </a:ext>
                  </a:extLst>
                </a:gridCol>
                <a:gridCol w="2103120">
                  <a:extLst>
                    <a:ext uri="{9D8B030D-6E8A-4147-A177-3AD203B41FA5}">
                      <a16:colId xmlns:a16="http://schemas.microsoft.com/office/drawing/2014/main" val="2058976080"/>
                    </a:ext>
                  </a:extLst>
                </a:gridCol>
                <a:gridCol w="2103120">
                  <a:extLst>
                    <a:ext uri="{9D8B030D-6E8A-4147-A177-3AD203B41FA5}">
                      <a16:colId xmlns:a16="http://schemas.microsoft.com/office/drawing/2014/main" val="3315866286"/>
                    </a:ext>
                  </a:extLst>
                </a:gridCol>
              </a:tblGrid>
              <a:tr h="0">
                <a:tc>
                  <a:txBody>
                    <a:bodyPr/>
                    <a:lstStyle/>
                    <a:p>
                      <a:r>
                        <a:rPr lang="en-CA" b="1"/>
                        <a:t>Method</a:t>
                      </a:r>
                      <a:endParaRPr lang="en-CA"/>
                    </a:p>
                  </a:txBody>
                  <a:tcPr anchor="ctr">
                    <a:lnL>
                      <a:noFill/>
                    </a:lnL>
                    <a:lnR>
                      <a:noFill/>
                    </a:lnR>
                    <a:lnT>
                      <a:noFill/>
                    </a:lnT>
                    <a:lnB>
                      <a:noFill/>
                    </a:lnB>
                    <a:noFill/>
                  </a:tcPr>
                </a:tc>
                <a:tc>
                  <a:txBody>
                    <a:bodyPr/>
                    <a:lstStyle/>
                    <a:p>
                      <a:r>
                        <a:rPr lang="en-CA" b="1" dirty="0"/>
                        <a:t>Needs Human Labels?</a:t>
                      </a:r>
                      <a:endParaRPr lang="en-CA" dirty="0"/>
                    </a:p>
                  </a:txBody>
                  <a:tcPr anchor="ctr">
                    <a:lnL>
                      <a:noFill/>
                    </a:lnL>
                    <a:lnR>
                      <a:noFill/>
                    </a:lnR>
                    <a:lnT>
                      <a:noFill/>
                    </a:lnT>
                    <a:lnB>
                      <a:noFill/>
                    </a:lnB>
                    <a:noFill/>
                  </a:tcPr>
                </a:tc>
                <a:tc>
                  <a:txBody>
                    <a:bodyPr/>
                    <a:lstStyle/>
                    <a:p>
                      <a:r>
                        <a:rPr lang="en-CA" b="1"/>
                        <a:t>Learns From</a:t>
                      </a:r>
                      <a:endParaRPr lang="en-CA"/>
                    </a:p>
                  </a:txBody>
                  <a:tcPr anchor="ctr">
                    <a:lnL>
                      <a:noFill/>
                    </a:lnL>
                    <a:lnR>
                      <a:noFill/>
                    </a:lnR>
                    <a:lnT>
                      <a:noFill/>
                    </a:lnT>
                    <a:lnB>
                      <a:noFill/>
                    </a:lnB>
                    <a:noFill/>
                  </a:tcPr>
                </a:tc>
                <a:tc>
                  <a:txBody>
                    <a:bodyPr/>
                    <a:lstStyle/>
                    <a:p>
                      <a:r>
                        <a:rPr lang="en-CA" b="1"/>
                        <a:t>Example Task</a:t>
                      </a:r>
                      <a:endParaRPr lang="en-CA"/>
                    </a:p>
                  </a:txBody>
                  <a:tcPr anchor="ctr">
                    <a:lnL>
                      <a:noFill/>
                    </a:lnL>
                    <a:lnR>
                      <a:noFill/>
                    </a:lnR>
                    <a:lnT>
                      <a:noFill/>
                    </a:lnT>
                    <a:lnB>
                      <a:noFill/>
                    </a:lnB>
                    <a:noFill/>
                  </a:tcPr>
                </a:tc>
                <a:tc>
                  <a:txBody>
                    <a:bodyPr/>
                    <a:lstStyle/>
                    <a:p>
                      <a:r>
                        <a:rPr lang="en-CA" b="1"/>
                        <a:t>Core Idea</a:t>
                      </a:r>
                      <a:endParaRPr lang="en-CA"/>
                    </a:p>
                  </a:txBody>
                  <a:tcPr anchor="ctr">
                    <a:lnL>
                      <a:noFill/>
                    </a:lnL>
                    <a:lnR>
                      <a:noFill/>
                    </a:lnR>
                    <a:lnT>
                      <a:noFill/>
                    </a:lnT>
                    <a:lnB>
                      <a:noFill/>
                    </a:lnB>
                    <a:noFill/>
                  </a:tcPr>
                </a:tc>
                <a:extLst>
                  <a:ext uri="{0D108BD9-81ED-4DB2-BD59-A6C34878D82A}">
                    <a16:rowId xmlns:a16="http://schemas.microsoft.com/office/drawing/2014/main" val="3975302144"/>
                  </a:ext>
                </a:extLst>
              </a:tr>
              <a:tr h="0">
                <a:tc>
                  <a:txBody>
                    <a:bodyPr/>
                    <a:lstStyle/>
                    <a:p>
                      <a:r>
                        <a:rPr lang="en-CA" b="1"/>
                        <a:t>Supervised Learning</a:t>
                      </a:r>
                      <a:endParaRPr lang="en-CA"/>
                    </a:p>
                  </a:txBody>
                  <a:tcPr anchor="ctr">
                    <a:lnL>
                      <a:noFill/>
                    </a:lnL>
                    <a:lnR>
                      <a:noFill/>
                    </a:lnR>
                    <a:lnT>
                      <a:noFill/>
                    </a:lnT>
                    <a:lnB>
                      <a:noFill/>
                    </a:lnB>
                    <a:noFill/>
                  </a:tcPr>
                </a:tc>
                <a:tc>
                  <a:txBody>
                    <a:bodyPr/>
                    <a:lstStyle/>
                    <a:p>
                      <a:r>
                        <a:rPr lang="en-CA"/>
                        <a:t>✅ Yes</a:t>
                      </a:r>
                    </a:p>
                  </a:txBody>
                  <a:tcPr anchor="ctr">
                    <a:lnL>
                      <a:noFill/>
                    </a:lnL>
                    <a:lnR>
                      <a:noFill/>
                    </a:lnR>
                    <a:lnT>
                      <a:noFill/>
                    </a:lnT>
                    <a:lnB>
                      <a:noFill/>
                    </a:lnB>
                    <a:noFill/>
                  </a:tcPr>
                </a:tc>
                <a:tc>
                  <a:txBody>
                    <a:bodyPr/>
                    <a:lstStyle/>
                    <a:p>
                      <a:r>
                        <a:rPr lang="en-CA"/>
                        <a:t>Input + human-provided labels</a:t>
                      </a:r>
                    </a:p>
                  </a:txBody>
                  <a:tcPr anchor="ctr">
                    <a:lnL>
                      <a:noFill/>
                    </a:lnL>
                    <a:lnR>
                      <a:noFill/>
                    </a:lnR>
                    <a:lnT>
                      <a:noFill/>
                    </a:lnT>
                    <a:lnB>
                      <a:noFill/>
                    </a:lnB>
                    <a:noFill/>
                  </a:tcPr>
                </a:tc>
                <a:tc>
                  <a:txBody>
                    <a:bodyPr/>
                    <a:lstStyle/>
                    <a:p>
                      <a:r>
                        <a:rPr lang="en-CA"/>
                        <a:t>Predict customer churn (Yes/No)</a:t>
                      </a:r>
                    </a:p>
                  </a:txBody>
                  <a:tcPr anchor="ctr">
                    <a:lnL>
                      <a:noFill/>
                    </a:lnL>
                    <a:lnR>
                      <a:noFill/>
                    </a:lnR>
                    <a:lnT>
                      <a:noFill/>
                    </a:lnT>
                    <a:lnB>
                      <a:noFill/>
                    </a:lnB>
                    <a:noFill/>
                  </a:tcPr>
                </a:tc>
                <a:tc>
                  <a:txBody>
                    <a:bodyPr/>
                    <a:lstStyle/>
                    <a:p>
                      <a:r>
                        <a:rPr lang="en-CA"/>
                        <a:t>Learn a mapping from inputs to correct outputs</a:t>
                      </a:r>
                    </a:p>
                  </a:txBody>
                  <a:tcPr anchor="ctr">
                    <a:lnL>
                      <a:noFill/>
                    </a:lnL>
                    <a:lnR>
                      <a:noFill/>
                    </a:lnR>
                    <a:lnT>
                      <a:noFill/>
                    </a:lnT>
                    <a:lnB>
                      <a:noFill/>
                    </a:lnB>
                    <a:noFill/>
                  </a:tcPr>
                </a:tc>
                <a:extLst>
                  <a:ext uri="{0D108BD9-81ED-4DB2-BD59-A6C34878D82A}">
                    <a16:rowId xmlns:a16="http://schemas.microsoft.com/office/drawing/2014/main" val="3192566915"/>
                  </a:ext>
                </a:extLst>
              </a:tr>
              <a:tr h="0">
                <a:tc>
                  <a:txBody>
                    <a:bodyPr/>
                    <a:lstStyle/>
                    <a:p>
                      <a:r>
                        <a:rPr lang="en-CA" b="1"/>
                        <a:t>Unsupervised Learning</a:t>
                      </a:r>
                      <a:endParaRPr lang="en-CA"/>
                    </a:p>
                  </a:txBody>
                  <a:tcPr anchor="ctr">
                    <a:lnL>
                      <a:noFill/>
                    </a:lnL>
                    <a:lnR>
                      <a:noFill/>
                    </a:lnR>
                    <a:lnT>
                      <a:noFill/>
                    </a:lnT>
                    <a:lnB>
                      <a:noFill/>
                    </a:lnB>
                    <a:noFill/>
                  </a:tcPr>
                </a:tc>
                <a:tc>
                  <a:txBody>
                    <a:bodyPr/>
                    <a:lstStyle/>
                    <a:p>
                      <a:r>
                        <a:rPr lang="en-CA"/>
                        <a:t>❌ No</a:t>
                      </a:r>
                    </a:p>
                  </a:txBody>
                  <a:tcPr anchor="ctr">
                    <a:lnL>
                      <a:noFill/>
                    </a:lnL>
                    <a:lnR>
                      <a:noFill/>
                    </a:lnR>
                    <a:lnT>
                      <a:noFill/>
                    </a:lnT>
                    <a:lnB>
                      <a:noFill/>
                    </a:lnB>
                    <a:noFill/>
                  </a:tcPr>
                </a:tc>
                <a:tc>
                  <a:txBody>
                    <a:bodyPr/>
                    <a:lstStyle/>
                    <a:p>
                      <a:r>
                        <a:rPr lang="en-CA"/>
                        <a:t>Raw data</a:t>
                      </a:r>
                    </a:p>
                  </a:txBody>
                  <a:tcPr anchor="ctr">
                    <a:lnL>
                      <a:noFill/>
                    </a:lnL>
                    <a:lnR>
                      <a:noFill/>
                    </a:lnR>
                    <a:lnT>
                      <a:noFill/>
                    </a:lnT>
                    <a:lnB>
                      <a:noFill/>
                    </a:lnB>
                    <a:noFill/>
                  </a:tcPr>
                </a:tc>
                <a:tc>
                  <a:txBody>
                    <a:bodyPr/>
                    <a:lstStyle/>
                    <a:p>
                      <a:r>
                        <a:rPr lang="en-CA"/>
                        <a:t>Cluster similar users based on behavior</a:t>
                      </a:r>
                    </a:p>
                  </a:txBody>
                  <a:tcPr anchor="ctr">
                    <a:lnL>
                      <a:noFill/>
                    </a:lnL>
                    <a:lnR>
                      <a:noFill/>
                    </a:lnR>
                    <a:lnT>
                      <a:noFill/>
                    </a:lnT>
                    <a:lnB>
                      <a:noFill/>
                    </a:lnB>
                    <a:noFill/>
                  </a:tcPr>
                </a:tc>
                <a:tc>
                  <a:txBody>
                    <a:bodyPr/>
                    <a:lstStyle/>
                    <a:p>
                      <a:r>
                        <a:rPr lang="en-CA"/>
                        <a:t>Find hidden patterns or groups</a:t>
                      </a:r>
                    </a:p>
                  </a:txBody>
                  <a:tcPr anchor="ctr">
                    <a:lnL>
                      <a:noFill/>
                    </a:lnL>
                    <a:lnR>
                      <a:noFill/>
                    </a:lnR>
                    <a:lnT>
                      <a:noFill/>
                    </a:lnT>
                    <a:lnB>
                      <a:noFill/>
                    </a:lnB>
                    <a:noFill/>
                  </a:tcPr>
                </a:tc>
                <a:extLst>
                  <a:ext uri="{0D108BD9-81ED-4DB2-BD59-A6C34878D82A}">
                    <a16:rowId xmlns:a16="http://schemas.microsoft.com/office/drawing/2014/main" val="997614799"/>
                  </a:ext>
                </a:extLst>
              </a:tr>
              <a:tr h="0">
                <a:tc>
                  <a:txBody>
                    <a:bodyPr/>
                    <a:lstStyle/>
                    <a:p>
                      <a:r>
                        <a:rPr lang="en-CA" b="1"/>
                        <a:t>Self-Supervised Learning</a:t>
                      </a:r>
                      <a:endParaRPr lang="en-CA"/>
                    </a:p>
                  </a:txBody>
                  <a:tcPr anchor="ctr">
                    <a:lnL>
                      <a:noFill/>
                    </a:lnL>
                    <a:lnR>
                      <a:noFill/>
                    </a:lnR>
                    <a:lnT>
                      <a:noFill/>
                    </a:lnT>
                    <a:lnB>
                      <a:noFill/>
                    </a:lnB>
                    <a:noFill/>
                  </a:tcPr>
                </a:tc>
                <a:tc>
                  <a:txBody>
                    <a:bodyPr/>
                    <a:lstStyle/>
                    <a:p>
                      <a:r>
                        <a:rPr lang="en-CA"/>
                        <a:t>❌ No</a:t>
                      </a:r>
                    </a:p>
                  </a:txBody>
                  <a:tcPr anchor="ctr">
                    <a:lnL>
                      <a:noFill/>
                    </a:lnL>
                    <a:lnR>
                      <a:noFill/>
                    </a:lnR>
                    <a:lnT>
                      <a:noFill/>
                    </a:lnT>
                    <a:lnB>
                      <a:noFill/>
                    </a:lnB>
                    <a:noFill/>
                  </a:tcPr>
                </a:tc>
                <a:tc>
                  <a:txBody>
                    <a:bodyPr/>
                    <a:lstStyle/>
                    <a:p>
                      <a:r>
                        <a:rPr lang="en-CA"/>
                        <a:t>Raw data + generated pseudo-labels</a:t>
                      </a:r>
                    </a:p>
                  </a:txBody>
                  <a:tcPr anchor="ctr">
                    <a:lnL>
                      <a:noFill/>
                    </a:lnL>
                    <a:lnR>
                      <a:noFill/>
                    </a:lnR>
                    <a:lnT>
                      <a:noFill/>
                    </a:lnT>
                    <a:lnB>
                      <a:noFill/>
                    </a:lnB>
                    <a:noFill/>
                  </a:tcPr>
                </a:tc>
                <a:tc>
                  <a:txBody>
                    <a:bodyPr/>
                    <a:lstStyle/>
                    <a:p>
                      <a:r>
                        <a:rPr lang="en-CA"/>
                        <a:t>Predict missing word in a sentence</a:t>
                      </a:r>
                    </a:p>
                  </a:txBody>
                  <a:tcPr anchor="ctr">
                    <a:lnL>
                      <a:noFill/>
                    </a:lnL>
                    <a:lnR>
                      <a:noFill/>
                    </a:lnR>
                    <a:lnT>
                      <a:noFill/>
                    </a:lnT>
                    <a:lnB>
                      <a:noFill/>
                    </a:lnB>
                    <a:noFill/>
                  </a:tcPr>
                </a:tc>
                <a:tc>
                  <a:txBody>
                    <a:bodyPr/>
                    <a:lstStyle/>
                    <a:p>
                      <a:r>
                        <a:rPr lang="en-CA"/>
                        <a:t>Predict parts of data using other parts</a:t>
                      </a:r>
                    </a:p>
                  </a:txBody>
                  <a:tcPr anchor="ctr">
                    <a:lnL>
                      <a:noFill/>
                    </a:lnL>
                    <a:lnR>
                      <a:noFill/>
                    </a:lnR>
                    <a:lnT>
                      <a:noFill/>
                    </a:lnT>
                    <a:lnB>
                      <a:noFill/>
                    </a:lnB>
                    <a:noFill/>
                  </a:tcPr>
                </a:tc>
                <a:extLst>
                  <a:ext uri="{0D108BD9-81ED-4DB2-BD59-A6C34878D82A}">
                    <a16:rowId xmlns:a16="http://schemas.microsoft.com/office/drawing/2014/main" val="2670136234"/>
                  </a:ext>
                </a:extLst>
              </a:tr>
              <a:tr h="0">
                <a:tc>
                  <a:txBody>
                    <a:bodyPr/>
                    <a:lstStyle/>
                    <a:p>
                      <a:r>
                        <a:rPr lang="en-CA" b="1"/>
                        <a:t>Reinforcement Learning</a:t>
                      </a:r>
                      <a:endParaRPr lang="en-CA"/>
                    </a:p>
                  </a:txBody>
                  <a:tcPr anchor="ctr">
                    <a:lnL>
                      <a:noFill/>
                    </a:lnL>
                    <a:lnR>
                      <a:noFill/>
                    </a:lnR>
                    <a:lnT>
                      <a:noFill/>
                    </a:lnT>
                    <a:lnB>
                      <a:noFill/>
                    </a:lnB>
                    <a:noFill/>
                  </a:tcPr>
                </a:tc>
                <a:tc>
                  <a:txBody>
                    <a:bodyPr/>
                    <a:lstStyle/>
                    <a:p>
                      <a:r>
                        <a:rPr lang="en-CA"/>
                        <a:t>❌ No (but needs feedback signal)</a:t>
                      </a:r>
                    </a:p>
                  </a:txBody>
                  <a:tcPr anchor="ctr">
                    <a:lnL>
                      <a:noFill/>
                    </a:lnL>
                    <a:lnR>
                      <a:noFill/>
                    </a:lnR>
                    <a:lnT>
                      <a:noFill/>
                    </a:lnT>
                    <a:lnB>
                      <a:noFill/>
                    </a:lnB>
                    <a:noFill/>
                  </a:tcPr>
                </a:tc>
                <a:tc>
                  <a:txBody>
                    <a:bodyPr/>
                    <a:lstStyle/>
                    <a:p>
                      <a:r>
                        <a:rPr lang="en-CA"/>
                        <a:t>Trial and error, reward feedback</a:t>
                      </a:r>
                    </a:p>
                  </a:txBody>
                  <a:tcPr anchor="ctr">
                    <a:lnL>
                      <a:noFill/>
                    </a:lnL>
                    <a:lnR>
                      <a:noFill/>
                    </a:lnR>
                    <a:lnT>
                      <a:noFill/>
                    </a:lnT>
                    <a:lnB>
                      <a:noFill/>
                    </a:lnB>
                    <a:noFill/>
                  </a:tcPr>
                </a:tc>
                <a:tc>
                  <a:txBody>
                    <a:bodyPr/>
                    <a:lstStyle/>
                    <a:p>
                      <a:r>
                        <a:rPr lang="en-CA"/>
                        <a:t>Teach a chatbot to respond more helpfully</a:t>
                      </a:r>
                    </a:p>
                  </a:txBody>
                  <a:tcPr anchor="ctr">
                    <a:lnL>
                      <a:noFill/>
                    </a:lnL>
                    <a:lnR>
                      <a:noFill/>
                    </a:lnR>
                    <a:lnT>
                      <a:noFill/>
                    </a:lnT>
                    <a:lnB>
                      <a:noFill/>
                    </a:lnB>
                    <a:noFill/>
                  </a:tcPr>
                </a:tc>
                <a:tc>
                  <a:txBody>
                    <a:bodyPr/>
                    <a:lstStyle/>
                    <a:p>
                      <a:r>
                        <a:rPr lang="en-CA" dirty="0"/>
                        <a:t>Learn by interacting with an environment</a:t>
                      </a:r>
                    </a:p>
                  </a:txBody>
                  <a:tcPr anchor="ctr">
                    <a:lnL>
                      <a:noFill/>
                    </a:lnL>
                    <a:lnR>
                      <a:noFill/>
                    </a:lnR>
                    <a:lnT>
                      <a:noFill/>
                    </a:lnT>
                    <a:lnB>
                      <a:noFill/>
                    </a:lnB>
                    <a:noFill/>
                  </a:tcPr>
                </a:tc>
                <a:extLst>
                  <a:ext uri="{0D108BD9-81ED-4DB2-BD59-A6C34878D82A}">
                    <a16:rowId xmlns:a16="http://schemas.microsoft.com/office/drawing/2014/main" val="380565399"/>
                  </a:ext>
                </a:extLst>
              </a:tr>
            </a:tbl>
          </a:graphicData>
        </a:graphic>
      </p:graphicFrame>
    </p:spTree>
    <p:extLst>
      <p:ext uri="{BB962C8B-B14F-4D97-AF65-F5344CB8AC3E}">
        <p14:creationId xmlns:p14="http://schemas.microsoft.com/office/powerpoint/2010/main" val="967944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C4082D-DFC9-5118-6673-FB48392664CB}"/>
              </a:ext>
            </a:extLst>
          </p:cNvPr>
          <p:cNvSpPr>
            <a:spLocks noGrp="1"/>
          </p:cNvSpPr>
          <p:nvPr>
            <p:ph type="body" idx="1"/>
          </p:nvPr>
        </p:nvSpPr>
        <p:spPr/>
        <p:txBody>
          <a:bodyPr/>
          <a:lstStyle/>
          <a:p>
            <a:r>
              <a:rPr lang="en-CA" dirty="0"/>
              <a:t>How to avoid overfitting and underfitting</a:t>
            </a:r>
          </a:p>
          <a:p>
            <a:endParaRPr lang="en-CA" dirty="0"/>
          </a:p>
          <a:p>
            <a:endParaRPr lang="en-CA" dirty="0"/>
          </a:p>
          <a:p>
            <a:r>
              <a:rPr lang="en-CA" dirty="0"/>
              <a:t>Holdout Validation and cross-validation</a:t>
            </a:r>
          </a:p>
          <a:p>
            <a:endParaRPr lang="en-CA" dirty="0"/>
          </a:p>
          <a:p>
            <a:r>
              <a:rPr lang="en-CA" dirty="0"/>
              <a:t>Regularization – a modification to the algorithm penalizing the model of being to complex or to simple.</a:t>
            </a:r>
          </a:p>
        </p:txBody>
      </p:sp>
    </p:spTree>
    <p:extLst>
      <p:ext uri="{BB962C8B-B14F-4D97-AF65-F5344CB8AC3E}">
        <p14:creationId xmlns:p14="http://schemas.microsoft.com/office/powerpoint/2010/main" val="2235296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F3EDF8-1E5E-D154-0F63-3396F737427B}"/>
              </a:ext>
            </a:extLst>
          </p:cNvPr>
          <p:cNvPicPr>
            <a:picLocks noChangeAspect="1"/>
          </p:cNvPicPr>
          <p:nvPr/>
        </p:nvPicPr>
        <p:blipFill>
          <a:blip r:embed="rId3"/>
          <a:srcRect b="44476"/>
          <a:stretch/>
        </p:blipFill>
        <p:spPr>
          <a:xfrm>
            <a:off x="1683248" y="469364"/>
            <a:ext cx="7750309" cy="2157926"/>
          </a:xfrm>
          <a:prstGeom prst="rect">
            <a:avLst/>
          </a:prstGeom>
        </p:spPr>
      </p:pic>
      <p:pic>
        <p:nvPicPr>
          <p:cNvPr id="8" name="Picture 7">
            <a:extLst>
              <a:ext uri="{FF2B5EF4-FFF2-40B4-BE49-F238E27FC236}">
                <a16:creationId xmlns:a16="http://schemas.microsoft.com/office/drawing/2014/main" id="{B6324A63-574B-7B16-0902-BC2A15036589}"/>
              </a:ext>
            </a:extLst>
          </p:cNvPr>
          <p:cNvPicPr>
            <a:picLocks noChangeAspect="1"/>
          </p:cNvPicPr>
          <p:nvPr/>
        </p:nvPicPr>
        <p:blipFill>
          <a:blip r:embed="rId4"/>
          <a:stretch>
            <a:fillRect/>
          </a:stretch>
        </p:blipFill>
        <p:spPr>
          <a:xfrm>
            <a:off x="2268495" y="2977874"/>
            <a:ext cx="6579814" cy="3075197"/>
          </a:xfrm>
          <a:prstGeom prst="rect">
            <a:avLst/>
          </a:prstGeom>
        </p:spPr>
      </p:pic>
    </p:spTree>
    <p:extLst>
      <p:ext uri="{BB962C8B-B14F-4D97-AF65-F5344CB8AC3E}">
        <p14:creationId xmlns:p14="http://schemas.microsoft.com/office/powerpoint/2010/main" val="3579125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n data are not structured, features have to be “engineered” from the data…"/>
          <p:cNvSpPr txBox="1">
            <a:spLocks noGrp="1"/>
          </p:cNvSpPr>
          <p:nvPr>
            <p:ph type="body" idx="1"/>
          </p:nvPr>
        </p:nvSpPr>
        <p:spPr>
          <a:xfrm>
            <a:off x="838200" y="1325739"/>
            <a:ext cx="10515600" cy="4734832"/>
          </a:xfrm>
          <a:prstGeom prst="rect">
            <a:avLst/>
          </a:prstGeom>
        </p:spPr>
        <p:txBody>
          <a:bodyPr>
            <a:normAutofit fontScale="77500" lnSpcReduction="20000"/>
          </a:bodyPr>
          <a:lstStyle/>
          <a:p>
            <a:pPr marL="240632" lvl="1" indent="-240632">
              <a:lnSpc>
                <a:spcPct val="110000"/>
              </a:lnSpc>
              <a:spcBef>
                <a:spcPts val="1500"/>
              </a:spcBef>
              <a:buSzPct val="100000"/>
              <a:defRPr sz="4800"/>
            </a:pPr>
            <a:r>
              <a:t>When data are not structured, features have to be “engineered” from the data</a:t>
            </a:r>
          </a:p>
          <a:p>
            <a:pPr marL="240632" lvl="1" indent="-240632">
              <a:lnSpc>
                <a:spcPct val="110000"/>
              </a:lnSpc>
              <a:spcBef>
                <a:spcPts val="1500"/>
              </a:spcBef>
              <a:buSzPct val="100000"/>
              <a:defRPr sz="4800"/>
            </a:pPr>
            <a:r>
              <a:t>A time-consuming and challenging process, and often requires domain expertise</a:t>
            </a:r>
          </a:p>
          <a:p>
            <a:pPr marL="240632" lvl="1" indent="-240632">
              <a:lnSpc>
                <a:spcPct val="110000"/>
              </a:lnSpc>
              <a:spcBef>
                <a:spcPts val="1500"/>
              </a:spcBef>
              <a:buSzPct val="100000"/>
              <a:defRPr sz="4800"/>
            </a:pPr>
            <a:r>
              <a:t>One of the most difficult parts of the ML process, where data scientists spend a lot of their time</a:t>
            </a:r>
          </a:p>
          <a:p>
            <a:pPr marL="240632" lvl="1" indent="-240632">
              <a:lnSpc>
                <a:spcPct val="110000"/>
              </a:lnSpc>
              <a:spcBef>
                <a:spcPts val="1500"/>
              </a:spcBef>
              <a:buSzPct val="100000"/>
              <a:defRPr sz="4800"/>
            </a:pPr>
            <a:r>
              <a:t>Can be as much an art as a science</a:t>
            </a:r>
          </a:p>
        </p:txBody>
      </p:sp>
    </p:spTree>
    <p:extLst>
      <p:ext uri="{BB962C8B-B14F-4D97-AF65-F5344CB8AC3E}">
        <p14:creationId xmlns:p14="http://schemas.microsoft.com/office/powerpoint/2010/main" val="38995979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5">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25">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0E2E-EB15-672B-E526-C4C96EEBA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9CB6D-8F54-E9D5-A543-9A24645DAD49}"/>
              </a:ext>
            </a:extLst>
          </p:cNvPr>
          <p:cNvSpPr>
            <a:spLocks noGrp="1"/>
          </p:cNvSpPr>
          <p:nvPr>
            <p:ph type="title"/>
          </p:nvPr>
        </p:nvSpPr>
        <p:spPr/>
        <p:txBody>
          <a:bodyPr/>
          <a:lstStyle/>
          <a:p>
            <a:r>
              <a:rPr lang="en-CA" dirty="0"/>
              <a:t>Data</a:t>
            </a:r>
          </a:p>
        </p:txBody>
      </p:sp>
      <p:pic>
        <p:nvPicPr>
          <p:cNvPr id="4" name="Picture 3">
            <a:extLst>
              <a:ext uri="{FF2B5EF4-FFF2-40B4-BE49-F238E27FC236}">
                <a16:creationId xmlns:a16="http://schemas.microsoft.com/office/drawing/2014/main" id="{0559096C-B633-37CE-E5A4-BC390DA85CD3}"/>
              </a:ext>
            </a:extLst>
          </p:cNvPr>
          <p:cNvPicPr>
            <a:picLocks noChangeAspect="1"/>
          </p:cNvPicPr>
          <p:nvPr/>
        </p:nvPicPr>
        <p:blipFill>
          <a:blip r:embed="rId3"/>
          <a:stretch>
            <a:fillRect/>
          </a:stretch>
        </p:blipFill>
        <p:spPr>
          <a:xfrm>
            <a:off x="2546350" y="933450"/>
            <a:ext cx="7099300" cy="4991100"/>
          </a:xfrm>
          <a:prstGeom prst="rect">
            <a:avLst/>
          </a:prstGeom>
        </p:spPr>
      </p:pic>
      <p:pic>
        <p:nvPicPr>
          <p:cNvPr id="5" name="Picture 4">
            <a:extLst>
              <a:ext uri="{FF2B5EF4-FFF2-40B4-BE49-F238E27FC236}">
                <a16:creationId xmlns:a16="http://schemas.microsoft.com/office/drawing/2014/main" id="{C973E1EC-A612-E1F9-535B-3E6080D3615A}"/>
              </a:ext>
            </a:extLst>
          </p:cNvPr>
          <p:cNvPicPr>
            <a:picLocks noChangeAspect="1"/>
          </p:cNvPicPr>
          <p:nvPr/>
        </p:nvPicPr>
        <p:blipFill>
          <a:blip r:embed="rId4"/>
          <a:stretch>
            <a:fillRect/>
          </a:stretch>
        </p:blipFill>
        <p:spPr>
          <a:xfrm>
            <a:off x="2209800" y="1926771"/>
            <a:ext cx="7772400" cy="3004457"/>
          </a:xfrm>
          <a:prstGeom prst="rect">
            <a:avLst/>
          </a:prstGeom>
        </p:spPr>
      </p:pic>
      <p:pic>
        <p:nvPicPr>
          <p:cNvPr id="6" name="Picture 5">
            <a:extLst>
              <a:ext uri="{FF2B5EF4-FFF2-40B4-BE49-F238E27FC236}">
                <a16:creationId xmlns:a16="http://schemas.microsoft.com/office/drawing/2014/main" id="{B165A271-D87A-165B-9696-24971395B83C}"/>
              </a:ext>
            </a:extLst>
          </p:cNvPr>
          <p:cNvPicPr>
            <a:picLocks noChangeAspect="1"/>
          </p:cNvPicPr>
          <p:nvPr/>
        </p:nvPicPr>
        <p:blipFill>
          <a:blip r:embed="rId5"/>
          <a:stretch>
            <a:fillRect/>
          </a:stretch>
        </p:blipFill>
        <p:spPr>
          <a:xfrm>
            <a:off x="2209800" y="1563430"/>
            <a:ext cx="7772400" cy="3731139"/>
          </a:xfrm>
          <a:prstGeom prst="rect">
            <a:avLst/>
          </a:prstGeom>
        </p:spPr>
      </p:pic>
      <p:pic>
        <p:nvPicPr>
          <p:cNvPr id="8" name="Picture 7">
            <a:extLst>
              <a:ext uri="{FF2B5EF4-FFF2-40B4-BE49-F238E27FC236}">
                <a16:creationId xmlns:a16="http://schemas.microsoft.com/office/drawing/2014/main" id="{F09D1222-8AB7-4B4D-5FED-E882C577DF1B}"/>
              </a:ext>
            </a:extLst>
          </p:cNvPr>
          <p:cNvPicPr>
            <a:picLocks noChangeAspect="1"/>
          </p:cNvPicPr>
          <p:nvPr/>
        </p:nvPicPr>
        <p:blipFill>
          <a:blip r:embed="rId6"/>
          <a:stretch>
            <a:fillRect/>
          </a:stretch>
        </p:blipFill>
        <p:spPr>
          <a:xfrm>
            <a:off x="2209800" y="933450"/>
            <a:ext cx="7772400" cy="4617163"/>
          </a:xfrm>
          <a:prstGeom prst="rect">
            <a:avLst/>
          </a:prstGeom>
        </p:spPr>
      </p:pic>
    </p:spTree>
    <p:extLst>
      <p:ext uri="{BB962C8B-B14F-4D97-AF65-F5344CB8AC3E}">
        <p14:creationId xmlns:p14="http://schemas.microsoft.com/office/powerpoint/2010/main" val="4856457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6601-0E3C-A68C-40A6-40A86A288559}"/>
              </a:ext>
            </a:extLst>
          </p:cNvPr>
          <p:cNvSpPr>
            <a:spLocks noGrp="1"/>
          </p:cNvSpPr>
          <p:nvPr>
            <p:ph type="title"/>
          </p:nvPr>
        </p:nvSpPr>
        <p:spPr/>
        <p:txBody>
          <a:bodyPr>
            <a:normAutofit fontScale="90000"/>
          </a:bodyPr>
          <a:lstStyle/>
          <a:p>
            <a:r>
              <a:rPr lang="en-CA" dirty="0"/>
              <a:t>Evaluation</a:t>
            </a:r>
          </a:p>
        </p:txBody>
      </p:sp>
      <p:sp>
        <p:nvSpPr>
          <p:cNvPr id="3" name="Text Placeholder 2">
            <a:extLst>
              <a:ext uri="{FF2B5EF4-FFF2-40B4-BE49-F238E27FC236}">
                <a16:creationId xmlns:a16="http://schemas.microsoft.com/office/drawing/2014/main" id="{78271894-2D41-65D9-338F-EDC0F2AD2F4F}"/>
              </a:ext>
            </a:extLst>
          </p:cNvPr>
          <p:cNvSpPr>
            <a:spLocks noGrp="1"/>
          </p:cNvSpPr>
          <p:nvPr>
            <p:ph type="body" idx="1"/>
          </p:nvPr>
        </p:nvSpPr>
        <p:spPr/>
        <p:txBody>
          <a:bodyPr>
            <a:normAutofit/>
          </a:bodyPr>
          <a:lstStyle/>
          <a:p>
            <a:r>
              <a:rPr lang="en-CA" dirty="0"/>
              <a:t>Model selection</a:t>
            </a:r>
          </a:p>
          <a:p>
            <a:pPr marL="285750" lvl="1" indent="-285750">
              <a:lnSpc>
                <a:spcPct val="110000"/>
              </a:lnSpc>
              <a:buClr>
                <a:schemeClr val="accent1"/>
              </a:buClr>
              <a:buSzPts val="4800"/>
              <a:buFont typeface="Arial"/>
              <a:buChar char="•"/>
            </a:pPr>
            <a:r>
              <a:rPr lang="en-US" sz="2800" dirty="0">
                <a:solidFill>
                  <a:schemeClr val="accent1"/>
                </a:solidFill>
                <a:latin typeface="Arial"/>
                <a:ea typeface="Arial"/>
                <a:cs typeface="Arial"/>
                <a:sym typeface="Arial"/>
              </a:rPr>
              <a:t>For any prediction problem, there are many algorithms and methods available - decision trees, random forests, neural networks, and more</a:t>
            </a:r>
            <a:endParaRPr lang="en-US" sz="1000" dirty="0"/>
          </a:p>
          <a:p>
            <a:pPr marL="285750" lvl="1" indent="-285750">
              <a:lnSpc>
                <a:spcPct val="110000"/>
              </a:lnSpc>
              <a:spcBef>
                <a:spcPts val="1500"/>
              </a:spcBef>
              <a:buClr>
                <a:schemeClr val="accent1"/>
              </a:buClr>
              <a:buSzPts val="4800"/>
              <a:buFont typeface="Arial"/>
              <a:buChar char="•"/>
            </a:pPr>
            <a:r>
              <a:rPr lang="en-US" sz="2800" dirty="0">
                <a:solidFill>
                  <a:schemeClr val="accent1"/>
                </a:solidFill>
                <a:latin typeface="Arial"/>
                <a:ea typeface="Arial"/>
                <a:cs typeface="Arial"/>
                <a:sym typeface="Arial"/>
              </a:rPr>
              <a:t>Model evaluation and selection is done by evaluating model performance on a common test dataset</a:t>
            </a:r>
            <a:endParaRPr lang="en-US" sz="1000" dirty="0"/>
          </a:p>
          <a:p>
            <a:r>
              <a:rPr lang="en-CA" dirty="0"/>
              <a:t> </a:t>
            </a:r>
          </a:p>
          <a:p>
            <a:endParaRPr lang="en-CA" dirty="0"/>
          </a:p>
          <a:p>
            <a:endParaRPr lang="en-CA" dirty="0"/>
          </a:p>
        </p:txBody>
      </p:sp>
      <p:grpSp>
        <p:nvGrpSpPr>
          <p:cNvPr id="178" name="Group 177">
            <a:extLst>
              <a:ext uri="{FF2B5EF4-FFF2-40B4-BE49-F238E27FC236}">
                <a16:creationId xmlns:a16="http://schemas.microsoft.com/office/drawing/2014/main" id="{84EC0580-6689-5E85-C2C0-7790F78F489F}"/>
              </a:ext>
            </a:extLst>
          </p:cNvPr>
          <p:cNvGrpSpPr/>
          <p:nvPr/>
        </p:nvGrpSpPr>
        <p:grpSpPr>
          <a:xfrm>
            <a:off x="1827173" y="4005067"/>
            <a:ext cx="2404080" cy="1605960"/>
            <a:chOff x="1827173" y="4005067"/>
            <a:chExt cx="2404080" cy="1605960"/>
          </a:xfrm>
        </p:grpSpPr>
        <mc:AlternateContent xmlns:mc="http://schemas.openxmlformats.org/markup-compatibility/2006" xmlns:p14="http://schemas.microsoft.com/office/powerpoint/2010/main">
          <mc:Choice Requires="p14">
            <p:contentPart p14:bwMode="auto" r:id="rId3">
              <p14:nvContentPartPr>
                <p14:cNvPr id="166" name="Ink 165">
                  <a:extLst>
                    <a:ext uri="{FF2B5EF4-FFF2-40B4-BE49-F238E27FC236}">
                      <a16:creationId xmlns:a16="http://schemas.microsoft.com/office/drawing/2014/main" id="{1C2AC97E-1A91-794F-82AB-8D9A970E50EA}"/>
                    </a:ext>
                  </a:extLst>
                </p14:cNvPr>
                <p14:cNvContentPartPr/>
                <p14:nvPr/>
              </p14:nvContentPartPr>
              <p14:xfrm>
                <a:off x="2254493" y="4053307"/>
                <a:ext cx="1530360" cy="40320"/>
              </p14:xfrm>
            </p:contentPart>
          </mc:Choice>
          <mc:Fallback xmlns="">
            <p:pic>
              <p:nvPicPr>
                <p:cNvPr id="166" name="Ink 165">
                  <a:extLst>
                    <a:ext uri="{FF2B5EF4-FFF2-40B4-BE49-F238E27FC236}">
                      <a16:creationId xmlns:a16="http://schemas.microsoft.com/office/drawing/2014/main" id="{1C2AC97E-1A91-794F-82AB-8D9A970E50EA}"/>
                    </a:ext>
                  </a:extLst>
                </p:cNvPr>
                <p:cNvPicPr/>
                <p:nvPr/>
              </p:nvPicPr>
              <p:blipFill>
                <a:blip r:embed="rId4"/>
                <a:stretch>
                  <a:fillRect/>
                </a:stretch>
              </p:blipFill>
              <p:spPr>
                <a:xfrm>
                  <a:off x="2248373" y="4047187"/>
                  <a:ext cx="1542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7" name="Ink 166">
                  <a:extLst>
                    <a:ext uri="{FF2B5EF4-FFF2-40B4-BE49-F238E27FC236}">
                      <a16:creationId xmlns:a16="http://schemas.microsoft.com/office/drawing/2014/main" id="{CD7C0063-8209-59AE-9484-C6ABA8B9A558}"/>
                    </a:ext>
                  </a:extLst>
                </p14:cNvPr>
                <p14:cNvContentPartPr/>
                <p14:nvPr/>
              </p14:nvContentPartPr>
              <p14:xfrm>
                <a:off x="1976933" y="4005067"/>
                <a:ext cx="379440" cy="1105200"/>
              </p14:xfrm>
            </p:contentPart>
          </mc:Choice>
          <mc:Fallback xmlns="">
            <p:pic>
              <p:nvPicPr>
                <p:cNvPr id="167" name="Ink 166">
                  <a:extLst>
                    <a:ext uri="{FF2B5EF4-FFF2-40B4-BE49-F238E27FC236}">
                      <a16:creationId xmlns:a16="http://schemas.microsoft.com/office/drawing/2014/main" id="{CD7C0063-8209-59AE-9484-C6ABA8B9A558}"/>
                    </a:ext>
                  </a:extLst>
                </p:cNvPr>
                <p:cNvPicPr/>
                <p:nvPr/>
              </p:nvPicPr>
              <p:blipFill>
                <a:blip r:embed="rId6"/>
                <a:stretch>
                  <a:fillRect/>
                </a:stretch>
              </p:blipFill>
              <p:spPr>
                <a:xfrm>
                  <a:off x="1970813" y="3998947"/>
                  <a:ext cx="391680" cy="111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8" name="Ink 167">
                  <a:extLst>
                    <a:ext uri="{FF2B5EF4-FFF2-40B4-BE49-F238E27FC236}">
                      <a16:creationId xmlns:a16="http://schemas.microsoft.com/office/drawing/2014/main" id="{6584CDE4-2962-9B83-509D-2E359F78A1FA}"/>
                    </a:ext>
                  </a:extLst>
                </p14:cNvPr>
                <p14:cNvContentPartPr/>
                <p14:nvPr/>
              </p14:nvContentPartPr>
              <p14:xfrm>
                <a:off x="1827173" y="4860787"/>
                <a:ext cx="311760" cy="271800"/>
              </p14:xfrm>
            </p:contentPart>
          </mc:Choice>
          <mc:Fallback xmlns="">
            <p:pic>
              <p:nvPicPr>
                <p:cNvPr id="168" name="Ink 167">
                  <a:extLst>
                    <a:ext uri="{FF2B5EF4-FFF2-40B4-BE49-F238E27FC236}">
                      <a16:creationId xmlns:a16="http://schemas.microsoft.com/office/drawing/2014/main" id="{6584CDE4-2962-9B83-509D-2E359F78A1FA}"/>
                    </a:ext>
                  </a:extLst>
                </p:cNvPr>
                <p:cNvPicPr/>
                <p:nvPr/>
              </p:nvPicPr>
              <p:blipFill>
                <a:blip r:embed="rId8"/>
                <a:stretch>
                  <a:fillRect/>
                </a:stretch>
              </p:blipFill>
              <p:spPr>
                <a:xfrm>
                  <a:off x="1821053" y="4854667"/>
                  <a:ext cx="324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9" name="Ink 168">
                  <a:extLst>
                    <a:ext uri="{FF2B5EF4-FFF2-40B4-BE49-F238E27FC236}">
                      <a16:creationId xmlns:a16="http://schemas.microsoft.com/office/drawing/2014/main" id="{AA7DFE7E-AB84-F6BD-59AE-0DA7133FE1C2}"/>
                    </a:ext>
                  </a:extLst>
                </p14:cNvPr>
                <p14:cNvContentPartPr/>
                <p14:nvPr/>
              </p14:nvContentPartPr>
              <p14:xfrm>
                <a:off x="1950653" y="5151667"/>
                <a:ext cx="423720" cy="396000"/>
              </p14:xfrm>
            </p:contentPart>
          </mc:Choice>
          <mc:Fallback xmlns="">
            <p:pic>
              <p:nvPicPr>
                <p:cNvPr id="169" name="Ink 168">
                  <a:extLst>
                    <a:ext uri="{FF2B5EF4-FFF2-40B4-BE49-F238E27FC236}">
                      <a16:creationId xmlns:a16="http://schemas.microsoft.com/office/drawing/2014/main" id="{AA7DFE7E-AB84-F6BD-59AE-0DA7133FE1C2}"/>
                    </a:ext>
                  </a:extLst>
                </p:cNvPr>
                <p:cNvPicPr/>
                <p:nvPr/>
              </p:nvPicPr>
              <p:blipFill>
                <a:blip r:embed="rId10"/>
                <a:stretch>
                  <a:fillRect/>
                </a:stretch>
              </p:blipFill>
              <p:spPr>
                <a:xfrm>
                  <a:off x="1944533" y="5145547"/>
                  <a:ext cx="4359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0" name="Ink 169">
                  <a:extLst>
                    <a:ext uri="{FF2B5EF4-FFF2-40B4-BE49-F238E27FC236}">
                      <a16:creationId xmlns:a16="http://schemas.microsoft.com/office/drawing/2014/main" id="{0622E50C-2306-8E79-51D3-1CF40B694515}"/>
                    </a:ext>
                  </a:extLst>
                </p14:cNvPr>
                <p14:cNvContentPartPr/>
                <p14:nvPr/>
              </p14:nvContentPartPr>
              <p14:xfrm>
                <a:off x="2437013" y="5300707"/>
                <a:ext cx="339840" cy="280080"/>
              </p14:xfrm>
            </p:contentPart>
          </mc:Choice>
          <mc:Fallback xmlns="">
            <p:pic>
              <p:nvPicPr>
                <p:cNvPr id="170" name="Ink 169">
                  <a:extLst>
                    <a:ext uri="{FF2B5EF4-FFF2-40B4-BE49-F238E27FC236}">
                      <a16:creationId xmlns:a16="http://schemas.microsoft.com/office/drawing/2014/main" id="{0622E50C-2306-8E79-51D3-1CF40B694515}"/>
                    </a:ext>
                  </a:extLst>
                </p:cNvPr>
                <p:cNvPicPr/>
                <p:nvPr/>
              </p:nvPicPr>
              <p:blipFill>
                <a:blip r:embed="rId12"/>
                <a:stretch>
                  <a:fillRect/>
                </a:stretch>
              </p:blipFill>
              <p:spPr>
                <a:xfrm>
                  <a:off x="2430893" y="5294587"/>
                  <a:ext cx="352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1" name="Ink 170">
                  <a:extLst>
                    <a:ext uri="{FF2B5EF4-FFF2-40B4-BE49-F238E27FC236}">
                      <a16:creationId xmlns:a16="http://schemas.microsoft.com/office/drawing/2014/main" id="{1A7E6372-82B6-1D2A-68AD-200818BCB757}"/>
                    </a:ext>
                  </a:extLst>
                </p14:cNvPr>
                <p14:cNvContentPartPr/>
                <p14:nvPr/>
              </p14:nvContentPartPr>
              <p14:xfrm>
                <a:off x="2813573" y="5072467"/>
                <a:ext cx="360" cy="504360"/>
              </p14:xfrm>
            </p:contentPart>
          </mc:Choice>
          <mc:Fallback xmlns="">
            <p:pic>
              <p:nvPicPr>
                <p:cNvPr id="171" name="Ink 170">
                  <a:extLst>
                    <a:ext uri="{FF2B5EF4-FFF2-40B4-BE49-F238E27FC236}">
                      <a16:creationId xmlns:a16="http://schemas.microsoft.com/office/drawing/2014/main" id="{1A7E6372-82B6-1D2A-68AD-200818BCB757}"/>
                    </a:ext>
                  </a:extLst>
                </p:cNvPr>
                <p:cNvPicPr/>
                <p:nvPr/>
              </p:nvPicPr>
              <p:blipFill>
                <a:blip r:embed="rId14"/>
                <a:stretch>
                  <a:fillRect/>
                </a:stretch>
              </p:blipFill>
              <p:spPr>
                <a:xfrm>
                  <a:off x="2807453" y="5066347"/>
                  <a:ext cx="1260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2" name="Ink 171">
                  <a:extLst>
                    <a:ext uri="{FF2B5EF4-FFF2-40B4-BE49-F238E27FC236}">
                      <a16:creationId xmlns:a16="http://schemas.microsoft.com/office/drawing/2014/main" id="{F0CC777F-7582-7AB1-89CE-27CB3EF32E07}"/>
                    </a:ext>
                  </a:extLst>
                </p14:cNvPr>
                <p14:cNvContentPartPr/>
                <p14:nvPr/>
              </p14:nvContentPartPr>
              <p14:xfrm>
                <a:off x="2697653" y="5428147"/>
                <a:ext cx="282240" cy="360"/>
              </p14:xfrm>
            </p:contentPart>
          </mc:Choice>
          <mc:Fallback xmlns="">
            <p:pic>
              <p:nvPicPr>
                <p:cNvPr id="172" name="Ink 171">
                  <a:extLst>
                    <a:ext uri="{FF2B5EF4-FFF2-40B4-BE49-F238E27FC236}">
                      <a16:creationId xmlns:a16="http://schemas.microsoft.com/office/drawing/2014/main" id="{F0CC777F-7582-7AB1-89CE-27CB3EF32E07}"/>
                    </a:ext>
                  </a:extLst>
                </p:cNvPr>
                <p:cNvPicPr/>
                <p:nvPr/>
              </p:nvPicPr>
              <p:blipFill>
                <a:blip r:embed="rId16"/>
                <a:stretch>
                  <a:fillRect/>
                </a:stretch>
              </p:blipFill>
              <p:spPr>
                <a:xfrm>
                  <a:off x="2691533" y="5422027"/>
                  <a:ext cx="294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3" name="Ink 172">
                  <a:extLst>
                    <a:ext uri="{FF2B5EF4-FFF2-40B4-BE49-F238E27FC236}">
                      <a16:creationId xmlns:a16="http://schemas.microsoft.com/office/drawing/2014/main" id="{34AE3970-CA2E-72C6-C8D2-152498129B5D}"/>
                    </a:ext>
                  </a:extLst>
                </p14:cNvPr>
                <p14:cNvContentPartPr/>
                <p14:nvPr/>
              </p14:nvContentPartPr>
              <p14:xfrm>
                <a:off x="3076733" y="5367307"/>
                <a:ext cx="231840" cy="243720"/>
              </p14:xfrm>
            </p:contentPart>
          </mc:Choice>
          <mc:Fallback xmlns="">
            <p:pic>
              <p:nvPicPr>
                <p:cNvPr id="173" name="Ink 172">
                  <a:extLst>
                    <a:ext uri="{FF2B5EF4-FFF2-40B4-BE49-F238E27FC236}">
                      <a16:creationId xmlns:a16="http://schemas.microsoft.com/office/drawing/2014/main" id="{34AE3970-CA2E-72C6-C8D2-152498129B5D}"/>
                    </a:ext>
                  </a:extLst>
                </p:cNvPr>
                <p:cNvPicPr/>
                <p:nvPr/>
              </p:nvPicPr>
              <p:blipFill>
                <a:blip r:embed="rId18"/>
                <a:stretch>
                  <a:fillRect/>
                </a:stretch>
              </p:blipFill>
              <p:spPr>
                <a:xfrm>
                  <a:off x="3070613" y="5361187"/>
                  <a:ext cx="244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4" name="Ink 173">
                  <a:extLst>
                    <a:ext uri="{FF2B5EF4-FFF2-40B4-BE49-F238E27FC236}">
                      <a16:creationId xmlns:a16="http://schemas.microsoft.com/office/drawing/2014/main" id="{F6095B00-D4BC-24D7-86CD-446B99EDABF8}"/>
                    </a:ext>
                  </a:extLst>
                </p14:cNvPr>
                <p14:cNvContentPartPr/>
                <p14:nvPr/>
              </p14:nvContentPartPr>
              <p14:xfrm>
                <a:off x="3265733" y="5222587"/>
                <a:ext cx="360" cy="360"/>
              </p14:xfrm>
            </p:contentPart>
          </mc:Choice>
          <mc:Fallback xmlns="">
            <p:pic>
              <p:nvPicPr>
                <p:cNvPr id="174" name="Ink 173">
                  <a:extLst>
                    <a:ext uri="{FF2B5EF4-FFF2-40B4-BE49-F238E27FC236}">
                      <a16:creationId xmlns:a16="http://schemas.microsoft.com/office/drawing/2014/main" id="{F6095B00-D4BC-24D7-86CD-446B99EDABF8}"/>
                    </a:ext>
                  </a:extLst>
                </p:cNvPr>
                <p:cNvPicPr/>
                <p:nvPr/>
              </p:nvPicPr>
              <p:blipFill>
                <a:blip r:embed="rId20"/>
                <a:stretch>
                  <a:fillRect/>
                </a:stretch>
              </p:blipFill>
              <p:spPr>
                <a:xfrm>
                  <a:off x="3259613" y="52164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5" name="Ink 174">
                  <a:extLst>
                    <a:ext uri="{FF2B5EF4-FFF2-40B4-BE49-F238E27FC236}">
                      <a16:creationId xmlns:a16="http://schemas.microsoft.com/office/drawing/2014/main" id="{B30A45BC-1D71-1FD6-1A96-555A79A1BFA9}"/>
                    </a:ext>
                  </a:extLst>
                </p14:cNvPr>
                <p14:cNvContentPartPr/>
                <p14:nvPr/>
              </p14:nvContentPartPr>
              <p14:xfrm>
                <a:off x="3517733" y="5312227"/>
                <a:ext cx="240120" cy="106200"/>
              </p14:xfrm>
            </p:contentPart>
          </mc:Choice>
          <mc:Fallback xmlns="">
            <p:pic>
              <p:nvPicPr>
                <p:cNvPr id="175" name="Ink 174">
                  <a:extLst>
                    <a:ext uri="{FF2B5EF4-FFF2-40B4-BE49-F238E27FC236}">
                      <a16:creationId xmlns:a16="http://schemas.microsoft.com/office/drawing/2014/main" id="{B30A45BC-1D71-1FD6-1A96-555A79A1BFA9}"/>
                    </a:ext>
                  </a:extLst>
                </p:cNvPr>
                <p:cNvPicPr/>
                <p:nvPr/>
              </p:nvPicPr>
              <p:blipFill>
                <a:blip r:embed="rId22"/>
                <a:stretch>
                  <a:fillRect/>
                </a:stretch>
              </p:blipFill>
              <p:spPr>
                <a:xfrm>
                  <a:off x="3511613" y="5306107"/>
                  <a:ext cx="252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6" name="Ink 175">
                  <a:extLst>
                    <a:ext uri="{FF2B5EF4-FFF2-40B4-BE49-F238E27FC236}">
                      <a16:creationId xmlns:a16="http://schemas.microsoft.com/office/drawing/2014/main" id="{B697D1EA-5AA3-BF72-E98A-FE12491FEF2C}"/>
                    </a:ext>
                  </a:extLst>
                </p14:cNvPr>
                <p14:cNvContentPartPr/>
                <p14:nvPr/>
              </p14:nvContentPartPr>
              <p14:xfrm>
                <a:off x="4021373" y="5270467"/>
                <a:ext cx="209880" cy="257040"/>
              </p14:xfrm>
            </p:contentPart>
          </mc:Choice>
          <mc:Fallback xmlns="">
            <p:pic>
              <p:nvPicPr>
                <p:cNvPr id="176" name="Ink 175">
                  <a:extLst>
                    <a:ext uri="{FF2B5EF4-FFF2-40B4-BE49-F238E27FC236}">
                      <a16:creationId xmlns:a16="http://schemas.microsoft.com/office/drawing/2014/main" id="{B697D1EA-5AA3-BF72-E98A-FE12491FEF2C}"/>
                    </a:ext>
                  </a:extLst>
                </p:cNvPr>
                <p:cNvPicPr/>
                <p:nvPr/>
              </p:nvPicPr>
              <p:blipFill>
                <a:blip r:embed="rId24"/>
                <a:stretch>
                  <a:fillRect/>
                </a:stretch>
              </p:blipFill>
              <p:spPr>
                <a:xfrm>
                  <a:off x="4015253" y="5264347"/>
                  <a:ext cx="222120" cy="269280"/>
                </a:xfrm>
                <a:prstGeom prst="rect">
                  <a:avLst/>
                </a:prstGeom>
              </p:spPr>
            </p:pic>
          </mc:Fallback>
        </mc:AlternateContent>
      </p:grpSp>
    </p:spTree>
    <p:extLst>
      <p:ext uri="{BB962C8B-B14F-4D97-AF65-F5344CB8AC3E}">
        <p14:creationId xmlns:p14="http://schemas.microsoft.com/office/powerpoint/2010/main" val="3610448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4799-320C-3EE1-BACB-779031A511E4}"/>
              </a:ext>
            </a:extLst>
          </p:cNvPr>
          <p:cNvSpPr>
            <a:spLocks noGrp="1"/>
          </p:cNvSpPr>
          <p:nvPr>
            <p:ph type="title"/>
          </p:nvPr>
        </p:nvSpPr>
        <p:spPr/>
        <p:txBody>
          <a:bodyPr>
            <a:normAutofit fontScale="90000"/>
          </a:bodyPr>
          <a:lstStyle/>
          <a:p>
            <a:r>
              <a:rPr lang="en-CA" dirty="0"/>
              <a:t>The Training and Testing Data Division</a:t>
            </a:r>
          </a:p>
        </p:txBody>
      </p:sp>
      <p:pic>
        <p:nvPicPr>
          <p:cNvPr id="4" name="Picture 3">
            <a:extLst>
              <a:ext uri="{FF2B5EF4-FFF2-40B4-BE49-F238E27FC236}">
                <a16:creationId xmlns:a16="http://schemas.microsoft.com/office/drawing/2014/main" id="{53FA6AC0-73FA-DB16-BFE5-45F4BB52D969}"/>
              </a:ext>
            </a:extLst>
          </p:cNvPr>
          <p:cNvPicPr>
            <a:picLocks noChangeAspect="1"/>
          </p:cNvPicPr>
          <p:nvPr/>
        </p:nvPicPr>
        <p:blipFill>
          <a:blip r:embed="rId3"/>
          <a:stretch>
            <a:fillRect/>
          </a:stretch>
        </p:blipFill>
        <p:spPr>
          <a:xfrm>
            <a:off x="2421227" y="1368507"/>
            <a:ext cx="7772400" cy="3037641"/>
          </a:xfrm>
          <a:prstGeom prst="rect">
            <a:avLst/>
          </a:prstGeom>
        </p:spPr>
      </p:pic>
      <mc:AlternateContent xmlns:mc="http://schemas.openxmlformats.org/markup-compatibility/2006" xmlns:p14="http://schemas.microsoft.com/office/powerpoint/2010/main">
        <mc:Choice Requires="p14">
          <p:contentPart p14:bwMode="auto" r:id="rId4">
            <p14:nvContentPartPr>
              <p14:cNvPr id="98" name="Ink 97">
                <a:extLst>
                  <a:ext uri="{FF2B5EF4-FFF2-40B4-BE49-F238E27FC236}">
                    <a16:creationId xmlns:a16="http://schemas.microsoft.com/office/drawing/2014/main" id="{DBABCBA8-B218-F383-5A1B-83C9F5E43153}"/>
                  </a:ext>
                </a:extLst>
              </p14:cNvPr>
              <p14:cNvContentPartPr/>
              <p14:nvPr/>
            </p14:nvContentPartPr>
            <p14:xfrm>
              <a:off x="8026373" y="2203987"/>
              <a:ext cx="1744560" cy="214920"/>
            </p14:xfrm>
          </p:contentPart>
        </mc:Choice>
        <mc:Fallback xmlns="">
          <p:pic>
            <p:nvPicPr>
              <p:cNvPr id="98" name="Ink 97">
                <a:extLst>
                  <a:ext uri="{FF2B5EF4-FFF2-40B4-BE49-F238E27FC236}">
                    <a16:creationId xmlns:a16="http://schemas.microsoft.com/office/drawing/2014/main" id="{DBABCBA8-B218-F383-5A1B-83C9F5E43153}"/>
                  </a:ext>
                </a:extLst>
              </p:cNvPr>
              <p:cNvPicPr/>
              <p:nvPr/>
            </p:nvPicPr>
            <p:blipFill>
              <a:blip r:embed="rId5"/>
              <a:stretch>
                <a:fillRect/>
              </a:stretch>
            </p:blipFill>
            <p:spPr>
              <a:xfrm>
                <a:off x="8015573" y="2193187"/>
                <a:ext cx="1765800" cy="236160"/>
              </a:xfrm>
              <a:prstGeom prst="rect">
                <a:avLst/>
              </a:prstGeom>
            </p:spPr>
          </p:pic>
        </mc:Fallback>
      </mc:AlternateContent>
      <p:grpSp>
        <p:nvGrpSpPr>
          <p:cNvPr id="109" name="Group 108">
            <a:extLst>
              <a:ext uri="{FF2B5EF4-FFF2-40B4-BE49-F238E27FC236}">
                <a16:creationId xmlns:a16="http://schemas.microsoft.com/office/drawing/2014/main" id="{DC02E121-BE67-0019-8D52-A7965C07841B}"/>
              </a:ext>
            </a:extLst>
          </p:cNvPr>
          <p:cNvGrpSpPr/>
          <p:nvPr/>
        </p:nvGrpSpPr>
        <p:grpSpPr>
          <a:xfrm>
            <a:off x="9778853" y="1679827"/>
            <a:ext cx="762480" cy="664920"/>
            <a:chOff x="9778853" y="1679827"/>
            <a:chExt cx="762480" cy="664920"/>
          </a:xfrm>
        </p:grpSpPr>
        <mc:AlternateContent xmlns:mc="http://schemas.openxmlformats.org/markup-compatibility/2006" xmlns:p14="http://schemas.microsoft.com/office/powerpoint/2010/main">
          <mc:Choice Requires="p14">
            <p:contentPart p14:bwMode="auto" r:id="rId6">
              <p14:nvContentPartPr>
                <p14:cNvPr id="99" name="Ink 98">
                  <a:extLst>
                    <a:ext uri="{FF2B5EF4-FFF2-40B4-BE49-F238E27FC236}">
                      <a16:creationId xmlns:a16="http://schemas.microsoft.com/office/drawing/2014/main" id="{617A4560-8247-3A78-2908-A01994A0B7F4}"/>
                    </a:ext>
                  </a:extLst>
                </p14:cNvPr>
                <p14:cNvContentPartPr/>
                <p14:nvPr/>
              </p14:nvContentPartPr>
              <p14:xfrm>
                <a:off x="9778853" y="1713667"/>
                <a:ext cx="195120" cy="241920"/>
              </p14:xfrm>
            </p:contentPart>
          </mc:Choice>
          <mc:Fallback xmlns="">
            <p:pic>
              <p:nvPicPr>
                <p:cNvPr id="99" name="Ink 98">
                  <a:extLst>
                    <a:ext uri="{FF2B5EF4-FFF2-40B4-BE49-F238E27FC236}">
                      <a16:creationId xmlns:a16="http://schemas.microsoft.com/office/drawing/2014/main" id="{617A4560-8247-3A78-2908-A01994A0B7F4}"/>
                    </a:ext>
                  </a:extLst>
                </p:cNvPr>
                <p:cNvPicPr/>
                <p:nvPr/>
              </p:nvPicPr>
              <p:blipFill>
                <a:blip r:embed="rId7"/>
                <a:stretch>
                  <a:fillRect/>
                </a:stretch>
              </p:blipFill>
              <p:spPr>
                <a:xfrm>
                  <a:off x="9764453" y="1699267"/>
                  <a:ext cx="2235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0" name="Ink 99">
                  <a:extLst>
                    <a:ext uri="{FF2B5EF4-FFF2-40B4-BE49-F238E27FC236}">
                      <a16:creationId xmlns:a16="http://schemas.microsoft.com/office/drawing/2014/main" id="{3B8E1CB4-5138-7E4A-C3DB-33CB2FCE891E}"/>
                    </a:ext>
                  </a:extLst>
                </p14:cNvPr>
                <p14:cNvContentPartPr/>
                <p14:nvPr/>
              </p14:nvContentPartPr>
              <p14:xfrm>
                <a:off x="9939773" y="1787467"/>
                <a:ext cx="161280" cy="124920"/>
              </p14:xfrm>
            </p:contentPart>
          </mc:Choice>
          <mc:Fallback xmlns="">
            <p:pic>
              <p:nvPicPr>
                <p:cNvPr id="100" name="Ink 99">
                  <a:extLst>
                    <a:ext uri="{FF2B5EF4-FFF2-40B4-BE49-F238E27FC236}">
                      <a16:creationId xmlns:a16="http://schemas.microsoft.com/office/drawing/2014/main" id="{3B8E1CB4-5138-7E4A-C3DB-33CB2FCE891E}"/>
                    </a:ext>
                  </a:extLst>
                </p:cNvPr>
                <p:cNvPicPr/>
                <p:nvPr/>
              </p:nvPicPr>
              <p:blipFill>
                <a:blip r:embed="rId9"/>
                <a:stretch>
                  <a:fillRect/>
                </a:stretch>
              </p:blipFill>
              <p:spPr>
                <a:xfrm>
                  <a:off x="9925373" y="1773427"/>
                  <a:ext cx="189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1" name="Ink 100">
                  <a:extLst>
                    <a:ext uri="{FF2B5EF4-FFF2-40B4-BE49-F238E27FC236}">
                      <a16:creationId xmlns:a16="http://schemas.microsoft.com/office/drawing/2014/main" id="{61600234-EF40-584E-820C-B6C9C02886D5}"/>
                    </a:ext>
                  </a:extLst>
                </p14:cNvPr>
                <p14:cNvContentPartPr/>
                <p14:nvPr/>
              </p14:nvContentPartPr>
              <p14:xfrm>
                <a:off x="10134533" y="1679827"/>
                <a:ext cx="178200" cy="269280"/>
              </p14:xfrm>
            </p:contentPart>
          </mc:Choice>
          <mc:Fallback xmlns="">
            <p:pic>
              <p:nvPicPr>
                <p:cNvPr id="101" name="Ink 100">
                  <a:extLst>
                    <a:ext uri="{FF2B5EF4-FFF2-40B4-BE49-F238E27FC236}">
                      <a16:creationId xmlns:a16="http://schemas.microsoft.com/office/drawing/2014/main" id="{61600234-EF40-584E-820C-B6C9C02886D5}"/>
                    </a:ext>
                  </a:extLst>
                </p:cNvPr>
                <p:cNvPicPr/>
                <p:nvPr/>
              </p:nvPicPr>
              <p:blipFill>
                <a:blip r:embed="rId11"/>
                <a:stretch>
                  <a:fillRect/>
                </a:stretch>
              </p:blipFill>
              <p:spPr>
                <a:xfrm>
                  <a:off x="10120133" y="1665427"/>
                  <a:ext cx="2066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 name="Ink 101">
                  <a:extLst>
                    <a:ext uri="{FF2B5EF4-FFF2-40B4-BE49-F238E27FC236}">
                      <a16:creationId xmlns:a16="http://schemas.microsoft.com/office/drawing/2014/main" id="{583AE613-4415-0C48-6D9F-D99E51C83EC4}"/>
                    </a:ext>
                  </a:extLst>
                </p14:cNvPr>
                <p14:cNvContentPartPr/>
                <p14:nvPr/>
              </p14:nvContentPartPr>
              <p14:xfrm>
                <a:off x="10168373" y="1679827"/>
                <a:ext cx="59760" cy="34200"/>
              </p14:xfrm>
            </p:contentPart>
          </mc:Choice>
          <mc:Fallback xmlns="">
            <p:pic>
              <p:nvPicPr>
                <p:cNvPr id="102" name="Ink 101">
                  <a:extLst>
                    <a:ext uri="{FF2B5EF4-FFF2-40B4-BE49-F238E27FC236}">
                      <a16:creationId xmlns:a16="http://schemas.microsoft.com/office/drawing/2014/main" id="{583AE613-4415-0C48-6D9F-D99E51C83EC4}"/>
                    </a:ext>
                  </a:extLst>
                </p:cNvPr>
                <p:cNvPicPr/>
                <p:nvPr/>
              </p:nvPicPr>
              <p:blipFill>
                <a:blip r:embed="rId13"/>
                <a:stretch>
                  <a:fillRect/>
                </a:stretch>
              </p:blipFill>
              <p:spPr>
                <a:xfrm>
                  <a:off x="10153973" y="1665427"/>
                  <a:ext cx="88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3" name="Ink 102">
                  <a:extLst>
                    <a:ext uri="{FF2B5EF4-FFF2-40B4-BE49-F238E27FC236}">
                      <a16:creationId xmlns:a16="http://schemas.microsoft.com/office/drawing/2014/main" id="{22642B27-9DBB-B9C9-D1C0-48E2F1C67C03}"/>
                    </a:ext>
                  </a:extLst>
                </p14:cNvPr>
                <p14:cNvContentPartPr/>
                <p14:nvPr/>
              </p14:nvContentPartPr>
              <p14:xfrm>
                <a:off x="10312373" y="1867747"/>
                <a:ext cx="51120" cy="54360"/>
              </p14:xfrm>
            </p:contentPart>
          </mc:Choice>
          <mc:Fallback xmlns="">
            <p:pic>
              <p:nvPicPr>
                <p:cNvPr id="103" name="Ink 102">
                  <a:extLst>
                    <a:ext uri="{FF2B5EF4-FFF2-40B4-BE49-F238E27FC236}">
                      <a16:creationId xmlns:a16="http://schemas.microsoft.com/office/drawing/2014/main" id="{22642B27-9DBB-B9C9-D1C0-48E2F1C67C03}"/>
                    </a:ext>
                  </a:extLst>
                </p:cNvPr>
                <p:cNvPicPr/>
                <p:nvPr/>
              </p:nvPicPr>
              <p:blipFill>
                <a:blip r:embed="rId15"/>
                <a:stretch>
                  <a:fillRect/>
                </a:stretch>
              </p:blipFill>
              <p:spPr>
                <a:xfrm>
                  <a:off x="10297973" y="1853707"/>
                  <a:ext cx="79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4" name="Ink 103">
                  <a:extLst>
                    <a:ext uri="{FF2B5EF4-FFF2-40B4-BE49-F238E27FC236}">
                      <a16:creationId xmlns:a16="http://schemas.microsoft.com/office/drawing/2014/main" id="{F0EBDB53-3843-A23B-C56D-297589096F3F}"/>
                    </a:ext>
                  </a:extLst>
                </p14:cNvPr>
                <p14:cNvContentPartPr/>
                <p14:nvPr/>
              </p14:nvContentPartPr>
              <p14:xfrm>
                <a:off x="10075133" y="2123347"/>
                <a:ext cx="195120" cy="168120"/>
              </p14:xfrm>
            </p:contentPart>
          </mc:Choice>
          <mc:Fallback xmlns="">
            <p:pic>
              <p:nvPicPr>
                <p:cNvPr id="104" name="Ink 103">
                  <a:extLst>
                    <a:ext uri="{FF2B5EF4-FFF2-40B4-BE49-F238E27FC236}">
                      <a16:creationId xmlns:a16="http://schemas.microsoft.com/office/drawing/2014/main" id="{F0EBDB53-3843-A23B-C56D-297589096F3F}"/>
                    </a:ext>
                  </a:extLst>
                </p:cNvPr>
                <p:cNvPicPr/>
                <p:nvPr/>
              </p:nvPicPr>
              <p:blipFill>
                <a:blip r:embed="rId17"/>
                <a:stretch>
                  <a:fillRect/>
                </a:stretch>
              </p:blipFill>
              <p:spPr>
                <a:xfrm>
                  <a:off x="10061093" y="2108947"/>
                  <a:ext cx="223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 name="Ink 104">
                  <a:extLst>
                    <a:ext uri="{FF2B5EF4-FFF2-40B4-BE49-F238E27FC236}">
                      <a16:creationId xmlns:a16="http://schemas.microsoft.com/office/drawing/2014/main" id="{E1C67E81-6EBA-3EC2-E627-22F4D12F54FB}"/>
                    </a:ext>
                  </a:extLst>
                </p14:cNvPr>
                <p14:cNvContentPartPr/>
                <p14:nvPr/>
              </p14:nvContentPartPr>
              <p14:xfrm>
                <a:off x="10329293" y="2055667"/>
                <a:ext cx="144360" cy="289080"/>
              </p14:xfrm>
            </p:contentPart>
          </mc:Choice>
          <mc:Fallback xmlns="">
            <p:pic>
              <p:nvPicPr>
                <p:cNvPr id="105" name="Ink 104">
                  <a:extLst>
                    <a:ext uri="{FF2B5EF4-FFF2-40B4-BE49-F238E27FC236}">
                      <a16:creationId xmlns:a16="http://schemas.microsoft.com/office/drawing/2014/main" id="{E1C67E81-6EBA-3EC2-E627-22F4D12F54FB}"/>
                    </a:ext>
                  </a:extLst>
                </p:cNvPr>
                <p:cNvPicPr/>
                <p:nvPr/>
              </p:nvPicPr>
              <p:blipFill>
                <a:blip r:embed="rId19"/>
                <a:stretch>
                  <a:fillRect/>
                </a:stretch>
              </p:blipFill>
              <p:spPr>
                <a:xfrm>
                  <a:off x="10314893" y="2041267"/>
                  <a:ext cx="1728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6" name="Ink 105">
                  <a:extLst>
                    <a:ext uri="{FF2B5EF4-FFF2-40B4-BE49-F238E27FC236}">
                      <a16:creationId xmlns:a16="http://schemas.microsoft.com/office/drawing/2014/main" id="{C90A74E7-38C7-3653-998A-107E0D889D42}"/>
                    </a:ext>
                  </a:extLst>
                </p14:cNvPr>
                <p14:cNvContentPartPr/>
                <p14:nvPr/>
              </p14:nvContentPartPr>
              <p14:xfrm>
                <a:off x="10363133" y="2089867"/>
                <a:ext cx="68040" cy="40680"/>
              </p14:xfrm>
            </p:contentPart>
          </mc:Choice>
          <mc:Fallback xmlns="">
            <p:pic>
              <p:nvPicPr>
                <p:cNvPr id="106" name="Ink 105">
                  <a:extLst>
                    <a:ext uri="{FF2B5EF4-FFF2-40B4-BE49-F238E27FC236}">
                      <a16:creationId xmlns:a16="http://schemas.microsoft.com/office/drawing/2014/main" id="{C90A74E7-38C7-3653-998A-107E0D889D42}"/>
                    </a:ext>
                  </a:extLst>
                </p:cNvPr>
                <p:cNvPicPr/>
                <p:nvPr/>
              </p:nvPicPr>
              <p:blipFill>
                <a:blip r:embed="rId21"/>
                <a:stretch>
                  <a:fillRect/>
                </a:stretch>
              </p:blipFill>
              <p:spPr>
                <a:xfrm>
                  <a:off x="10348733" y="2075467"/>
                  <a:ext cx="964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7" name="Ink 106">
                  <a:extLst>
                    <a:ext uri="{FF2B5EF4-FFF2-40B4-BE49-F238E27FC236}">
                      <a16:creationId xmlns:a16="http://schemas.microsoft.com/office/drawing/2014/main" id="{0673C848-3A75-55C8-7ECD-3CB19793D844}"/>
                    </a:ext>
                  </a:extLst>
                </p14:cNvPr>
                <p14:cNvContentPartPr/>
                <p14:nvPr/>
              </p14:nvContentPartPr>
              <p14:xfrm>
                <a:off x="10464653" y="2283907"/>
                <a:ext cx="76680" cy="54360"/>
              </p14:xfrm>
            </p:contentPart>
          </mc:Choice>
          <mc:Fallback xmlns="">
            <p:pic>
              <p:nvPicPr>
                <p:cNvPr id="107" name="Ink 106">
                  <a:extLst>
                    <a:ext uri="{FF2B5EF4-FFF2-40B4-BE49-F238E27FC236}">
                      <a16:creationId xmlns:a16="http://schemas.microsoft.com/office/drawing/2014/main" id="{0673C848-3A75-55C8-7ECD-3CB19793D844}"/>
                    </a:ext>
                  </a:extLst>
                </p:cNvPr>
                <p:cNvPicPr/>
                <p:nvPr/>
              </p:nvPicPr>
              <p:blipFill>
                <a:blip r:embed="rId23"/>
                <a:stretch>
                  <a:fillRect/>
                </a:stretch>
              </p:blipFill>
              <p:spPr>
                <a:xfrm>
                  <a:off x="10450253" y="2269867"/>
                  <a:ext cx="10512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49" name="Ink 148">
                <a:extLst>
                  <a:ext uri="{FF2B5EF4-FFF2-40B4-BE49-F238E27FC236}">
                    <a16:creationId xmlns:a16="http://schemas.microsoft.com/office/drawing/2014/main" id="{EEEB059F-E589-B0D6-C6F1-4D8DDA1E94D1}"/>
                  </a:ext>
                </a:extLst>
              </p14:cNvPr>
              <p14:cNvContentPartPr/>
              <p14:nvPr/>
            </p14:nvContentPartPr>
            <p14:xfrm>
              <a:off x="4859813" y="5896147"/>
              <a:ext cx="686160" cy="87480"/>
            </p14:xfrm>
          </p:contentPart>
        </mc:Choice>
        <mc:Fallback xmlns="">
          <p:pic>
            <p:nvPicPr>
              <p:cNvPr id="149" name="Ink 148">
                <a:extLst>
                  <a:ext uri="{FF2B5EF4-FFF2-40B4-BE49-F238E27FC236}">
                    <a16:creationId xmlns:a16="http://schemas.microsoft.com/office/drawing/2014/main" id="{EEEB059F-E589-B0D6-C6F1-4D8DDA1E94D1}"/>
                  </a:ext>
                </a:extLst>
              </p:cNvPr>
              <p:cNvPicPr/>
              <p:nvPr/>
            </p:nvPicPr>
            <p:blipFill>
              <a:blip r:embed="rId25"/>
              <a:stretch>
                <a:fillRect/>
              </a:stretch>
            </p:blipFill>
            <p:spPr>
              <a:xfrm>
                <a:off x="4823813" y="5824147"/>
                <a:ext cx="757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0" name="Ink 149">
                <a:extLst>
                  <a:ext uri="{FF2B5EF4-FFF2-40B4-BE49-F238E27FC236}">
                    <a16:creationId xmlns:a16="http://schemas.microsoft.com/office/drawing/2014/main" id="{65738F0A-C6FD-BA07-ED13-622D8C5264C7}"/>
                  </a:ext>
                </a:extLst>
              </p14:cNvPr>
              <p14:cNvContentPartPr/>
              <p14:nvPr/>
            </p14:nvContentPartPr>
            <p14:xfrm>
              <a:off x="4838213" y="6063547"/>
              <a:ext cx="741600" cy="88200"/>
            </p14:xfrm>
          </p:contentPart>
        </mc:Choice>
        <mc:Fallback xmlns="">
          <p:pic>
            <p:nvPicPr>
              <p:cNvPr id="150" name="Ink 149">
                <a:extLst>
                  <a:ext uri="{FF2B5EF4-FFF2-40B4-BE49-F238E27FC236}">
                    <a16:creationId xmlns:a16="http://schemas.microsoft.com/office/drawing/2014/main" id="{65738F0A-C6FD-BA07-ED13-622D8C5264C7}"/>
                  </a:ext>
                </a:extLst>
              </p:cNvPr>
              <p:cNvPicPr/>
              <p:nvPr/>
            </p:nvPicPr>
            <p:blipFill>
              <a:blip r:embed="rId27"/>
              <a:stretch>
                <a:fillRect/>
              </a:stretch>
            </p:blipFill>
            <p:spPr>
              <a:xfrm>
                <a:off x="4802213" y="5991907"/>
                <a:ext cx="813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7" name="Ink 166">
                <a:extLst>
                  <a:ext uri="{FF2B5EF4-FFF2-40B4-BE49-F238E27FC236}">
                    <a16:creationId xmlns:a16="http://schemas.microsoft.com/office/drawing/2014/main" id="{0A7FDA46-8EFB-BCDE-8D2D-6F4B1E032D74}"/>
                  </a:ext>
                </a:extLst>
              </p14:cNvPr>
              <p14:cNvContentPartPr/>
              <p14:nvPr/>
            </p14:nvContentPartPr>
            <p14:xfrm>
              <a:off x="9304733" y="3142867"/>
              <a:ext cx="318240" cy="209160"/>
            </p14:xfrm>
          </p:contentPart>
        </mc:Choice>
        <mc:Fallback xmlns="">
          <p:pic>
            <p:nvPicPr>
              <p:cNvPr id="167" name="Ink 166">
                <a:extLst>
                  <a:ext uri="{FF2B5EF4-FFF2-40B4-BE49-F238E27FC236}">
                    <a16:creationId xmlns:a16="http://schemas.microsoft.com/office/drawing/2014/main" id="{0A7FDA46-8EFB-BCDE-8D2D-6F4B1E032D74}"/>
                  </a:ext>
                </a:extLst>
              </p:cNvPr>
              <p:cNvPicPr/>
              <p:nvPr/>
            </p:nvPicPr>
            <p:blipFill>
              <a:blip r:embed="rId29"/>
              <a:stretch>
                <a:fillRect/>
              </a:stretch>
            </p:blipFill>
            <p:spPr>
              <a:xfrm>
                <a:off x="9290333" y="3128467"/>
                <a:ext cx="346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8" name="Ink 167">
                <a:extLst>
                  <a:ext uri="{FF2B5EF4-FFF2-40B4-BE49-F238E27FC236}">
                    <a16:creationId xmlns:a16="http://schemas.microsoft.com/office/drawing/2014/main" id="{9F01D131-C27C-FB1C-B2BE-16AFFEA02CE6}"/>
                  </a:ext>
                </a:extLst>
              </p14:cNvPr>
              <p14:cNvContentPartPr/>
              <p14:nvPr/>
            </p14:nvContentPartPr>
            <p14:xfrm>
              <a:off x="9270893" y="3136747"/>
              <a:ext cx="313560" cy="212400"/>
            </p14:xfrm>
          </p:contentPart>
        </mc:Choice>
        <mc:Fallback xmlns="">
          <p:pic>
            <p:nvPicPr>
              <p:cNvPr id="168" name="Ink 167">
                <a:extLst>
                  <a:ext uri="{FF2B5EF4-FFF2-40B4-BE49-F238E27FC236}">
                    <a16:creationId xmlns:a16="http://schemas.microsoft.com/office/drawing/2014/main" id="{9F01D131-C27C-FB1C-B2BE-16AFFEA02CE6}"/>
                  </a:ext>
                </a:extLst>
              </p:cNvPr>
              <p:cNvPicPr/>
              <p:nvPr/>
            </p:nvPicPr>
            <p:blipFill>
              <a:blip r:embed="rId31"/>
              <a:stretch>
                <a:fillRect/>
              </a:stretch>
            </p:blipFill>
            <p:spPr>
              <a:xfrm>
                <a:off x="9256493" y="3122707"/>
                <a:ext cx="342000" cy="240840"/>
              </a:xfrm>
              <a:prstGeom prst="rect">
                <a:avLst/>
              </a:prstGeom>
            </p:spPr>
          </p:pic>
        </mc:Fallback>
      </mc:AlternateContent>
      <p:grpSp>
        <p:nvGrpSpPr>
          <p:cNvPr id="191" name="Group 190">
            <a:extLst>
              <a:ext uri="{FF2B5EF4-FFF2-40B4-BE49-F238E27FC236}">
                <a16:creationId xmlns:a16="http://schemas.microsoft.com/office/drawing/2014/main" id="{74989CBD-C8A6-D33B-5FAA-150B74FA7CE0}"/>
              </a:ext>
            </a:extLst>
          </p:cNvPr>
          <p:cNvGrpSpPr/>
          <p:nvPr/>
        </p:nvGrpSpPr>
        <p:grpSpPr>
          <a:xfrm>
            <a:off x="1921853" y="3130267"/>
            <a:ext cx="10177200" cy="3538080"/>
            <a:chOff x="1921853" y="3130267"/>
            <a:chExt cx="10177200" cy="3538080"/>
          </a:xfrm>
        </p:grpSpPr>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ED5AA1D5-4CA8-28A2-87FE-EAE0F8B339D3}"/>
                    </a:ext>
                  </a:extLst>
                </p14:cNvPr>
                <p14:cNvContentPartPr/>
                <p14:nvPr/>
              </p14:nvContentPartPr>
              <p14:xfrm>
                <a:off x="2564813" y="4821907"/>
                <a:ext cx="85680" cy="1481040"/>
              </p14:xfrm>
            </p:contentPart>
          </mc:Choice>
          <mc:Fallback xmlns="">
            <p:pic>
              <p:nvPicPr>
                <p:cNvPr id="3" name="Ink 2">
                  <a:extLst>
                    <a:ext uri="{FF2B5EF4-FFF2-40B4-BE49-F238E27FC236}">
                      <a16:creationId xmlns:a16="http://schemas.microsoft.com/office/drawing/2014/main" id="{ED5AA1D5-4CA8-28A2-87FE-EAE0F8B339D3}"/>
                    </a:ext>
                  </a:extLst>
                </p:cNvPr>
                <p:cNvPicPr/>
                <p:nvPr/>
              </p:nvPicPr>
              <p:blipFill>
                <a:blip r:embed="rId33"/>
                <a:stretch>
                  <a:fillRect/>
                </a:stretch>
              </p:blipFill>
              <p:spPr>
                <a:xfrm>
                  <a:off x="2554373" y="4811467"/>
                  <a:ext cx="106920" cy="150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4D03B93A-F0E5-F9AA-6CC7-EE06156A1932}"/>
                    </a:ext>
                  </a:extLst>
                </p14:cNvPr>
                <p14:cNvContentPartPr/>
                <p14:nvPr/>
              </p14:nvContentPartPr>
              <p14:xfrm>
                <a:off x="2471933" y="4680787"/>
                <a:ext cx="3277080" cy="1726200"/>
              </p14:xfrm>
            </p:contentPart>
          </mc:Choice>
          <mc:Fallback xmlns="">
            <p:pic>
              <p:nvPicPr>
                <p:cNvPr id="5" name="Ink 4">
                  <a:extLst>
                    <a:ext uri="{FF2B5EF4-FFF2-40B4-BE49-F238E27FC236}">
                      <a16:creationId xmlns:a16="http://schemas.microsoft.com/office/drawing/2014/main" id="{4D03B93A-F0E5-F9AA-6CC7-EE06156A1932}"/>
                    </a:ext>
                  </a:extLst>
                </p:cNvPr>
                <p:cNvPicPr/>
                <p:nvPr/>
              </p:nvPicPr>
              <p:blipFill>
                <a:blip r:embed="rId35"/>
                <a:stretch>
                  <a:fillRect/>
                </a:stretch>
              </p:blipFill>
              <p:spPr>
                <a:xfrm>
                  <a:off x="2461493" y="4670347"/>
                  <a:ext cx="3298320" cy="174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 name="Ink 7">
                  <a:extLst>
                    <a:ext uri="{FF2B5EF4-FFF2-40B4-BE49-F238E27FC236}">
                      <a16:creationId xmlns:a16="http://schemas.microsoft.com/office/drawing/2014/main" id="{23B0B930-55D9-A6A2-DACA-447533DE8335}"/>
                    </a:ext>
                  </a:extLst>
                </p14:cNvPr>
                <p14:cNvContentPartPr/>
                <p14:nvPr/>
              </p14:nvContentPartPr>
              <p14:xfrm>
                <a:off x="4622213" y="4707787"/>
                <a:ext cx="51480" cy="1591560"/>
              </p14:xfrm>
            </p:contentPart>
          </mc:Choice>
          <mc:Fallback xmlns="">
            <p:pic>
              <p:nvPicPr>
                <p:cNvPr id="8" name="Ink 7">
                  <a:extLst>
                    <a:ext uri="{FF2B5EF4-FFF2-40B4-BE49-F238E27FC236}">
                      <a16:creationId xmlns:a16="http://schemas.microsoft.com/office/drawing/2014/main" id="{23B0B930-55D9-A6A2-DACA-447533DE8335}"/>
                    </a:ext>
                  </a:extLst>
                </p:cNvPr>
                <p:cNvPicPr/>
                <p:nvPr/>
              </p:nvPicPr>
              <p:blipFill>
                <a:blip r:embed="rId37"/>
                <a:stretch>
                  <a:fillRect/>
                </a:stretch>
              </p:blipFill>
              <p:spPr>
                <a:xfrm>
                  <a:off x="4611413" y="4697347"/>
                  <a:ext cx="72720" cy="161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 name="Ink 10">
                  <a:extLst>
                    <a:ext uri="{FF2B5EF4-FFF2-40B4-BE49-F238E27FC236}">
                      <a16:creationId xmlns:a16="http://schemas.microsoft.com/office/drawing/2014/main" id="{47FDEDAD-1AE8-F219-A8AE-5FD897EEC317}"/>
                    </a:ext>
                  </a:extLst>
                </p14:cNvPr>
                <p14:cNvContentPartPr/>
                <p14:nvPr/>
              </p14:nvContentPartPr>
              <p14:xfrm>
                <a:off x="3678293" y="4815067"/>
                <a:ext cx="56160" cy="1564920"/>
              </p14:xfrm>
            </p:contentPart>
          </mc:Choice>
          <mc:Fallback xmlns="">
            <p:pic>
              <p:nvPicPr>
                <p:cNvPr id="11" name="Ink 10">
                  <a:extLst>
                    <a:ext uri="{FF2B5EF4-FFF2-40B4-BE49-F238E27FC236}">
                      <a16:creationId xmlns:a16="http://schemas.microsoft.com/office/drawing/2014/main" id="{47FDEDAD-1AE8-F219-A8AE-5FD897EEC317}"/>
                    </a:ext>
                  </a:extLst>
                </p:cNvPr>
                <p:cNvPicPr/>
                <p:nvPr/>
              </p:nvPicPr>
              <p:blipFill>
                <a:blip r:embed="rId39"/>
                <a:stretch>
                  <a:fillRect/>
                </a:stretch>
              </p:blipFill>
              <p:spPr>
                <a:xfrm>
                  <a:off x="3667493" y="4804267"/>
                  <a:ext cx="77400" cy="1586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Ink 13">
                  <a:extLst>
                    <a:ext uri="{FF2B5EF4-FFF2-40B4-BE49-F238E27FC236}">
                      <a16:creationId xmlns:a16="http://schemas.microsoft.com/office/drawing/2014/main" id="{3177341B-5A3B-852F-461E-0843892D3390}"/>
                    </a:ext>
                  </a:extLst>
                </p14:cNvPr>
                <p14:cNvContentPartPr/>
                <p14:nvPr/>
              </p14:nvContentPartPr>
              <p14:xfrm>
                <a:off x="4876733" y="4828747"/>
                <a:ext cx="9000" cy="20880"/>
              </p14:xfrm>
            </p:contentPart>
          </mc:Choice>
          <mc:Fallback xmlns="">
            <p:pic>
              <p:nvPicPr>
                <p:cNvPr id="14" name="Ink 13">
                  <a:extLst>
                    <a:ext uri="{FF2B5EF4-FFF2-40B4-BE49-F238E27FC236}">
                      <a16:creationId xmlns:a16="http://schemas.microsoft.com/office/drawing/2014/main" id="{3177341B-5A3B-852F-461E-0843892D3390}"/>
                    </a:ext>
                  </a:extLst>
                </p:cNvPr>
                <p:cNvPicPr/>
                <p:nvPr/>
              </p:nvPicPr>
              <p:blipFill>
                <a:blip r:embed="rId41"/>
                <a:stretch>
                  <a:fillRect/>
                </a:stretch>
              </p:blipFill>
              <p:spPr>
                <a:xfrm>
                  <a:off x="4865933" y="4817947"/>
                  <a:ext cx="30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Ink 16">
                  <a:extLst>
                    <a:ext uri="{FF2B5EF4-FFF2-40B4-BE49-F238E27FC236}">
                      <a16:creationId xmlns:a16="http://schemas.microsoft.com/office/drawing/2014/main" id="{258E7DFD-0B7F-36E7-B1A2-9CD29BB1908F}"/>
                    </a:ext>
                  </a:extLst>
                </p14:cNvPr>
                <p14:cNvContentPartPr/>
                <p14:nvPr/>
              </p14:nvContentPartPr>
              <p14:xfrm>
                <a:off x="4851173" y="4768267"/>
                <a:ext cx="178200" cy="174960"/>
              </p14:xfrm>
            </p:contentPart>
          </mc:Choice>
          <mc:Fallback xmlns="">
            <p:pic>
              <p:nvPicPr>
                <p:cNvPr id="17" name="Ink 16">
                  <a:extLst>
                    <a:ext uri="{FF2B5EF4-FFF2-40B4-BE49-F238E27FC236}">
                      <a16:creationId xmlns:a16="http://schemas.microsoft.com/office/drawing/2014/main" id="{258E7DFD-0B7F-36E7-B1A2-9CD29BB1908F}"/>
                    </a:ext>
                  </a:extLst>
                </p:cNvPr>
                <p:cNvPicPr/>
                <p:nvPr/>
              </p:nvPicPr>
              <p:blipFill>
                <a:blip r:embed="rId43"/>
                <a:stretch>
                  <a:fillRect/>
                </a:stretch>
              </p:blipFill>
              <p:spPr>
                <a:xfrm>
                  <a:off x="4840733" y="4757467"/>
                  <a:ext cx="199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 name="Ink 17">
                  <a:extLst>
                    <a:ext uri="{FF2B5EF4-FFF2-40B4-BE49-F238E27FC236}">
                      <a16:creationId xmlns:a16="http://schemas.microsoft.com/office/drawing/2014/main" id="{223EB175-6B4A-F37C-2A6A-40E8ED329EA5}"/>
                    </a:ext>
                  </a:extLst>
                </p14:cNvPr>
                <p14:cNvContentPartPr/>
                <p14:nvPr/>
              </p14:nvContentPartPr>
              <p14:xfrm>
                <a:off x="5020733" y="4802107"/>
                <a:ext cx="245880" cy="127440"/>
              </p14:xfrm>
            </p:contentPart>
          </mc:Choice>
          <mc:Fallback xmlns="">
            <p:pic>
              <p:nvPicPr>
                <p:cNvPr id="18" name="Ink 17">
                  <a:extLst>
                    <a:ext uri="{FF2B5EF4-FFF2-40B4-BE49-F238E27FC236}">
                      <a16:creationId xmlns:a16="http://schemas.microsoft.com/office/drawing/2014/main" id="{223EB175-6B4A-F37C-2A6A-40E8ED329EA5}"/>
                    </a:ext>
                  </a:extLst>
                </p:cNvPr>
                <p:cNvPicPr/>
                <p:nvPr/>
              </p:nvPicPr>
              <p:blipFill>
                <a:blip r:embed="rId45"/>
                <a:stretch>
                  <a:fillRect/>
                </a:stretch>
              </p:blipFill>
              <p:spPr>
                <a:xfrm>
                  <a:off x="5009933" y="4791307"/>
                  <a:ext cx="267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 name="Ink 18">
                  <a:extLst>
                    <a:ext uri="{FF2B5EF4-FFF2-40B4-BE49-F238E27FC236}">
                      <a16:creationId xmlns:a16="http://schemas.microsoft.com/office/drawing/2014/main" id="{79BDB243-886C-D553-59A5-FBF44D6317A1}"/>
                    </a:ext>
                  </a:extLst>
                </p14:cNvPr>
                <p14:cNvContentPartPr/>
                <p14:nvPr/>
              </p14:nvContentPartPr>
              <p14:xfrm>
                <a:off x="5274533" y="4748107"/>
                <a:ext cx="25920" cy="20520"/>
              </p14:xfrm>
            </p:contentPart>
          </mc:Choice>
          <mc:Fallback xmlns="">
            <p:pic>
              <p:nvPicPr>
                <p:cNvPr id="19" name="Ink 18">
                  <a:extLst>
                    <a:ext uri="{FF2B5EF4-FFF2-40B4-BE49-F238E27FC236}">
                      <a16:creationId xmlns:a16="http://schemas.microsoft.com/office/drawing/2014/main" id="{79BDB243-886C-D553-59A5-FBF44D6317A1}"/>
                    </a:ext>
                  </a:extLst>
                </p:cNvPr>
                <p:cNvPicPr/>
                <p:nvPr/>
              </p:nvPicPr>
              <p:blipFill>
                <a:blip r:embed="rId47"/>
                <a:stretch>
                  <a:fillRect/>
                </a:stretch>
              </p:blipFill>
              <p:spPr>
                <a:xfrm>
                  <a:off x="5264093" y="4737307"/>
                  <a:ext cx="47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 name="Ink 19">
                  <a:extLst>
                    <a:ext uri="{FF2B5EF4-FFF2-40B4-BE49-F238E27FC236}">
                      <a16:creationId xmlns:a16="http://schemas.microsoft.com/office/drawing/2014/main" id="{9F3B7C45-8D92-E230-783A-2A489E553DA9}"/>
                    </a:ext>
                  </a:extLst>
                </p14:cNvPr>
                <p14:cNvContentPartPr/>
                <p14:nvPr/>
              </p14:nvContentPartPr>
              <p14:xfrm>
                <a:off x="5350853" y="4808587"/>
                <a:ext cx="93600" cy="107640"/>
              </p14:xfrm>
            </p:contentPart>
          </mc:Choice>
          <mc:Fallback xmlns="">
            <p:pic>
              <p:nvPicPr>
                <p:cNvPr id="20" name="Ink 19">
                  <a:extLst>
                    <a:ext uri="{FF2B5EF4-FFF2-40B4-BE49-F238E27FC236}">
                      <a16:creationId xmlns:a16="http://schemas.microsoft.com/office/drawing/2014/main" id="{9F3B7C45-8D92-E230-783A-2A489E553DA9}"/>
                    </a:ext>
                  </a:extLst>
                </p:cNvPr>
                <p:cNvPicPr/>
                <p:nvPr/>
              </p:nvPicPr>
              <p:blipFill>
                <a:blip r:embed="rId49"/>
                <a:stretch>
                  <a:fillRect/>
                </a:stretch>
              </p:blipFill>
              <p:spPr>
                <a:xfrm>
                  <a:off x="5340053" y="4798147"/>
                  <a:ext cx="114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FDF8ECCA-4DEF-3A50-12A6-0006EE9483E9}"/>
                    </a:ext>
                  </a:extLst>
                </p14:cNvPr>
                <p14:cNvContentPartPr/>
                <p14:nvPr/>
              </p14:nvContentPartPr>
              <p14:xfrm>
                <a:off x="4834253" y="5180827"/>
                <a:ext cx="276120" cy="148680"/>
              </p14:xfrm>
            </p:contentPart>
          </mc:Choice>
          <mc:Fallback xmlns="">
            <p:pic>
              <p:nvPicPr>
                <p:cNvPr id="23" name="Ink 22">
                  <a:extLst>
                    <a:ext uri="{FF2B5EF4-FFF2-40B4-BE49-F238E27FC236}">
                      <a16:creationId xmlns:a16="http://schemas.microsoft.com/office/drawing/2014/main" id="{FDF8ECCA-4DEF-3A50-12A6-0006EE9483E9}"/>
                    </a:ext>
                  </a:extLst>
                </p:cNvPr>
                <p:cNvPicPr/>
                <p:nvPr/>
              </p:nvPicPr>
              <p:blipFill>
                <a:blip r:embed="rId51"/>
                <a:stretch>
                  <a:fillRect/>
                </a:stretch>
              </p:blipFill>
              <p:spPr>
                <a:xfrm>
                  <a:off x="4823813" y="5170027"/>
                  <a:ext cx="297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0C70D5E6-6E28-DA22-BECF-2B0C3528DF17}"/>
                    </a:ext>
                  </a:extLst>
                </p14:cNvPr>
                <p14:cNvContentPartPr/>
                <p14:nvPr/>
              </p14:nvContentPartPr>
              <p14:xfrm>
                <a:off x="5198213" y="5190907"/>
                <a:ext cx="68040" cy="108000"/>
              </p14:xfrm>
            </p:contentPart>
          </mc:Choice>
          <mc:Fallback xmlns="">
            <p:pic>
              <p:nvPicPr>
                <p:cNvPr id="24" name="Ink 23">
                  <a:extLst>
                    <a:ext uri="{FF2B5EF4-FFF2-40B4-BE49-F238E27FC236}">
                      <a16:creationId xmlns:a16="http://schemas.microsoft.com/office/drawing/2014/main" id="{0C70D5E6-6E28-DA22-BECF-2B0C3528DF17}"/>
                    </a:ext>
                  </a:extLst>
                </p:cNvPr>
                <p:cNvPicPr/>
                <p:nvPr/>
              </p:nvPicPr>
              <p:blipFill>
                <a:blip r:embed="rId53"/>
                <a:stretch>
                  <a:fillRect/>
                </a:stretch>
              </p:blipFill>
              <p:spPr>
                <a:xfrm>
                  <a:off x="5187773" y="5180467"/>
                  <a:ext cx="89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 name="Ink 24">
                  <a:extLst>
                    <a:ext uri="{FF2B5EF4-FFF2-40B4-BE49-F238E27FC236}">
                      <a16:creationId xmlns:a16="http://schemas.microsoft.com/office/drawing/2014/main" id="{30203928-AE56-E1DF-ABD1-8C3E6956FBB2}"/>
                    </a:ext>
                  </a:extLst>
                </p14:cNvPr>
                <p14:cNvContentPartPr/>
                <p14:nvPr/>
              </p14:nvContentPartPr>
              <p14:xfrm>
                <a:off x="5291453" y="5190907"/>
                <a:ext cx="178200" cy="135000"/>
              </p14:xfrm>
            </p:contentPart>
          </mc:Choice>
          <mc:Fallback xmlns="">
            <p:pic>
              <p:nvPicPr>
                <p:cNvPr id="25" name="Ink 24">
                  <a:extLst>
                    <a:ext uri="{FF2B5EF4-FFF2-40B4-BE49-F238E27FC236}">
                      <a16:creationId xmlns:a16="http://schemas.microsoft.com/office/drawing/2014/main" id="{30203928-AE56-E1DF-ABD1-8C3E6956FBB2}"/>
                    </a:ext>
                  </a:extLst>
                </p:cNvPr>
                <p:cNvPicPr/>
                <p:nvPr/>
              </p:nvPicPr>
              <p:blipFill>
                <a:blip r:embed="rId55"/>
                <a:stretch>
                  <a:fillRect/>
                </a:stretch>
              </p:blipFill>
              <p:spPr>
                <a:xfrm>
                  <a:off x="5281013" y="5180467"/>
                  <a:ext cx="199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 name="Ink 25">
                  <a:extLst>
                    <a:ext uri="{FF2B5EF4-FFF2-40B4-BE49-F238E27FC236}">
                      <a16:creationId xmlns:a16="http://schemas.microsoft.com/office/drawing/2014/main" id="{52326979-FC88-1DE1-5543-CC6C6808F4C0}"/>
                    </a:ext>
                  </a:extLst>
                </p14:cNvPr>
                <p14:cNvContentPartPr/>
                <p14:nvPr/>
              </p14:nvContentPartPr>
              <p14:xfrm>
                <a:off x="5443733" y="5137267"/>
                <a:ext cx="110520" cy="215280"/>
              </p14:xfrm>
            </p:contentPart>
          </mc:Choice>
          <mc:Fallback xmlns="">
            <p:pic>
              <p:nvPicPr>
                <p:cNvPr id="26" name="Ink 25">
                  <a:extLst>
                    <a:ext uri="{FF2B5EF4-FFF2-40B4-BE49-F238E27FC236}">
                      <a16:creationId xmlns:a16="http://schemas.microsoft.com/office/drawing/2014/main" id="{52326979-FC88-1DE1-5543-CC6C6808F4C0}"/>
                    </a:ext>
                  </a:extLst>
                </p:cNvPr>
                <p:cNvPicPr/>
                <p:nvPr/>
              </p:nvPicPr>
              <p:blipFill>
                <a:blip r:embed="rId57"/>
                <a:stretch>
                  <a:fillRect/>
                </a:stretch>
              </p:blipFill>
              <p:spPr>
                <a:xfrm>
                  <a:off x="5433293" y="5126827"/>
                  <a:ext cx="131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Ink 28">
                  <a:extLst>
                    <a:ext uri="{FF2B5EF4-FFF2-40B4-BE49-F238E27FC236}">
                      <a16:creationId xmlns:a16="http://schemas.microsoft.com/office/drawing/2014/main" id="{F23BBAFA-B349-125D-1025-3DABB1EA1FF2}"/>
                    </a:ext>
                  </a:extLst>
                </p14:cNvPr>
                <p14:cNvContentPartPr/>
                <p14:nvPr/>
              </p14:nvContentPartPr>
              <p14:xfrm>
                <a:off x="4842893" y="5573947"/>
                <a:ext cx="178200" cy="174960"/>
              </p14:xfrm>
            </p:contentPart>
          </mc:Choice>
          <mc:Fallback xmlns="">
            <p:pic>
              <p:nvPicPr>
                <p:cNvPr id="29" name="Ink 28">
                  <a:extLst>
                    <a:ext uri="{FF2B5EF4-FFF2-40B4-BE49-F238E27FC236}">
                      <a16:creationId xmlns:a16="http://schemas.microsoft.com/office/drawing/2014/main" id="{F23BBAFA-B349-125D-1025-3DABB1EA1FF2}"/>
                    </a:ext>
                  </a:extLst>
                </p:cNvPr>
                <p:cNvPicPr/>
                <p:nvPr/>
              </p:nvPicPr>
              <p:blipFill>
                <a:blip r:embed="rId59"/>
                <a:stretch>
                  <a:fillRect/>
                </a:stretch>
              </p:blipFill>
              <p:spPr>
                <a:xfrm>
                  <a:off x="4832093" y="5563147"/>
                  <a:ext cx="199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Ink 29">
                  <a:extLst>
                    <a:ext uri="{FF2B5EF4-FFF2-40B4-BE49-F238E27FC236}">
                      <a16:creationId xmlns:a16="http://schemas.microsoft.com/office/drawing/2014/main" id="{273AF737-5CA4-7EF0-D0FC-DDC4A21BB041}"/>
                    </a:ext>
                  </a:extLst>
                </p14:cNvPr>
                <p14:cNvContentPartPr/>
                <p14:nvPr/>
              </p14:nvContentPartPr>
              <p14:xfrm>
                <a:off x="5029013" y="5607427"/>
                <a:ext cx="220320" cy="121320"/>
              </p14:xfrm>
            </p:contentPart>
          </mc:Choice>
          <mc:Fallback xmlns="">
            <p:pic>
              <p:nvPicPr>
                <p:cNvPr id="30" name="Ink 29">
                  <a:extLst>
                    <a:ext uri="{FF2B5EF4-FFF2-40B4-BE49-F238E27FC236}">
                      <a16:creationId xmlns:a16="http://schemas.microsoft.com/office/drawing/2014/main" id="{273AF737-5CA4-7EF0-D0FC-DDC4A21BB041}"/>
                    </a:ext>
                  </a:extLst>
                </p:cNvPr>
                <p:cNvPicPr/>
                <p:nvPr/>
              </p:nvPicPr>
              <p:blipFill>
                <a:blip r:embed="rId61"/>
                <a:stretch>
                  <a:fillRect/>
                </a:stretch>
              </p:blipFill>
              <p:spPr>
                <a:xfrm>
                  <a:off x="5018573" y="5596627"/>
                  <a:ext cx="2415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1" name="Ink 30">
                  <a:extLst>
                    <a:ext uri="{FF2B5EF4-FFF2-40B4-BE49-F238E27FC236}">
                      <a16:creationId xmlns:a16="http://schemas.microsoft.com/office/drawing/2014/main" id="{FA19D3CD-29C0-0927-59A6-172802D35F23}"/>
                    </a:ext>
                  </a:extLst>
                </p14:cNvPr>
                <p14:cNvContentPartPr/>
                <p14:nvPr/>
              </p14:nvContentPartPr>
              <p14:xfrm>
                <a:off x="5300093" y="5526787"/>
                <a:ext cx="17280" cy="33840"/>
              </p14:xfrm>
            </p:contentPart>
          </mc:Choice>
          <mc:Fallback xmlns="">
            <p:pic>
              <p:nvPicPr>
                <p:cNvPr id="31" name="Ink 30">
                  <a:extLst>
                    <a:ext uri="{FF2B5EF4-FFF2-40B4-BE49-F238E27FC236}">
                      <a16:creationId xmlns:a16="http://schemas.microsoft.com/office/drawing/2014/main" id="{FA19D3CD-29C0-0927-59A6-172802D35F23}"/>
                    </a:ext>
                  </a:extLst>
                </p:cNvPr>
                <p:cNvPicPr/>
                <p:nvPr/>
              </p:nvPicPr>
              <p:blipFill>
                <a:blip r:embed="rId63"/>
                <a:stretch>
                  <a:fillRect/>
                </a:stretch>
              </p:blipFill>
              <p:spPr>
                <a:xfrm>
                  <a:off x="5289293" y="5516347"/>
                  <a:ext cx="385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2" name="Ink 31">
                  <a:extLst>
                    <a:ext uri="{FF2B5EF4-FFF2-40B4-BE49-F238E27FC236}">
                      <a16:creationId xmlns:a16="http://schemas.microsoft.com/office/drawing/2014/main" id="{05B2C73E-EDA9-C8C4-5403-12C949B9DBDD}"/>
                    </a:ext>
                  </a:extLst>
                </p14:cNvPr>
                <p14:cNvContentPartPr/>
                <p14:nvPr/>
              </p14:nvContentPartPr>
              <p14:xfrm>
                <a:off x="5333933" y="5590147"/>
                <a:ext cx="101880" cy="131760"/>
              </p14:xfrm>
            </p:contentPart>
          </mc:Choice>
          <mc:Fallback xmlns="">
            <p:pic>
              <p:nvPicPr>
                <p:cNvPr id="32" name="Ink 31">
                  <a:extLst>
                    <a:ext uri="{FF2B5EF4-FFF2-40B4-BE49-F238E27FC236}">
                      <a16:creationId xmlns:a16="http://schemas.microsoft.com/office/drawing/2014/main" id="{05B2C73E-EDA9-C8C4-5403-12C949B9DBDD}"/>
                    </a:ext>
                  </a:extLst>
                </p:cNvPr>
                <p:cNvPicPr/>
                <p:nvPr/>
              </p:nvPicPr>
              <p:blipFill>
                <a:blip r:embed="rId65"/>
                <a:stretch>
                  <a:fillRect/>
                </a:stretch>
              </p:blipFill>
              <p:spPr>
                <a:xfrm>
                  <a:off x="5323133" y="5579707"/>
                  <a:ext cx="123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Ink 34">
                  <a:extLst>
                    <a:ext uri="{FF2B5EF4-FFF2-40B4-BE49-F238E27FC236}">
                      <a16:creationId xmlns:a16="http://schemas.microsoft.com/office/drawing/2014/main" id="{9431EDFC-71B3-69A3-E3AD-59F9C4E41B83}"/>
                    </a:ext>
                  </a:extLst>
                </p14:cNvPr>
                <p14:cNvContentPartPr/>
                <p14:nvPr/>
              </p14:nvContentPartPr>
              <p14:xfrm>
                <a:off x="4774853" y="5990107"/>
                <a:ext cx="347400" cy="148680"/>
              </p14:xfrm>
            </p:contentPart>
          </mc:Choice>
          <mc:Fallback xmlns="">
            <p:pic>
              <p:nvPicPr>
                <p:cNvPr id="35" name="Ink 34">
                  <a:extLst>
                    <a:ext uri="{FF2B5EF4-FFF2-40B4-BE49-F238E27FC236}">
                      <a16:creationId xmlns:a16="http://schemas.microsoft.com/office/drawing/2014/main" id="{9431EDFC-71B3-69A3-E3AD-59F9C4E41B83}"/>
                    </a:ext>
                  </a:extLst>
                </p:cNvPr>
                <p:cNvPicPr/>
                <p:nvPr/>
              </p:nvPicPr>
              <p:blipFill>
                <a:blip r:embed="rId67"/>
                <a:stretch>
                  <a:fillRect/>
                </a:stretch>
              </p:blipFill>
              <p:spPr>
                <a:xfrm>
                  <a:off x="4764413" y="5979667"/>
                  <a:ext cx="368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Ink 35">
                  <a:extLst>
                    <a:ext uri="{FF2B5EF4-FFF2-40B4-BE49-F238E27FC236}">
                      <a16:creationId xmlns:a16="http://schemas.microsoft.com/office/drawing/2014/main" id="{8B26EB29-B32C-EE82-8D79-285346B1E893}"/>
                    </a:ext>
                  </a:extLst>
                </p14:cNvPr>
                <p14:cNvContentPartPr/>
                <p14:nvPr/>
              </p14:nvContentPartPr>
              <p14:xfrm>
                <a:off x="5240693" y="5979667"/>
                <a:ext cx="144360" cy="145080"/>
              </p14:xfrm>
            </p:contentPart>
          </mc:Choice>
          <mc:Fallback xmlns="">
            <p:pic>
              <p:nvPicPr>
                <p:cNvPr id="36" name="Ink 35">
                  <a:extLst>
                    <a:ext uri="{FF2B5EF4-FFF2-40B4-BE49-F238E27FC236}">
                      <a16:creationId xmlns:a16="http://schemas.microsoft.com/office/drawing/2014/main" id="{8B26EB29-B32C-EE82-8D79-285346B1E893}"/>
                    </a:ext>
                  </a:extLst>
                </p:cNvPr>
                <p:cNvPicPr/>
                <p:nvPr/>
              </p:nvPicPr>
              <p:blipFill>
                <a:blip r:embed="rId69"/>
                <a:stretch>
                  <a:fillRect/>
                </a:stretch>
              </p:blipFill>
              <p:spPr>
                <a:xfrm>
                  <a:off x="5229893" y="5968867"/>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Ink 36">
                  <a:extLst>
                    <a:ext uri="{FF2B5EF4-FFF2-40B4-BE49-F238E27FC236}">
                      <a16:creationId xmlns:a16="http://schemas.microsoft.com/office/drawing/2014/main" id="{4B2565EC-EBC4-9D74-29C3-1711A3BFE340}"/>
                    </a:ext>
                  </a:extLst>
                </p14:cNvPr>
                <p14:cNvContentPartPr/>
                <p14:nvPr/>
              </p14:nvContentPartPr>
              <p14:xfrm>
                <a:off x="5392973" y="6010267"/>
                <a:ext cx="135720" cy="74160"/>
              </p14:xfrm>
            </p:contentPart>
          </mc:Choice>
          <mc:Fallback xmlns="">
            <p:pic>
              <p:nvPicPr>
                <p:cNvPr id="37" name="Ink 36">
                  <a:extLst>
                    <a:ext uri="{FF2B5EF4-FFF2-40B4-BE49-F238E27FC236}">
                      <a16:creationId xmlns:a16="http://schemas.microsoft.com/office/drawing/2014/main" id="{4B2565EC-EBC4-9D74-29C3-1711A3BFE340}"/>
                    </a:ext>
                  </a:extLst>
                </p:cNvPr>
                <p:cNvPicPr/>
                <p:nvPr/>
              </p:nvPicPr>
              <p:blipFill>
                <a:blip r:embed="rId71"/>
                <a:stretch>
                  <a:fillRect/>
                </a:stretch>
              </p:blipFill>
              <p:spPr>
                <a:xfrm>
                  <a:off x="5382533" y="5999467"/>
                  <a:ext cx="15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Ink 37">
                  <a:extLst>
                    <a:ext uri="{FF2B5EF4-FFF2-40B4-BE49-F238E27FC236}">
                      <a16:creationId xmlns:a16="http://schemas.microsoft.com/office/drawing/2014/main" id="{F50C1484-3B85-0D61-F115-BCDE4B4034B3}"/>
                    </a:ext>
                  </a:extLst>
                </p14:cNvPr>
                <p14:cNvContentPartPr/>
                <p14:nvPr/>
              </p14:nvContentPartPr>
              <p14:xfrm>
                <a:off x="5536973" y="5976787"/>
                <a:ext cx="25920" cy="6840"/>
              </p14:xfrm>
            </p:contentPart>
          </mc:Choice>
          <mc:Fallback xmlns="">
            <p:pic>
              <p:nvPicPr>
                <p:cNvPr id="38" name="Ink 37">
                  <a:extLst>
                    <a:ext uri="{FF2B5EF4-FFF2-40B4-BE49-F238E27FC236}">
                      <a16:creationId xmlns:a16="http://schemas.microsoft.com/office/drawing/2014/main" id="{F50C1484-3B85-0D61-F115-BCDE4B4034B3}"/>
                    </a:ext>
                  </a:extLst>
                </p:cNvPr>
                <p:cNvPicPr/>
                <p:nvPr/>
              </p:nvPicPr>
              <p:blipFill>
                <a:blip r:embed="rId73"/>
                <a:stretch>
                  <a:fillRect/>
                </a:stretch>
              </p:blipFill>
              <p:spPr>
                <a:xfrm>
                  <a:off x="5526533" y="5965987"/>
                  <a:ext cx="47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Ink 38">
                  <a:extLst>
                    <a:ext uri="{FF2B5EF4-FFF2-40B4-BE49-F238E27FC236}">
                      <a16:creationId xmlns:a16="http://schemas.microsoft.com/office/drawing/2014/main" id="{DACEEBB3-89D4-2107-E06B-FB24E5461E16}"/>
                    </a:ext>
                  </a:extLst>
                </p14:cNvPr>
                <p14:cNvContentPartPr/>
                <p14:nvPr/>
              </p14:nvContentPartPr>
              <p14:xfrm>
                <a:off x="5562533" y="5943307"/>
                <a:ext cx="101880" cy="174600"/>
              </p14:xfrm>
            </p:contentPart>
          </mc:Choice>
          <mc:Fallback xmlns="">
            <p:pic>
              <p:nvPicPr>
                <p:cNvPr id="39" name="Ink 38">
                  <a:extLst>
                    <a:ext uri="{FF2B5EF4-FFF2-40B4-BE49-F238E27FC236}">
                      <a16:creationId xmlns:a16="http://schemas.microsoft.com/office/drawing/2014/main" id="{DACEEBB3-89D4-2107-E06B-FB24E5461E16}"/>
                    </a:ext>
                  </a:extLst>
                </p:cNvPr>
                <p:cNvPicPr/>
                <p:nvPr/>
              </p:nvPicPr>
              <p:blipFill>
                <a:blip r:embed="rId75"/>
                <a:stretch>
                  <a:fillRect/>
                </a:stretch>
              </p:blipFill>
              <p:spPr>
                <a:xfrm>
                  <a:off x="5551733" y="5932507"/>
                  <a:ext cx="123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02D4B16F-D77F-CA82-DF21-F5916ADF38C7}"/>
                    </a:ext>
                  </a:extLst>
                </p14:cNvPr>
                <p14:cNvContentPartPr/>
                <p14:nvPr/>
              </p14:nvContentPartPr>
              <p14:xfrm>
                <a:off x="2963333" y="4835587"/>
                <a:ext cx="17280" cy="40680"/>
              </p14:xfrm>
            </p:contentPart>
          </mc:Choice>
          <mc:Fallback xmlns="">
            <p:pic>
              <p:nvPicPr>
                <p:cNvPr id="42" name="Ink 41">
                  <a:extLst>
                    <a:ext uri="{FF2B5EF4-FFF2-40B4-BE49-F238E27FC236}">
                      <a16:creationId xmlns:a16="http://schemas.microsoft.com/office/drawing/2014/main" id="{02D4B16F-D77F-CA82-DF21-F5916ADF38C7}"/>
                    </a:ext>
                  </a:extLst>
                </p:cNvPr>
                <p:cNvPicPr/>
                <p:nvPr/>
              </p:nvPicPr>
              <p:blipFill>
                <a:blip r:embed="rId77"/>
                <a:stretch>
                  <a:fillRect/>
                </a:stretch>
              </p:blipFill>
              <p:spPr>
                <a:xfrm>
                  <a:off x="2952533" y="4824787"/>
                  <a:ext cx="38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6A55379E-A2B7-9728-347B-2D682A96DF65}"/>
                    </a:ext>
                  </a:extLst>
                </p14:cNvPr>
                <p14:cNvContentPartPr/>
                <p14:nvPr/>
              </p14:nvContentPartPr>
              <p14:xfrm>
                <a:off x="3039293" y="4452907"/>
                <a:ext cx="51120" cy="225360"/>
              </p14:xfrm>
            </p:contentPart>
          </mc:Choice>
          <mc:Fallback xmlns="">
            <p:pic>
              <p:nvPicPr>
                <p:cNvPr id="43" name="Ink 42">
                  <a:extLst>
                    <a:ext uri="{FF2B5EF4-FFF2-40B4-BE49-F238E27FC236}">
                      <a16:creationId xmlns:a16="http://schemas.microsoft.com/office/drawing/2014/main" id="{6A55379E-A2B7-9728-347B-2D682A96DF65}"/>
                    </a:ext>
                  </a:extLst>
                </p:cNvPr>
                <p:cNvPicPr/>
                <p:nvPr/>
              </p:nvPicPr>
              <p:blipFill>
                <a:blip r:embed="rId79"/>
                <a:stretch>
                  <a:fillRect/>
                </a:stretch>
              </p:blipFill>
              <p:spPr>
                <a:xfrm>
                  <a:off x="3028853" y="4442107"/>
                  <a:ext cx="72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D0F65ABF-10B3-58FE-C97B-1F304CFA9853}"/>
                    </a:ext>
                  </a:extLst>
                </p14:cNvPr>
                <p14:cNvContentPartPr/>
                <p14:nvPr/>
              </p14:nvContentPartPr>
              <p14:xfrm>
                <a:off x="3157733" y="4452907"/>
                <a:ext cx="68040" cy="228240"/>
              </p14:xfrm>
            </p:contentPart>
          </mc:Choice>
          <mc:Fallback xmlns="">
            <p:pic>
              <p:nvPicPr>
                <p:cNvPr id="44" name="Ink 43">
                  <a:extLst>
                    <a:ext uri="{FF2B5EF4-FFF2-40B4-BE49-F238E27FC236}">
                      <a16:creationId xmlns:a16="http://schemas.microsoft.com/office/drawing/2014/main" id="{D0F65ABF-10B3-58FE-C97B-1F304CFA9853}"/>
                    </a:ext>
                  </a:extLst>
                </p:cNvPr>
                <p:cNvPicPr/>
                <p:nvPr/>
              </p:nvPicPr>
              <p:blipFill>
                <a:blip r:embed="rId81"/>
                <a:stretch>
                  <a:fillRect/>
                </a:stretch>
              </p:blipFill>
              <p:spPr>
                <a:xfrm>
                  <a:off x="3147293" y="4442107"/>
                  <a:ext cx="89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Ink 44">
                  <a:extLst>
                    <a:ext uri="{FF2B5EF4-FFF2-40B4-BE49-F238E27FC236}">
                      <a16:creationId xmlns:a16="http://schemas.microsoft.com/office/drawing/2014/main" id="{34A35F8D-8EA2-19BE-4A34-AE979D2BD6BC}"/>
                    </a:ext>
                  </a:extLst>
                </p14:cNvPr>
                <p14:cNvContentPartPr/>
                <p14:nvPr/>
              </p14:nvContentPartPr>
              <p14:xfrm>
                <a:off x="3077093" y="4560187"/>
                <a:ext cx="259200" cy="81000"/>
              </p14:xfrm>
            </p:contentPart>
          </mc:Choice>
          <mc:Fallback xmlns="">
            <p:pic>
              <p:nvPicPr>
                <p:cNvPr id="45" name="Ink 44">
                  <a:extLst>
                    <a:ext uri="{FF2B5EF4-FFF2-40B4-BE49-F238E27FC236}">
                      <a16:creationId xmlns:a16="http://schemas.microsoft.com/office/drawing/2014/main" id="{34A35F8D-8EA2-19BE-4A34-AE979D2BD6BC}"/>
                    </a:ext>
                  </a:extLst>
                </p:cNvPr>
                <p:cNvPicPr/>
                <p:nvPr/>
              </p:nvPicPr>
              <p:blipFill>
                <a:blip r:embed="rId83"/>
                <a:stretch>
                  <a:fillRect/>
                </a:stretch>
              </p:blipFill>
              <p:spPr>
                <a:xfrm>
                  <a:off x="3066293" y="4549747"/>
                  <a:ext cx="280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Ink 45">
                  <a:extLst>
                    <a:ext uri="{FF2B5EF4-FFF2-40B4-BE49-F238E27FC236}">
                      <a16:creationId xmlns:a16="http://schemas.microsoft.com/office/drawing/2014/main" id="{7B66894D-70AD-43F0-B0CF-A81B566B1DB2}"/>
                    </a:ext>
                  </a:extLst>
                </p14:cNvPr>
                <p14:cNvContentPartPr/>
                <p14:nvPr/>
              </p14:nvContentPartPr>
              <p14:xfrm>
                <a:off x="3996173" y="4432747"/>
                <a:ext cx="165960" cy="259200"/>
              </p14:xfrm>
            </p:contentPart>
          </mc:Choice>
          <mc:Fallback xmlns="">
            <p:pic>
              <p:nvPicPr>
                <p:cNvPr id="46" name="Ink 45">
                  <a:extLst>
                    <a:ext uri="{FF2B5EF4-FFF2-40B4-BE49-F238E27FC236}">
                      <a16:creationId xmlns:a16="http://schemas.microsoft.com/office/drawing/2014/main" id="{7B66894D-70AD-43F0-B0CF-A81B566B1DB2}"/>
                    </a:ext>
                  </a:extLst>
                </p:cNvPr>
                <p:cNvPicPr/>
                <p:nvPr/>
              </p:nvPicPr>
              <p:blipFill>
                <a:blip r:embed="rId85"/>
                <a:stretch>
                  <a:fillRect/>
                </a:stretch>
              </p:blipFill>
              <p:spPr>
                <a:xfrm>
                  <a:off x="3985373" y="4421947"/>
                  <a:ext cx="1872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Ink 46">
                  <a:extLst>
                    <a:ext uri="{FF2B5EF4-FFF2-40B4-BE49-F238E27FC236}">
                      <a16:creationId xmlns:a16="http://schemas.microsoft.com/office/drawing/2014/main" id="{3064284C-21EF-E891-173F-34FDA65E31FF}"/>
                    </a:ext>
                  </a:extLst>
                </p14:cNvPr>
                <p14:cNvContentPartPr/>
                <p14:nvPr/>
              </p14:nvContentPartPr>
              <p14:xfrm>
                <a:off x="4969613" y="4401787"/>
                <a:ext cx="34200" cy="252360"/>
              </p14:xfrm>
            </p:contentPart>
          </mc:Choice>
          <mc:Fallback xmlns="">
            <p:pic>
              <p:nvPicPr>
                <p:cNvPr id="47" name="Ink 46">
                  <a:extLst>
                    <a:ext uri="{FF2B5EF4-FFF2-40B4-BE49-F238E27FC236}">
                      <a16:creationId xmlns:a16="http://schemas.microsoft.com/office/drawing/2014/main" id="{3064284C-21EF-E891-173F-34FDA65E31FF}"/>
                    </a:ext>
                  </a:extLst>
                </p:cNvPr>
                <p:cNvPicPr/>
                <p:nvPr/>
              </p:nvPicPr>
              <p:blipFill>
                <a:blip r:embed="rId87"/>
                <a:stretch>
                  <a:fillRect/>
                </a:stretch>
              </p:blipFill>
              <p:spPr>
                <a:xfrm>
                  <a:off x="4959173" y="4391347"/>
                  <a:ext cx="55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Ink 47">
                  <a:extLst>
                    <a:ext uri="{FF2B5EF4-FFF2-40B4-BE49-F238E27FC236}">
                      <a16:creationId xmlns:a16="http://schemas.microsoft.com/office/drawing/2014/main" id="{745B8B73-3DD9-6D90-4AED-3115E6CDB363}"/>
                    </a:ext>
                  </a:extLst>
                </p14:cNvPr>
                <p14:cNvContentPartPr/>
                <p14:nvPr/>
              </p14:nvContentPartPr>
              <p14:xfrm>
                <a:off x="4901933" y="4482427"/>
                <a:ext cx="135720" cy="44640"/>
              </p14:xfrm>
            </p:contentPart>
          </mc:Choice>
          <mc:Fallback xmlns="">
            <p:pic>
              <p:nvPicPr>
                <p:cNvPr id="48" name="Ink 47">
                  <a:extLst>
                    <a:ext uri="{FF2B5EF4-FFF2-40B4-BE49-F238E27FC236}">
                      <a16:creationId xmlns:a16="http://schemas.microsoft.com/office/drawing/2014/main" id="{745B8B73-3DD9-6D90-4AED-3115E6CDB363}"/>
                    </a:ext>
                  </a:extLst>
                </p:cNvPr>
                <p:cNvPicPr/>
                <p:nvPr/>
              </p:nvPicPr>
              <p:blipFill>
                <a:blip r:embed="rId89"/>
                <a:stretch>
                  <a:fillRect/>
                </a:stretch>
              </p:blipFill>
              <p:spPr>
                <a:xfrm>
                  <a:off x="4891493" y="4471987"/>
                  <a:ext cx="1569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Ink 48">
                  <a:extLst>
                    <a:ext uri="{FF2B5EF4-FFF2-40B4-BE49-F238E27FC236}">
                      <a16:creationId xmlns:a16="http://schemas.microsoft.com/office/drawing/2014/main" id="{D4DF6B9C-A0F7-854D-2D28-FA0A2FB88E6D}"/>
                    </a:ext>
                  </a:extLst>
                </p14:cNvPr>
                <p14:cNvContentPartPr/>
                <p14:nvPr/>
              </p14:nvContentPartPr>
              <p14:xfrm>
                <a:off x="5088413" y="4237987"/>
                <a:ext cx="733320" cy="413280"/>
              </p14:xfrm>
            </p:contentPart>
          </mc:Choice>
          <mc:Fallback xmlns="">
            <p:pic>
              <p:nvPicPr>
                <p:cNvPr id="49" name="Ink 48">
                  <a:extLst>
                    <a:ext uri="{FF2B5EF4-FFF2-40B4-BE49-F238E27FC236}">
                      <a16:creationId xmlns:a16="http://schemas.microsoft.com/office/drawing/2014/main" id="{D4DF6B9C-A0F7-854D-2D28-FA0A2FB88E6D}"/>
                    </a:ext>
                  </a:extLst>
                </p:cNvPr>
                <p:cNvPicPr/>
                <p:nvPr/>
              </p:nvPicPr>
              <p:blipFill>
                <a:blip r:embed="rId91"/>
                <a:stretch>
                  <a:fillRect/>
                </a:stretch>
              </p:blipFill>
              <p:spPr>
                <a:xfrm>
                  <a:off x="5077613" y="4227187"/>
                  <a:ext cx="7545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Ink 49">
                  <a:extLst>
                    <a:ext uri="{FF2B5EF4-FFF2-40B4-BE49-F238E27FC236}">
                      <a16:creationId xmlns:a16="http://schemas.microsoft.com/office/drawing/2014/main" id="{0E4AB607-06F0-4B3A-4DC2-8663804D783F}"/>
                    </a:ext>
                  </a:extLst>
                </p14:cNvPr>
                <p14:cNvContentPartPr/>
                <p14:nvPr/>
              </p14:nvContentPartPr>
              <p14:xfrm>
                <a:off x="5667653" y="4331947"/>
                <a:ext cx="208440" cy="74160"/>
              </p14:xfrm>
            </p:contentPart>
          </mc:Choice>
          <mc:Fallback xmlns="">
            <p:pic>
              <p:nvPicPr>
                <p:cNvPr id="50" name="Ink 49">
                  <a:extLst>
                    <a:ext uri="{FF2B5EF4-FFF2-40B4-BE49-F238E27FC236}">
                      <a16:creationId xmlns:a16="http://schemas.microsoft.com/office/drawing/2014/main" id="{0E4AB607-06F0-4B3A-4DC2-8663804D783F}"/>
                    </a:ext>
                  </a:extLst>
                </p:cNvPr>
                <p:cNvPicPr/>
                <p:nvPr/>
              </p:nvPicPr>
              <p:blipFill>
                <a:blip r:embed="rId93"/>
                <a:stretch>
                  <a:fillRect/>
                </a:stretch>
              </p:blipFill>
              <p:spPr>
                <a:xfrm>
                  <a:off x="5657213" y="4321507"/>
                  <a:ext cx="229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DB7E2FAC-F9B8-8385-5FCC-933516DEB094}"/>
                    </a:ext>
                  </a:extLst>
                </p14:cNvPr>
                <p14:cNvContentPartPr/>
                <p14:nvPr/>
              </p14:nvContentPartPr>
              <p14:xfrm>
                <a:off x="2853173" y="4932427"/>
                <a:ext cx="123480" cy="172080"/>
              </p14:xfrm>
            </p:contentPart>
          </mc:Choice>
          <mc:Fallback xmlns="">
            <p:pic>
              <p:nvPicPr>
                <p:cNvPr id="53" name="Ink 52">
                  <a:extLst>
                    <a:ext uri="{FF2B5EF4-FFF2-40B4-BE49-F238E27FC236}">
                      <a16:creationId xmlns:a16="http://schemas.microsoft.com/office/drawing/2014/main" id="{DB7E2FAC-F9B8-8385-5FCC-933516DEB094}"/>
                    </a:ext>
                  </a:extLst>
                </p:cNvPr>
                <p:cNvPicPr/>
                <p:nvPr/>
              </p:nvPicPr>
              <p:blipFill>
                <a:blip r:embed="rId95"/>
                <a:stretch>
                  <a:fillRect/>
                </a:stretch>
              </p:blipFill>
              <p:spPr>
                <a:xfrm>
                  <a:off x="2842373" y="4921627"/>
                  <a:ext cx="144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81675930-F814-3998-F272-B3317F71FA50}"/>
                    </a:ext>
                  </a:extLst>
                </p14:cNvPr>
                <p14:cNvContentPartPr/>
                <p14:nvPr/>
              </p14:nvContentPartPr>
              <p14:xfrm>
                <a:off x="3081773" y="4956187"/>
                <a:ext cx="17280" cy="7200"/>
              </p14:xfrm>
            </p:contentPart>
          </mc:Choice>
          <mc:Fallback xmlns="">
            <p:pic>
              <p:nvPicPr>
                <p:cNvPr id="54" name="Ink 53">
                  <a:extLst>
                    <a:ext uri="{FF2B5EF4-FFF2-40B4-BE49-F238E27FC236}">
                      <a16:creationId xmlns:a16="http://schemas.microsoft.com/office/drawing/2014/main" id="{81675930-F814-3998-F272-B3317F71FA50}"/>
                    </a:ext>
                  </a:extLst>
                </p:cNvPr>
                <p:cNvPicPr/>
                <p:nvPr/>
              </p:nvPicPr>
              <p:blipFill>
                <a:blip r:embed="rId97"/>
                <a:stretch>
                  <a:fillRect/>
                </a:stretch>
              </p:blipFill>
              <p:spPr>
                <a:xfrm>
                  <a:off x="3070973" y="4945747"/>
                  <a:ext cx="38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17B1CF7D-3B46-694F-7EC5-68BF63C62DA4}"/>
                    </a:ext>
                  </a:extLst>
                </p14:cNvPr>
                <p14:cNvContentPartPr/>
                <p14:nvPr/>
              </p14:nvContentPartPr>
              <p14:xfrm>
                <a:off x="3183293" y="4942867"/>
                <a:ext cx="25920" cy="164520"/>
              </p14:xfrm>
            </p:contentPart>
          </mc:Choice>
          <mc:Fallback xmlns="">
            <p:pic>
              <p:nvPicPr>
                <p:cNvPr id="55" name="Ink 54">
                  <a:extLst>
                    <a:ext uri="{FF2B5EF4-FFF2-40B4-BE49-F238E27FC236}">
                      <a16:creationId xmlns:a16="http://schemas.microsoft.com/office/drawing/2014/main" id="{17B1CF7D-3B46-694F-7EC5-68BF63C62DA4}"/>
                    </a:ext>
                  </a:extLst>
                </p:cNvPr>
                <p:cNvPicPr/>
                <p:nvPr/>
              </p:nvPicPr>
              <p:blipFill>
                <a:blip r:embed="rId99"/>
                <a:stretch>
                  <a:fillRect/>
                </a:stretch>
              </p:blipFill>
              <p:spPr>
                <a:xfrm>
                  <a:off x="3172493" y="4932067"/>
                  <a:ext cx="47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k 55">
                  <a:extLst>
                    <a:ext uri="{FF2B5EF4-FFF2-40B4-BE49-F238E27FC236}">
                      <a16:creationId xmlns:a16="http://schemas.microsoft.com/office/drawing/2014/main" id="{451A25AE-6DFA-2CA8-6EE6-65EA09FBB44C}"/>
                    </a:ext>
                  </a:extLst>
                </p14:cNvPr>
                <p14:cNvContentPartPr/>
                <p14:nvPr/>
              </p14:nvContentPartPr>
              <p14:xfrm>
                <a:off x="3335573" y="4929187"/>
                <a:ext cx="152640" cy="201960"/>
              </p14:xfrm>
            </p:contentPart>
          </mc:Choice>
          <mc:Fallback xmlns="">
            <p:pic>
              <p:nvPicPr>
                <p:cNvPr id="56" name="Ink 55">
                  <a:extLst>
                    <a:ext uri="{FF2B5EF4-FFF2-40B4-BE49-F238E27FC236}">
                      <a16:creationId xmlns:a16="http://schemas.microsoft.com/office/drawing/2014/main" id="{451A25AE-6DFA-2CA8-6EE6-65EA09FBB44C}"/>
                    </a:ext>
                  </a:extLst>
                </p:cNvPr>
                <p:cNvPicPr/>
                <p:nvPr/>
              </p:nvPicPr>
              <p:blipFill>
                <a:blip r:embed="rId101"/>
                <a:stretch>
                  <a:fillRect/>
                </a:stretch>
              </p:blipFill>
              <p:spPr>
                <a:xfrm>
                  <a:off x="3325133" y="4918387"/>
                  <a:ext cx="1738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370C8E91-CFB9-853E-9012-5636C34071A8}"/>
                    </a:ext>
                  </a:extLst>
                </p14:cNvPr>
                <p14:cNvContentPartPr/>
                <p14:nvPr/>
              </p14:nvContentPartPr>
              <p14:xfrm>
                <a:off x="3894653" y="4976347"/>
                <a:ext cx="161280" cy="121320"/>
              </p14:xfrm>
            </p:contentPart>
          </mc:Choice>
          <mc:Fallback xmlns="">
            <p:pic>
              <p:nvPicPr>
                <p:cNvPr id="57" name="Ink 56">
                  <a:extLst>
                    <a:ext uri="{FF2B5EF4-FFF2-40B4-BE49-F238E27FC236}">
                      <a16:creationId xmlns:a16="http://schemas.microsoft.com/office/drawing/2014/main" id="{370C8E91-CFB9-853E-9012-5636C34071A8}"/>
                    </a:ext>
                  </a:extLst>
                </p:cNvPr>
                <p:cNvPicPr/>
                <p:nvPr/>
              </p:nvPicPr>
              <p:blipFill>
                <a:blip r:embed="rId103"/>
                <a:stretch>
                  <a:fillRect/>
                </a:stretch>
              </p:blipFill>
              <p:spPr>
                <a:xfrm>
                  <a:off x="3883853" y="4965547"/>
                  <a:ext cx="18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4889109A-4341-5200-DCBC-DA566FC4D03D}"/>
                    </a:ext>
                  </a:extLst>
                </p14:cNvPr>
                <p14:cNvContentPartPr/>
                <p14:nvPr/>
              </p14:nvContentPartPr>
              <p14:xfrm>
                <a:off x="4114613" y="4989667"/>
                <a:ext cx="9000" cy="13680"/>
              </p14:xfrm>
            </p:contentPart>
          </mc:Choice>
          <mc:Fallback xmlns="">
            <p:pic>
              <p:nvPicPr>
                <p:cNvPr id="58" name="Ink 57">
                  <a:extLst>
                    <a:ext uri="{FF2B5EF4-FFF2-40B4-BE49-F238E27FC236}">
                      <a16:creationId xmlns:a16="http://schemas.microsoft.com/office/drawing/2014/main" id="{4889109A-4341-5200-DCBC-DA566FC4D03D}"/>
                    </a:ext>
                  </a:extLst>
                </p:cNvPr>
                <p:cNvPicPr/>
                <p:nvPr/>
              </p:nvPicPr>
              <p:blipFill>
                <a:blip r:embed="rId105"/>
                <a:stretch>
                  <a:fillRect/>
                </a:stretch>
              </p:blipFill>
              <p:spPr>
                <a:xfrm>
                  <a:off x="4104173" y="4979227"/>
                  <a:ext cx="3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1A99C6B5-4984-ABA6-3E25-71C4C7297F60}"/>
                    </a:ext>
                  </a:extLst>
                </p14:cNvPr>
                <p14:cNvContentPartPr/>
                <p14:nvPr/>
              </p14:nvContentPartPr>
              <p14:xfrm>
                <a:off x="4216133" y="4915867"/>
                <a:ext cx="9000" cy="114480"/>
              </p14:xfrm>
            </p:contentPart>
          </mc:Choice>
          <mc:Fallback xmlns="">
            <p:pic>
              <p:nvPicPr>
                <p:cNvPr id="59" name="Ink 58">
                  <a:extLst>
                    <a:ext uri="{FF2B5EF4-FFF2-40B4-BE49-F238E27FC236}">
                      <a16:creationId xmlns:a16="http://schemas.microsoft.com/office/drawing/2014/main" id="{1A99C6B5-4984-ABA6-3E25-71C4C7297F60}"/>
                    </a:ext>
                  </a:extLst>
                </p:cNvPr>
                <p:cNvPicPr/>
                <p:nvPr/>
              </p:nvPicPr>
              <p:blipFill>
                <a:blip r:embed="rId107"/>
                <a:stretch>
                  <a:fillRect/>
                </a:stretch>
              </p:blipFill>
              <p:spPr>
                <a:xfrm>
                  <a:off x="4205693" y="4905427"/>
                  <a:ext cx="302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E869DBC4-34A8-1C2C-7717-8A1A93CF2F8F}"/>
                    </a:ext>
                  </a:extLst>
                </p14:cNvPr>
                <p14:cNvContentPartPr/>
                <p14:nvPr/>
              </p14:nvContentPartPr>
              <p14:xfrm>
                <a:off x="2785493" y="5439667"/>
                <a:ext cx="149040" cy="131760"/>
              </p14:xfrm>
            </p:contentPart>
          </mc:Choice>
          <mc:Fallback xmlns="">
            <p:pic>
              <p:nvPicPr>
                <p:cNvPr id="60" name="Ink 59">
                  <a:extLst>
                    <a:ext uri="{FF2B5EF4-FFF2-40B4-BE49-F238E27FC236}">
                      <a16:creationId xmlns:a16="http://schemas.microsoft.com/office/drawing/2014/main" id="{E869DBC4-34A8-1C2C-7717-8A1A93CF2F8F}"/>
                    </a:ext>
                  </a:extLst>
                </p:cNvPr>
                <p:cNvPicPr/>
                <p:nvPr/>
              </p:nvPicPr>
              <p:blipFill>
                <a:blip r:embed="rId109"/>
                <a:stretch>
                  <a:fillRect/>
                </a:stretch>
              </p:blipFill>
              <p:spPr>
                <a:xfrm>
                  <a:off x="2774693" y="5428867"/>
                  <a:ext cx="170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Ink 60">
                  <a:extLst>
                    <a:ext uri="{FF2B5EF4-FFF2-40B4-BE49-F238E27FC236}">
                      <a16:creationId xmlns:a16="http://schemas.microsoft.com/office/drawing/2014/main" id="{AC97FAAC-A3A7-E4E4-D6D4-80ABAED57910}"/>
                    </a:ext>
                  </a:extLst>
                </p14:cNvPr>
                <p14:cNvContentPartPr/>
                <p14:nvPr/>
              </p14:nvContentPartPr>
              <p14:xfrm>
                <a:off x="3039293" y="5466307"/>
                <a:ext cx="9000" cy="13680"/>
              </p14:xfrm>
            </p:contentPart>
          </mc:Choice>
          <mc:Fallback xmlns="">
            <p:pic>
              <p:nvPicPr>
                <p:cNvPr id="61" name="Ink 60">
                  <a:extLst>
                    <a:ext uri="{FF2B5EF4-FFF2-40B4-BE49-F238E27FC236}">
                      <a16:creationId xmlns:a16="http://schemas.microsoft.com/office/drawing/2014/main" id="{AC97FAAC-A3A7-E4E4-D6D4-80ABAED57910}"/>
                    </a:ext>
                  </a:extLst>
                </p:cNvPr>
                <p:cNvPicPr/>
                <p:nvPr/>
              </p:nvPicPr>
              <p:blipFill>
                <a:blip r:embed="rId105"/>
                <a:stretch>
                  <a:fillRect/>
                </a:stretch>
              </p:blipFill>
              <p:spPr>
                <a:xfrm>
                  <a:off x="3028853" y="5455867"/>
                  <a:ext cx="30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Ink 61">
                  <a:extLst>
                    <a:ext uri="{FF2B5EF4-FFF2-40B4-BE49-F238E27FC236}">
                      <a16:creationId xmlns:a16="http://schemas.microsoft.com/office/drawing/2014/main" id="{7D583B90-BF60-C78B-F6E6-36314FB4F60C}"/>
                    </a:ext>
                  </a:extLst>
                </p14:cNvPr>
                <p14:cNvContentPartPr/>
                <p14:nvPr/>
              </p14:nvContentPartPr>
              <p14:xfrm>
                <a:off x="3183293" y="5379187"/>
                <a:ext cx="93600" cy="168480"/>
              </p14:xfrm>
            </p:contentPart>
          </mc:Choice>
          <mc:Fallback xmlns="">
            <p:pic>
              <p:nvPicPr>
                <p:cNvPr id="62" name="Ink 61">
                  <a:extLst>
                    <a:ext uri="{FF2B5EF4-FFF2-40B4-BE49-F238E27FC236}">
                      <a16:creationId xmlns:a16="http://schemas.microsoft.com/office/drawing/2014/main" id="{7D583B90-BF60-C78B-F6E6-36314FB4F60C}"/>
                    </a:ext>
                  </a:extLst>
                </p:cNvPr>
                <p:cNvPicPr/>
                <p:nvPr/>
              </p:nvPicPr>
              <p:blipFill>
                <a:blip r:embed="rId112"/>
                <a:stretch>
                  <a:fillRect/>
                </a:stretch>
              </p:blipFill>
              <p:spPr>
                <a:xfrm>
                  <a:off x="3172493" y="5368387"/>
                  <a:ext cx="114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Ink 62">
                  <a:extLst>
                    <a:ext uri="{FF2B5EF4-FFF2-40B4-BE49-F238E27FC236}">
                      <a16:creationId xmlns:a16="http://schemas.microsoft.com/office/drawing/2014/main" id="{0F542C59-8394-3DEE-366E-25323B5159C0}"/>
                    </a:ext>
                  </a:extLst>
                </p14:cNvPr>
                <p14:cNvContentPartPr/>
                <p14:nvPr/>
              </p14:nvContentPartPr>
              <p14:xfrm>
                <a:off x="3174653" y="5372707"/>
                <a:ext cx="9000" cy="33840"/>
              </p14:xfrm>
            </p:contentPart>
          </mc:Choice>
          <mc:Fallback xmlns="">
            <p:pic>
              <p:nvPicPr>
                <p:cNvPr id="63" name="Ink 62">
                  <a:extLst>
                    <a:ext uri="{FF2B5EF4-FFF2-40B4-BE49-F238E27FC236}">
                      <a16:creationId xmlns:a16="http://schemas.microsoft.com/office/drawing/2014/main" id="{0F542C59-8394-3DEE-366E-25323B5159C0}"/>
                    </a:ext>
                  </a:extLst>
                </p:cNvPr>
                <p:cNvPicPr/>
                <p:nvPr/>
              </p:nvPicPr>
              <p:blipFill>
                <a:blip r:embed="rId114"/>
                <a:stretch>
                  <a:fillRect/>
                </a:stretch>
              </p:blipFill>
              <p:spPr>
                <a:xfrm>
                  <a:off x="3164213" y="5361907"/>
                  <a:ext cx="30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4" name="Ink 63">
                  <a:extLst>
                    <a:ext uri="{FF2B5EF4-FFF2-40B4-BE49-F238E27FC236}">
                      <a16:creationId xmlns:a16="http://schemas.microsoft.com/office/drawing/2014/main" id="{7C515165-89F0-70A9-0EFD-985F8B8FAC30}"/>
                    </a:ext>
                  </a:extLst>
                </p14:cNvPr>
                <p14:cNvContentPartPr/>
                <p14:nvPr/>
              </p14:nvContentPartPr>
              <p14:xfrm>
                <a:off x="3361133" y="5359387"/>
                <a:ext cx="42840" cy="181440"/>
              </p14:xfrm>
            </p:contentPart>
          </mc:Choice>
          <mc:Fallback xmlns="">
            <p:pic>
              <p:nvPicPr>
                <p:cNvPr id="64" name="Ink 63">
                  <a:extLst>
                    <a:ext uri="{FF2B5EF4-FFF2-40B4-BE49-F238E27FC236}">
                      <a16:creationId xmlns:a16="http://schemas.microsoft.com/office/drawing/2014/main" id="{7C515165-89F0-70A9-0EFD-985F8B8FAC30}"/>
                    </a:ext>
                  </a:extLst>
                </p:cNvPr>
                <p:cNvPicPr/>
                <p:nvPr/>
              </p:nvPicPr>
              <p:blipFill>
                <a:blip r:embed="rId116"/>
                <a:stretch>
                  <a:fillRect/>
                </a:stretch>
              </p:blipFill>
              <p:spPr>
                <a:xfrm>
                  <a:off x="3350333" y="5348587"/>
                  <a:ext cx="64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Ink 64">
                  <a:extLst>
                    <a:ext uri="{FF2B5EF4-FFF2-40B4-BE49-F238E27FC236}">
                      <a16:creationId xmlns:a16="http://schemas.microsoft.com/office/drawing/2014/main" id="{D73E065D-7844-C135-EF6B-972F04BE64CF}"/>
                    </a:ext>
                  </a:extLst>
                </p14:cNvPr>
                <p14:cNvContentPartPr/>
                <p14:nvPr/>
              </p14:nvContentPartPr>
              <p14:xfrm>
                <a:off x="3933173" y="5392867"/>
                <a:ext cx="114120" cy="131760"/>
              </p14:xfrm>
            </p:contentPart>
          </mc:Choice>
          <mc:Fallback xmlns="">
            <p:pic>
              <p:nvPicPr>
                <p:cNvPr id="65" name="Ink 64">
                  <a:extLst>
                    <a:ext uri="{FF2B5EF4-FFF2-40B4-BE49-F238E27FC236}">
                      <a16:creationId xmlns:a16="http://schemas.microsoft.com/office/drawing/2014/main" id="{D73E065D-7844-C135-EF6B-972F04BE64CF}"/>
                    </a:ext>
                  </a:extLst>
                </p:cNvPr>
                <p:cNvPicPr/>
                <p:nvPr/>
              </p:nvPicPr>
              <p:blipFill>
                <a:blip r:embed="rId118"/>
                <a:stretch>
                  <a:fillRect/>
                </a:stretch>
              </p:blipFill>
              <p:spPr>
                <a:xfrm>
                  <a:off x="3922373" y="5382067"/>
                  <a:ext cx="135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B911D50B-6430-E611-06A1-7B1032B36F8A}"/>
                    </a:ext>
                  </a:extLst>
                </p14:cNvPr>
                <p14:cNvContentPartPr/>
                <p14:nvPr/>
              </p14:nvContentPartPr>
              <p14:xfrm>
                <a:off x="4123253" y="5446147"/>
                <a:ext cx="34200" cy="13680"/>
              </p14:xfrm>
            </p:contentPart>
          </mc:Choice>
          <mc:Fallback xmlns="">
            <p:pic>
              <p:nvPicPr>
                <p:cNvPr id="66" name="Ink 65">
                  <a:extLst>
                    <a:ext uri="{FF2B5EF4-FFF2-40B4-BE49-F238E27FC236}">
                      <a16:creationId xmlns:a16="http://schemas.microsoft.com/office/drawing/2014/main" id="{B911D50B-6430-E611-06A1-7B1032B36F8A}"/>
                    </a:ext>
                  </a:extLst>
                </p:cNvPr>
                <p:cNvPicPr/>
                <p:nvPr/>
              </p:nvPicPr>
              <p:blipFill>
                <a:blip r:embed="rId120"/>
                <a:stretch>
                  <a:fillRect/>
                </a:stretch>
              </p:blipFill>
              <p:spPr>
                <a:xfrm>
                  <a:off x="4112453" y="5435707"/>
                  <a:ext cx="55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Ink 68">
                  <a:extLst>
                    <a:ext uri="{FF2B5EF4-FFF2-40B4-BE49-F238E27FC236}">
                      <a16:creationId xmlns:a16="http://schemas.microsoft.com/office/drawing/2014/main" id="{18B6D91E-3AB7-CD5A-8B4B-AE6A3206B140}"/>
                    </a:ext>
                  </a:extLst>
                </p14:cNvPr>
                <p14:cNvContentPartPr/>
                <p14:nvPr/>
              </p14:nvContentPartPr>
              <p14:xfrm>
                <a:off x="4266893" y="5406187"/>
                <a:ext cx="9000" cy="147960"/>
              </p14:xfrm>
            </p:contentPart>
          </mc:Choice>
          <mc:Fallback xmlns="">
            <p:pic>
              <p:nvPicPr>
                <p:cNvPr id="69" name="Ink 68">
                  <a:extLst>
                    <a:ext uri="{FF2B5EF4-FFF2-40B4-BE49-F238E27FC236}">
                      <a16:creationId xmlns:a16="http://schemas.microsoft.com/office/drawing/2014/main" id="{18B6D91E-3AB7-CD5A-8B4B-AE6A3206B140}"/>
                    </a:ext>
                  </a:extLst>
                </p:cNvPr>
                <p:cNvPicPr/>
                <p:nvPr/>
              </p:nvPicPr>
              <p:blipFill>
                <a:blip r:embed="rId122"/>
                <a:stretch>
                  <a:fillRect/>
                </a:stretch>
              </p:blipFill>
              <p:spPr>
                <a:xfrm>
                  <a:off x="4256453" y="5395387"/>
                  <a:ext cx="30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D3676A48-02B9-AED4-6E20-F48D0BE57669}"/>
                    </a:ext>
                  </a:extLst>
                </p14:cNvPr>
                <p14:cNvContentPartPr/>
                <p14:nvPr/>
              </p14:nvContentPartPr>
              <p14:xfrm>
                <a:off x="4351853" y="5365507"/>
                <a:ext cx="110520" cy="204840"/>
              </p14:xfrm>
            </p:contentPart>
          </mc:Choice>
          <mc:Fallback xmlns="">
            <p:pic>
              <p:nvPicPr>
                <p:cNvPr id="70" name="Ink 69">
                  <a:extLst>
                    <a:ext uri="{FF2B5EF4-FFF2-40B4-BE49-F238E27FC236}">
                      <a16:creationId xmlns:a16="http://schemas.microsoft.com/office/drawing/2014/main" id="{D3676A48-02B9-AED4-6E20-F48D0BE57669}"/>
                    </a:ext>
                  </a:extLst>
                </p:cNvPr>
                <p:cNvPicPr/>
                <p:nvPr/>
              </p:nvPicPr>
              <p:blipFill>
                <a:blip r:embed="rId124"/>
                <a:stretch>
                  <a:fillRect/>
                </a:stretch>
              </p:blipFill>
              <p:spPr>
                <a:xfrm>
                  <a:off x="4341053" y="5355067"/>
                  <a:ext cx="131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2FC05087-20B1-AA2D-FD1C-95DB721712E4}"/>
                    </a:ext>
                  </a:extLst>
                </p14:cNvPr>
                <p14:cNvContentPartPr/>
                <p14:nvPr/>
              </p14:nvContentPartPr>
              <p14:xfrm>
                <a:off x="4410893" y="5342107"/>
                <a:ext cx="93600" cy="57600"/>
              </p14:xfrm>
            </p:contentPart>
          </mc:Choice>
          <mc:Fallback xmlns="">
            <p:pic>
              <p:nvPicPr>
                <p:cNvPr id="71" name="Ink 70">
                  <a:extLst>
                    <a:ext uri="{FF2B5EF4-FFF2-40B4-BE49-F238E27FC236}">
                      <a16:creationId xmlns:a16="http://schemas.microsoft.com/office/drawing/2014/main" id="{2FC05087-20B1-AA2D-FD1C-95DB721712E4}"/>
                    </a:ext>
                  </a:extLst>
                </p:cNvPr>
                <p:cNvPicPr/>
                <p:nvPr/>
              </p:nvPicPr>
              <p:blipFill>
                <a:blip r:embed="rId126"/>
                <a:stretch>
                  <a:fillRect/>
                </a:stretch>
              </p:blipFill>
              <p:spPr>
                <a:xfrm>
                  <a:off x="4400453" y="5331307"/>
                  <a:ext cx="114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5" name="Ink 74">
                  <a:extLst>
                    <a:ext uri="{FF2B5EF4-FFF2-40B4-BE49-F238E27FC236}">
                      <a16:creationId xmlns:a16="http://schemas.microsoft.com/office/drawing/2014/main" id="{E8280CCC-C39C-95BB-9863-FB8824C27310}"/>
                    </a:ext>
                  </a:extLst>
                </p14:cNvPr>
                <p14:cNvContentPartPr/>
                <p14:nvPr/>
              </p14:nvContentPartPr>
              <p14:xfrm>
                <a:off x="2997173" y="5835667"/>
                <a:ext cx="178200" cy="215280"/>
              </p14:xfrm>
            </p:contentPart>
          </mc:Choice>
          <mc:Fallback xmlns="">
            <p:pic>
              <p:nvPicPr>
                <p:cNvPr id="75" name="Ink 74">
                  <a:extLst>
                    <a:ext uri="{FF2B5EF4-FFF2-40B4-BE49-F238E27FC236}">
                      <a16:creationId xmlns:a16="http://schemas.microsoft.com/office/drawing/2014/main" id="{E8280CCC-C39C-95BB-9863-FB8824C27310}"/>
                    </a:ext>
                  </a:extLst>
                </p:cNvPr>
                <p:cNvPicPr/>
                <p:nvPr/>
              </p:nvPicPr>
              <p:blipFill>
                <a:blip r:embed="rId128"/>
                <a:stretch>
                  <a:fillRect/>
                </a:stretch>
              </p:blipFill>
              <p:spPr>
                <a:xfrm>
                  <a:off x="2986373" y="5824867"/>
                  <a:ext cx="199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6" name="Ink 75">
                  <a:extLst>
                    <a:ext uri="{FF2B5EF4-FFF2-40B4-BE49-F238E27FC236}">
                      <a16:creationId xmlns:a16="http://schemas.microsoft.com/office/drawing/2014/main" id="{0B129D71-222C-3B7A-F479-75A27562A69B}"/>
                    </a:ext>
                  </a:extLst>
                </p14:cNvPr>
                <p14:cNvContentPartPr/>
                <p14:nvPr/>
              </p14:nvContentPartPr>
              <p14:xfrm>
                <a:off x="3081773" y="6097387"/>
                <a:ext cx="152640" cy="121320"/>
              </p14:xfrm>
            </p:contentPart>
          </mc:Choice>
          <mc:Fallback xmlns="">
            <p:pic>
              <p:nvPicPr>
                <p:cNvPr id="76" name="Ink 75">
                  <a:extLst>
                    <a:ext uri="{FF2B5EF4-FFF2-40B4-BE49-F238E27FC236}">
                      <a16:creationId xmlns:a16="http://schemas.microsoft.com/office/drawing/2014/main" id="{0B129D71-222C-3B7A-F479-75A27562A69B}"/>
                    </a:ext>
                  </a:extLst>
                </p:cNvPr>
                <p:cNvPicPr/>
                <p:nvPr/>
              </p:nvPicPr>
              <p:blipFill>
                <a:blip r:embed="rId130"/>
                <a:stretch>
                  <a:fillRect/>
                </a:stretch>
              </p:blipFill>
              <p:spPr>
                <a:xfrm>
                  <a:off x="3070973" y="6086587"/>
                  <a:ext cx="173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7" name="Ink 76">
                  <a:extLst>
                    <a:ext uri="{FF2B5EF4-FFF2-40B4-BE49-F238E27FC236}">
                      <a16:creationId xmlns:a16="http://schemas.microsoft.com/office/drawing/2014/main" id="{C3C09CA2-D851-2A66-315C-732EF413B727}"/>
                    </a:ext>
                  </a:extLst>
                </p14:cNvPr>
                <p14:cNvContentPartPr/>
                <p14:nvPr/>
              </p14:nvContentPartPr>
              <p14:xfrm>
                <a:off x="3208853" y="6124387"/>
                <a:ext cx="51120" cy="201600"/>
              </p14:xfrm>
            </p:contentPart>
          </mc:Choice>
          <mc:Fallback xmlns="">
            <p:pic>
              <p:nvPicPr>
                <p:cNvPr id="77" name="Ink 76">
                  <a:extLst>
                    <a:ext uri="{FF2B5EF4-FFF2-40B4-BE49-F238E27FC236}">
                      <a16:creationId xmlns:a16="http://schemas.microsoft.com/office/drawing/2014/main" id="{C3C09CA2-D851-2A66-315C-732EF413B727}"/>
                    </a:ext>
                  </a:extLst>
                </p:cNvPr>
                <p:cNvPicPr/>
                <p:nvPr/>
              </p:nvPicPr>
              <p:blipFill>
                <a:blip r:embed="rId132"/>
                <a:stretch>
                  <a:fillRect/>
                </a:stretch>
              </p:blipFill>
              <p:spPr>
                <a:xfrm>
                  <a:off x="3198053" y="6113947"/>
                  <a:ext cx="723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2" name="Ink 71">
                  <a:extLst>
                    <a:ext uri="{FF2B5EF4-FFF2-40B4-BE49-F238E27FC236}">
                      <a16:creationId xmlns:a16="http://schemas.microsoft.com/office/drawing/2014/main" id="{45B0D924-B762-062F-09FE-AC4481BE02D6}"/>
                    </a:ext>
                  </a:extLst>
                </p14:cNvPr>
                <p14:cNvContentPartPr/>
                <p14:nvPr/>
              </p14:nvContentPartPr>
              <p14:xfrm>
                <a:off x="4109933" y="5809027"/>
                <a:ext cx="13680" cy="127440"/>
              </p14:xfrm>
            </p:contentPart>
          </mc:Choice>
          <mc:Fallback xmlns="">
            <p:pic>
              <p:nvPicPr>
                <p:cNvPr id="72" name="Ink 71">
                  <a:extLst>
                    <a:ext uri="{FF2B5EF4-FFF2-40B4-BE49-F238E27FC236}">
                      <a16:creationId xmlns:a16="http://schemas.microsoft.com/office/drawing/2014/main" id="{45B0D924-B762-062F-09FE-AC4481BE02D6}"/>
                    </a:ext>
                  </a:extLst>
                </p:cNvPr>
                <p:cNvPicPr/>
                <p:nvPr/>
              </p:nvPicPr>
              <p:blipFill>
                <a:blip r:embed="rId134"/>
                <a:stretch>
                  <a:fillRect/>
                </a:stretch>
              </p:blipFill>
              <p:spPr>
                <a:xfrm>
                  <a:off x="4099133" y="5798587"/>
                  <a:ext cx="34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8" name="Ink 77">
                  <a:extLst>
                    <a:ext uri="{FF2B5EF4-FFF2-40B4-BE49-F238E27FC236}">
                      <a16:creationId xmlns:a16="http://schemas.microsoft.com/office/drawing/2014/main" id="{C146B7B2-93CB-45C5-F961-FE331FF134B0}"/>
                    </a:ext>
                  </a:extLst>
                </p14:cNvPr>
                <p14:cNvContentPartPr/>
                <p14:nvPr/>
              </p14:nvContentPartPr>
              <p14:xfrm>
                <a:off x="4055213" y="6040147"/>
                <a:ext cx="135720" cy="333000"/>
              </p14:xfrm>
            </p:contentPart>
          </mc:Choice>
          <mc:Fallback xmlns="">
            <p:pic>
              <p:nvPicPr>
                <p:cNvPr id="78" name="Ink 77">
                  <a:extLst>
                    <a:ext uri="{FF2B5EF4-FFF2-40B4-BE49-F238E27FC236}">
                      <a16:creationId xmlns:a16="http://schemas.microsoft.com/office/drawing/2014/main" id="{C146B7B2-93CB-45C5-F961-FE331FF134B0}"/>
                    </a:ext>
                  </a:extLst>
                </p:cNvPr>
                <p:cNvPicPr/>
                <p:nvPr/>
              </p:nvPicPr>
              <p:blipFill>
                <a:blip r:embed="rId136"/>
                <a:stretch>
                  <a:fillRect/>
                </a:stretch>
              </p:blipFill>
              <p:spPr>
                <a:xfrm>
                  <a:off x="4044773" y="6029707"/>
                  <a:ext cx="1569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85BE10F2-1D30-34AA-A0A4-69932AD6EC3F}"/>
                    </a:ext>
                  </a:extLst>
                </p14:cNvPr>
                <p14:cNvContentPartPr/>
                <p14:nvPr/>
              </p14:nvContentPartPr>
              <p14:xfrm>
                <a:off x="2531333" y="5748547"/>
                <a:ext cx="101880" cy="621720"/>
              </p14:xfrm>
            </p:contentPart>
          </mc:Choice>
          <mc:Fallback xmlns="">
            <p:pic>
              <p:nvPicPr>
                <p:cNvPr id="83" name="Ink 82">
                  <a:extLst>
                    <a:ext uri="{FF2B5EF4-FFF2-40B4-BE49-F238E27FC236}">
                      <a16:creationId xmlns:a16="http://schemas.microsoft.com/office/drawing/2014/main" id="{85BE10F2-1D30-34AA-A0A4-69932AD6EC3F}"/>
                    </a:ext>
                  </a:extLst>
                </p:cNvPr>
                <p:cNvPicPr/>
                <p:nvPr/>
              </p:nvPicPr>
              <p:blipFill>
                <a:blip r:embed="rId138"/>
                <a:stretch>
                  <a:fillRect/>
                </a:stretch>
              </p:blipFill>
              <p:spPr>
                <a:xfrm>
                  <a:off x="2520893" y="5737747"/>
                  <a:ext cx="12312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81684687-B3D0-232B-124E-E02CC10D83FF}"/>
                    </a:ext>
                  </a:extLst>
                </p14:cNvPr>
                <p14:cNvContentPartPr/>
                <p14:nvPr/>
              </p14:nvContentPartPr>
              <p14:xfrm>
                <a:off x="2615933" y="5701387"/>
                <a:ext cx="3073680" cy="108000"/>
              </p14:xfrm>
            </p:contentPart>
          </mc:Choice>
          <mc:Fallback xmlns="">
            <p:pic>
              <p:nvPicPr>
                <p:cNvPr id="84" name="Ink 83">
                  <a:extLst>
                    <a:ext uri="{FF2B5EF4-FFF2-40B4-BE49-F238E27FC236}">
                      <a16:creationId xmlns:a16="http://schemas.microsoft.com/office/drawing/2014/main" id="{81684687-B3D0-232B-124E-E02CC10D83FF}"/>
                    </a:ext>
                  </a:extLst>
                </p:cNvPr>
                <p:cNvPicPr/>
                <p:nvPr/>
              </p:nvPicPr>
              <p:blipFill>
                <a:blip r:embed="rId140"/>
                <a:stretch>
                  <a:fillRect/>
                </a:stretch>
              </p:blipFill>
              <p:spPr>
                <a:xfrm>
                  <a:off x="2605493" y="5690587"/>
                  <a:ext cx="3094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893CDC10-6A36-0D69-334F-4A59E20DD394}"/>
                    </a:ext>
                  </a:extLst>
                </p14:cNvPr>
                <p14:cNvContentPartPr/>
                <p14:nvPr/>
              </p14:nvContentPartPr>
              <p14:xfrm>
                <a:off x="5697893" y="5768707"/>
                <a:ext cx="101880" cy="520920"/>
              </p14:xfrm>
            </p:contentPart>
          </mc:Choice>
          <mc:Fallback xmlns="">
            <p:pic>
              <p:nvPicPr>
                <p:cNvPr id="85" name="Ink 84">
                  <a:extLst>
                    <a:ext uri="{FF2B5EF4-FFF2-40B4-BE49-F238E27FC236}">
                      <a16:creationId xmlns:a16="http://schemas.microsoft.com/office/drawing/2014/main" id="{893CDC10-6A36-0D69-334F-4A59E20DD394}"/>
                    </a:ext>
                  </a:extLst>
                </p:cNvPr>
                <p:cNvPicPr/>
                <p:nvPr/>
              </p:nvPicPr>
              <p:blipFill>
                <a:blip r:embed="rId142"/>
                <a:stretch>
                  <a:fillRect/>
                </a:stretch>
              </p:blipFill>
              <p:spPr>
                <a:xfrm>
                  <a:off x="5687093" y="5757907"/>
                  <a:ext cx="12312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B3551FE0-D4ED-DC3F-7FEC-E7E1FB14351D}"/>
                    </a:ext>
                  </a:extLst>
                </p14:cNvPr>
                <p14:cNvContentPartPr/>
                <p14:nvPr/>
              </p14:nvContentPartPr>
              <p14:xfrm>
                <a:off x="2590733" y="6325627"/>
                <a:ext cx="3260160" cy="87840"/>
              </p14:xfrm>
            </p:contentPart>
          </mc:Choice>
          <mc:Fallback xmlns="">
            <p:pic>
              <p:nvPicPr>
                <p:cNvPr id="86" name="Ink 85">
                  <a:extLst>
                    <a:ext uri="{FF2B5EF4-FFF2-40B4-BE49-F238E27FC236}">
                      <a16:creationId xmlns:a16="http://schemas.microsoft.com/office/drawing/2014/main" id="{B3551FE0-D4ED-DC3F-7FEC-E7E1FB14351D}"/>
                    </a:ext>
                  </a:extLst>
                </p:cNvPr>
                <p:cNvPicPr/>
                <p:nvPr/>
              </p:nvPicPr>
              <p:blipFill>
                <a:blip r:embed="rId144"/>
                <a:stretch>
                  <a:fillRect/>
                </a:stretch>
              </p:blipFill>
              <p:spPr>
                <a:xfrm>
                  <a:off x="2579933" y="6314827"/>
                  <a:ext cx="3281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ED73F2E8-C647-563A-92DB-2BEC4654B7C4}"/>
                    </a:ext>
                  </a:extLst>
                </p14:cNvPr>
                <p14:cNvContentPartPr/>
                <p14:nvPr/>
              </p14:nvContentPartPr>
              <p14:xfrm>
                <a:off x="2590733" y="5755027"/>
                <a:ext cx="2955240" cy="94320"/>
              </p14:xfrm>
            </p:contentPart>
          </mc:Choice>
          <mc:Fallback xmlns="">
            <p:pic>
              <p:nvPicPr>
                <p:cNvPr id="87" name="Ink 86">
                  <a:extLst>
                    <a:ext uri="{FF2B5EF4-FFF2-40B4-BE49-F238E27FC236}">
                      <a16:creationId xmlns:a16="http://schemas.microsoft.com/office/drawing/2014/main" id="{ED73F2E8-C647-563A-92DB-2BEC4654B7C4}"/>
                    </a:ext>
                  </a:extLst>
                </p:cNvPr>
                <p:cNvPicPr/>
                <p:nvPr/>
              </p:nvPicPr>
              <p:blipFill>
                <a:blip r:embed="rId146"/>
                <a:stretch>
                  <a:fillRect/>
                </a:stretch>
              </p:blipFill>
              <p:spPr>
                <a:xfrm>
                  <a:off x="2579933" y="5744587"/>
                  <a:ext cx="2976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1F5EA704-5BE1-DB5D-5C2E-D24443AF03CF}"/>
                    </a:ext>
                  </a:extLst>
                </p14:cNvPr>
                <p14:cNvContentPartPr/>
                <p14:nvPr/>
              </p14:nvContentPartPr>
              <p14:xfrm>
                <a:off x="5960333" y="5956627"/>
                <a:ext cx="42840" cy="315720"/>
              </p14:xfrm>
            </p:contentPart>
          </mc:Choice>
          <mc:Fallback xmlns="">
            <p:pic>
              <p:nvPicPr>
                <p:cNvPr id="90" name="Ink 89">
                  <a:extLst>
                    <a:ext uri="{FF2B5EF4-FFF2-40B4-BE49-F238E27FC236}">
                      <a16:creationId xmlns:a16="http://schemas.microsoft.com/office/drawing/2014/main" id="{1F5EA704-5BE1-DB5D-5C2E-D24443AF03CF}"/>
                    </a:ext>
                  </a:extLst>
                </p:cNvPr>
                <p:cNvPicPr/>
                <p:nvPr/>
              </p:nvPicPr>
              <p:blipFill>
                <a:blip r:embed="rId148"/>
                <a:stretch>
                  <a:fillRect/>
                </a:stretch>
              </p:blipFill>
              <p:spPr>
                <a:xfrm>
                  <a:off x="5949893" y="5946187"/>
                  <a:ext cx="640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Ink 90">
                  <a:extLst>
                    <a:ext uri="{FF2B5EF4-FFF2-40B4-BE49-F238E27FC236}">
                      <a16:creationId xmlns:a16="http://schemas.microsoft.com/office/drawing/2014/main" id="{A656B487-F75C-BFC4-1869-02C4486EC34A}"/>
                    </a:ext>
                  </a:extLst>
                </p14:cNvPr>
                <p14:cNvContentPartPr/>
                <p14:nvPr/>
              </p14:nvContentPartPr>
              <p14:xfrm>
                <a:off x="5900933" y="6104227"/>
                <a:ext cx="161280" cy="27000"/>
              </p14:xfrm>
            </p:contentPart>
          </mc:Choice>
          <mc:Fallback xmlns="">
            <p:pic>
              <p:nvPicPr>
                <p:cNvPr id="91" name="Ink 90">
                  <a:extLst>
                    <a:ext uri="{FF2B5EF4-FFF2-40B4-BE49-F238E27FC236}">
                      <a16:creationId xmlns:a16="http://schemas.microsoft.com/office/drawing/2014/main" id="{A656B487-F75C-BFC4-1869-02C4486EC34A}"/>
                    </a:ext>
                  </a:extLst>
                </p:cNvPr>
                <p:cNvPicPr/>
                <p:nvPr/>
              </p:nvPicPr>
              <p:blipFill>
                <a:blip r:embed="rId150"/>
                <a:stretch>
                  <a:fillRect/>
                </a:stretch>
              </p:blipFill>
              <p:spPr>
                <a:xfrm>
                  <a:off x="5890493" y="6093787"/>
                  <a:ext cx="182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 name="Ink 91">
                  <a:extLst>
                    <a:ext uri="{FF2B5EF4-FFF2-40B4-BE49-F238E27FC236}">
                      <a16:creationId xmlns:a16="http://schemas.microsoft.com/office/drawing/2014/main" id="{C94F8879-7C62-39E5-D299-512EE8CCA21A}"/>
                    </a:ext>
                  </a:extLst>
                </p14:cNvPr>
                <p14:cNvContentPartPr/>
                <p14:nvPr/>
              </p14:nvContentPartPr>
              <p14:xfrm>
                <a:off x="6070493" y="6063907"/>
                <a:ext cx="195120" cy="188280"/>
              </p14:xfrm>
            </p:contentPart>
          </mc:Choice>
          <mc:Fallback xmlns="">
            <p:pic>
              <p:nvPicPr>
                <p:cNvPr id="92" name="Ink 91">
                  <a:extLst>
                    <a:ext uri="{FF2B5EF4-FFF2-40B4-BE49-F238E27FC236}">
                      <a16:creationId xmlns:a16="http://schemas.microsoft.com/office/drawing/2014/main" id="{C94F8879-7C62-39E5-D299-512EE8CCA21A}"/>
                    </a:ext>
                  </a:extLst>
                </p:cNvPr>
                <p:cNvPicPr/>
                <p:nvPr/>
              </p:nvPicPr>
              <p:blipFill>
                <a:blip r:embed="rId152"/>
                <a:stretch>
                  <a:fillRect/>
                </a:stretch>
              </p:blipFill>
              <p:spPr>
                <a:xfrm>
                  <a:off x="6059693" y="6053107"/>
                  <a:ext cx="216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 name="Ink 92">
                  <a:extLst>
                    <a:ext uri="{FF2B5EF4-FFF2-40B4-BE49-F238E27FC236}">
                      <a16:creationId xmlns:a16="http://schemas.microsoft.com/office/drawing/2014/main" id="{89509FC1-7031-4B05-2143-EA6438A17C57}"/>
                    </a:ext>
                  </a:extLst>
                </p14:cNvPr>
                <p14:cNvContentPartPr/>
                <p14:nvPr/>
              </p14:nvContentPartPr>
              <p14:xfrm>
                <a:off x="6265253" y="6097387"/>
                <a:ext cx="118800" cy="138600"/>
              </p14:xfrm>
            </p:contentPart>
          </mc:Choice>
          <mc:Fallback xmlns="">
            <p:pic>
              <p:nvPicPr>
                <p:cNvPr id="93" name="Ink 92">
                  <a:extLst>
                    <a:ext uri="{FF2B5EF4-FFF2-40B4-BE49-F238E27FC236}">
                      <a16:creationId xmlns:a16="http://schemas.microsoft.com/office/drawing/2014/main" id="{89509FC1-7031-4B05-2143-EA6438A17C57}"/>
                    </a:ext>
                  </a:extLst>
                </p:cNvPr>
                <p:cNvPicPr/>
                <p:nvPr/>
              </p:nvPicPr>
              <p:blipFill>
                <a:blip r:embed="rId154"/>
                <a:stretch>
                  <a:fillRect/>
                </a:stretch>
              </p:blipFill>
              <p:spPr>
                <a:xfrm>
                  <a:off x="6254453" y="6086587"/>
                  <a:ext cx="140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4" name="Ink 93">
                  <a:extLst>
                    <a:ext uri="{FF2B5EF4-FFF2-40B4-BE49-F238E27FC236}">
                      <a16:creationId xmlns:a16="http://schemas.microsoft.com/office/drawing/2014/main" id="{A1B055FA-DB8F-0062-B80F-56DA41B9BFE9}"/>
                    </a:ext>
                  </a:extLst>
                </p14:cNvPr>
                <p14:cNvContentPartPr/>
                <p14:nvPr/>
              </p14:nvContentPartPr>
              <p14:xfrm>
                <a:off x="6460013" y="5949787"/>
                <a:ext cx="51120" cy="296280"/>
              </p14:xfrm>
            </p:contentPart>
          </mc:Choice>
          <mc:Fallback xmlns="">
            <p:pic>
              <p:nvPicPr>
                <p:cNvPr id="94" name="Ink 93">
                  <a:extLst>
                    <a:ext uri="{FF2B5EF4-FFF2-40B4-BE49-F238E27FC236}">
                      <a16:creationId xmlns:a16="http://schemas.microsoft.com/office/drawing/2014/main" id="{A1B055FA-DB8F-0062-B80F-56DA41B9BFE9}"/>
                    </a:ext>
                  </a:extLst>
                </p:cNvPr>
                <p:cNvPicPr/>
                <p:nvPr/>
              </p:nvPicPr>
              <p:blipFill>
                <a:blip r:embed="rId156"/>
                <a:stretch>
                  <a:fillRect/>
                </a:stretch>
              </p:blipFill>
              <p:spPr>
                <a:xfrm>
                  <a:off x="6449213" y="5938987"/>
                  <a:ext cx="723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5" name="Ink 94">
                  <a:extLst>
                    <a:ext uri="{FF2B5EF4-FFF2-40B4-BE49-F238E27FC236}">
                      <a16:creationId xmlns:a16="http://schemas.microsoft.com/office/drawing/2014/main" id="{EAC1C28C-57DA-0408-F200-3E4CF8BC829A}"/>
                    </a:ext>
                  </a:extLst>
                </p14:cNvPr>
                <p14:cNvContentPartPr/>
                <p14:nvPr/>
              </p14:nvContentPartPr>
              <p14:xfrm>
                <a:off x="6409253" y="6077587"/>
                <a:ext cx="271440" cy="67320"/>
              </p14:xfrm>
            </p:contentPart>
          </mc:Choice>
          <mc:Fallback xmlns="">
            <p:pic>
              <p:nvPicPr>
                <p:cNvPr id="95" name="Ink 94">
                  <a:extLst>
                    <a:ext uri="{FF2B5EF4-FFF2-40B4-BE49-F238E27FC236}">
                      <a16:creationId xmlns:a16="http://schemas.microsoft.com/office/drawing/2014/main" id="{EAC1C28C-57DA-0408-F200-3E4CF8BC829A}"/>
                    </a:ext>
                  </a:extLst>
                </p:cNvPr>
                <p:cNvPicPr/>
                <p:nvPr/>
              </p:nvPicPr>
              <p:blipFill>
                <a:blip r:embed="rId158"/>
                <a:stretch>
                  <a:fillRect/>
                </a:stretch>
              </p:blipFill>
              <p:spPr>
                <a:xfrm>
                  <a:off x="6398453" y="6066787"/>
                  <a:ext cx="292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0" name="Ink 109">
                  <a:extLst>
                    <a:ext uri="{FF2B5EF4-FFF2-40B4-BE49-F238E27FC236}">
                      <a16:creationId xmlns:a16="http://schemas.microsoft.com/office/drawing/2014/main" id="{22BDAAFA-0D82-ACDF-488D-99B328FE5EAC}"/>
                    </a:ext>
                  </a:extLst>
                </p14:cNvPr>
                <p14:cNvContentPartPr/>
                <p14:nvPr/>
              </p14:nvContentPartPr>
              <p14:xfrm>
                <a:off x="5926493" y="4714627"/>
                <a:ext cx="220320" cy="980640"/>
              </p14:xfrm>
            </p:contentPart>
          </mc:Choice>
          <mc:Fallback xmlns="">
            <p:pic>
              <p:nvPicPr>
                <p:cNvPr id="110" name="Ink 109">
                  <a:extLst>
                    <a:ext uri="{FF2B5EF4-FFF2-40B4-BE49-F238E27FC236}">
                      <a16:creationId xmlns:a16="http://schemas.microsoft.com/office/drawing/2014/main" id="{22BDAAFA-0D82-ACDF-488D-99B328FE5EAC}"/>
                    </a:ext>
                  </a:extLst>
                </p:cNvPr>
                <p:cNvPicPr/>
                <p:nvPr/>
              </p:nvPicPr>
              <p:blipFill>
                <a:blip r:embed="rId160"/>
                <a:stretch>
                  <a:fillRect/>
                </a:stretch>
              </p:blipFill>
              <p:spPr>
                <a:xfrm>
                  <a:off x="5912093" y="4700227"/>
                  <a:ext cx="24876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1" name="Ink 110">
                  <a:extLst>
                    <a:ext uri="{FF2B5EF4-FFF2-40B4-BE49-F238E27FC236}">
                      <a16:creationId xmlns:a16="http://schemas.microsoft.com/office/drawing/2014/main" id="{F38E1500-8B1F-037D-4CF4-9C33B7999AB9}"/>
                    </a:ext>
                  </a:extLst>
                </p14:cNvPr>
                <p14:cNvContentPartPr/>
                <p14:nvPr/>
              </p14:nvContentPartPr>
              <p14:xfrm>
                <a:off x="6426173" y="4915867"/>
                <a:ext cx="42840" cy="295560"/>
              </p14:xfrm>
            </p:contentPart>
          </mc:Choice>
          <mc:Fallback xmlns="">
            <p:pic>
              <p:nvPicPr>
                <p:cNvPr id="111" name="Ink 110">
                  <a:extLst>
                    <a:ext uri="{FF2B5EF4-FFF2-40B4-BE49-F238E27FC236}">
                      <a16:creationId xmlns:a16="http://schemas.microsoft.com/office/drawing/2014/main" id="{F38E1500-8B1F-037D-4CF4-9C33B7999AB9}"/>
                    </a:ext>
                  </a:extLst>
                </p:cNvPr>
                <p:cNvPicPr/>
                <p:nvPr/>
              </p:nvPicPr>
              <p:blipFill>
                <a:blip r:embed="rId162"/>
                <a:stretch>
                  <a:fillRect/>
                </a:stretch>
              </p:blipFill>
              <p:spPr>
                <a:xfrm>
                  <a:off x="6411773" y="4901827"/>
                  <a:ext cx="71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 name="Ink 111">
                  <a:extLst>
                    <a:ext uri="{FF2B5EF4-FFF2-40B4-BE49-F238E27FC236}">
                      <a16:creationId xmlns:a16="http://schemas.microsoft.com/office/drawing/2014/main" id="{717760EB-E627-AB72-37AD-AC7BC53BBAE0}"/>
                    </a:ext>
                  </a:extLst>
                </p14:cNvPr>
                <p14:cNvContentPartPr/>
                <p14:nvPr/>
              </p14:nvContentPartPr>
              <p14:xfrm>
                <a:off x="6409253" y="5076787"/>
                <a:ext cx="152640" cy="34560"/>
              </p14:xfrm>
            </p:contentPart>
          </mc:Choice>
          <mc:Fallback xmlns="">
            <p:pic>
              <p:nvPicPr>
                <p:cNvPr id="112" name="Ink 111">
                  <a:extLst>
                    <a:ext uri="{FF2B5EF4-FFF2-40B4-BE49-F238E27FC236}">
                      <a16:creationId xmlns:a16="http://schemas.microsoft.com/office/drawing/2014/main" id="{717760EB-E627-AB72-37AD-AC7BC53BBAE0}"/>
                    </a:ext>
                  </a:extLst>
                </p:cNvPr>
                <p:cNvPicPr/>
                <p:nvPr/>
              </p:nvPicPr>
              <p:blipFill>
                <a:blip r:embed="rId164"/>
                <a:stretch>
                  <a:fillRect/>
                </a:stretch>
              </p:blipFill>
              <p:spPr>
                <a:xfrm>
                  <a:off x="6394853" y="5062387"/>
                  <a:ext cx="181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3" name="Ink 112">
                  <a:extLst>
                    <a:ext uri="{FF2B5EF4-FFF2-40B4-BE49-F238E27FC236}">
                      <a16:creationId xmlns:a16="http://schemas.microsoft.com/office/drawing/2014/main" id="{60E820BA-67D6-C4E9-342B-B114768671F8}"/>
                    </a:ext>
                  </a:extLst>
                </p14:cNvPr>
                <p14:cNvContentPartPr/>
                <p14:nvPr/>
              </p14:nvContentPartPr>
              <p14:xfrm>
                <a:off x="6612293" y="5023147"/>
                <a:ext cx="93600" cy="158760"/>
              </p14:xfrm>
            </p:contentPart>
          </mc:Choice>
          <mc:Fallback xmlns="">
            <p:pic>
              <p:nvPicPr>
                <p:cNvPr id="113" name="Ink 112">
                  <a:extLst>
                    <a:ext uri="{FF2B5EF4-FFF2-40B4-BE49-F238E27FC236}">
                      <a16:creationId xmlns:a16="http://schemas.microsoft.com/office/drawing/2014/main" id="{60E820BA-67D6-C4E9-342B-B114768671F8}"/>
                    </a:ext>
                  </a:extLst>
                </p:cNvPr>
                <p:cNvPicPr/>
                <p:nvPr/>
              </p:nvPicPr>
              <p:blipFill>
                <a:blip r:embed="rId166"/>
                <a:stretch>
                  <a:fillRect/>
                </a:stretch>
              </p:blipFill>
              <p:spPr>
                <a:xfrm>
                  <a:off x="6597893" y="5009107"/>
                  <a:ext cx="122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Ink 113">
                  <a:extLst>
                    <a:ext uri="{FF2B5EF4-FFF2-40B4-BE49-F238E27FC236}">
                      <a16:creationId xmlns:a16="http://schemas.microsoft.com/office/drawing/2014/main" id="{69B2F6E1-B448-D7FE-1419-54DE1F16A8D6}"/>
                    </a:ext>
                  </a:extLst>
                </p14:cNvPr>
                <p14:cNvContentPartPr/>
                <p14:nvPr/>
              </p14:nvContentPartPr>
              <p14:xfrm>
                <a:off x="6756293" y="5016667"/>
                <a:ext cx="288360" cy="154800"/>
              </p14:xfrm>
            </p:contentPart>
          </mc:Choice>
          <mc:Fallback xmlns="">
            <p:pic>
              <p:nvPicPr>
                <p:cNvPr id="114" name="Ink 113">
                  <a:extLst>
                    <a:ext uri="{FF2B5EF4-FFF2-40B4-BE49-F238E27FC236}">
                      <a16:creationId xmlns:a16="http://schemas.microsoft.com/office/drawing/2014/main" id="{69B2F6E1-B448-D7FE-1419-54DE1F16A8D6}"/>
                    </a:ext>
                  </a:extLst>
                </p:cNvPr>
                <p:cNvPicPr/>
                <p:nvPr/>
              </p:nvPicPr>
              <p:blipFill>
                <a:blip r:embed="rId168"/>
                <a:stretch>
                  <a:fillRect/>
                </a:stretch>
              </p:blipFill>
              <p:spPr>
                <a:xfrm>
                  <a:off x="6741893" y="5002627"/>
                  <a:ext cx="316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5" name="Ink 114">
                  <a:extLst>
                    <a:ext uri="{FF2B5EF4-FFF2-40B4-BE49-F238E27FC236}">
                      <a16:creationId xmlns:a16="http://schemas.microsoft.com/office/drawing/2014/main" id="{C2C7910D-3776-5800-CC5F-53C21F035D18}"/>
                    </a:ext>
                  </a:extLst>
                </p14:cNvPr>
                <p14:cNvContentPartPr/>
                <p14:nvPr/>
              </p14:nvContentPartPr>
              <p14:xfrm>
                <a:off x="7043933" y="4949707"/>
                <a:ext cx="25920" cy="54000"/>
              </p14:xfrm>
            </p:contentPart>
          </mc:Choice>
          <mc:Fallback xmlns="">
            <p:pic>
              <p:nvPicPr>
                <p:cNvPr id="115" name="Ink 114">
                  <a:extLst>
                    <a:ext uri="{FF2B5EF4-FFF2-40B4-BE49-F238E27FC236}">
                      <a16:creationId xmlns:a16="http://schemas.microsoft.com/office/drawing/2014/main" id="{C2C7910D-3776-5800-CC5F-53C21F035D18}"/>
                    </a:ext>
                  </a:extLst>
                </p:cNvPr>
                <p:cNvPicPr/>
                <p:nvPr/>
              </p:nvPicPr>
              <p:blipFill>
                <a:blip r:embed="rId170"/>
                <a:stretch>
                  <a:fillRect/>
                </a:stretch>
              </p:blipFill>
              <p:spPr>
                <a:xfrm>
                  <a:off x="7029893" y="4935307"/>
                  <a:ext cx="54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6" name="Ink 115">
                  <a:extLst>
                    <a:ext uri="{FF2B5EF4-FFF2-40B4-BE49-F238E27FC236}">
                      <a16:creationId xmlns:a16="http://schemas.microsoft.com/office/drawing/2014/main" id="{15762A57-7787-0BDD-F19A-A1A9B1D345A5}"/>
                    </a:ext>
                  </a:extLst>
                </p14:cNvPr>
                <p14:cNvContentPartPr/>
                <p14:nvPr/>
              </p14:nvContentPartPr>
              <p14:xfrm>
                <a:off x="7162733" y="5036827"/>
                <a:ext cx="161280" cy="107640"/>
              </p14:xfrm>
            </p:contentPart>
          </mc:Choice>
          <mc:Fallback xmlns="">
            <p:pic>
              <p:nvPicPr>
                <p:cNvPr id="116" name="Ink 115">
                  <a:extLst>
                    <a:ext uri="{FF2B5EF4-FFF2-40B4-BE49-F238E27FC236}">
                      <a16:creationId xmlns:a16="http://schemas.microsoft.com/office/drawing/2014/main" id="{15762A57-7787-0BDD-F19A-A1A9B1D345A5}"/>
                    </a:ext>
                  </a:extLst>
                </p:cNvPr>
                <p:cNvPicPr/>
                <p:nvPr/>
              </p:nvPicPr>
              <p:blipFill>
                <a:blip r:embed="rId172"/>
                <a:stretch>
                  <a:fillRect/>
                </a:stretch>
              </p:blipFill>
              <p:spPr>
                <a:xfrm>
                  <a:off x="7148333" y="5022787"/>
                  <a:ext cx="189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1" name="Ink 120">
                  <a:extLst>
                    <a:ext uri="{FF2B5EF4-FFF2-40B4-BE49-F238E27FC236}">
                      <a16:creationId xmlns:a16="http://schemas.microsoft.com/office/drawing/2014/main" id="{C9D01EDF-4EF2-6F05-FBAC-76F0FD794ACF}"/>
                    </a:ext>
                  </a:extLst>
                </p14:cNvPr>
                <p14:cNvContentPartPr/>
                <p14:nvPr/>
              </p14:nvContentPartPr>
              <p14:xfrm>
                <a:off x="2052533" y="4831627"/>
                <a:ext cx="225360" cy="239760"/>
              </p14:xfrm>
            </p:contentPart>
          </mc:Choice>
          <mc:Fallback xmlns="">
            <p:pic>
              <p:nvPicPr>
                <p:cNvPr id="121" name="Ink 120">
                  <a:extLst>
                    <a:ext uri="{FF2B5EF4-FFF2-40B4-BE49-F238E27FC236}">
                      <a16:creationId xmlns:a16="http://schemas.microsoft.com/office/drawing/2014/main" id="{C9D01EDF-4EF2-6F05-FBAC-76F0FD794ACF}"/>
                    </a:ext>
                  </a:extLst>
                </p:cNvPr>
                <p:cNvPicPr/>
                <p:nvPr/>
              </p:nvPicPr>
              <p:blipFill>
                <a:blip r:embed="rId174"/>
                <a:stretch>
                  <a:fillRect/>
                </a:stretch>
              </p:blipFill>
              <p:spPr>
                <a:xfrm>
                  <a:off x="2038133" y="4817587"/>
                  <a:ext cx="253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2" name="Ink 121">
                  <a:extLst>
                    <a:ext uri="{FF2B5EF4-FFF2-40B4-BE49-F238E27FC236}">
                      <a16:creationId xmlns:a16="http://schemas.microsoft.com/office/drawing/2014/main" id="{51316D3B-1B5F-E93E-5A98-064E3D78D152}"/>
                    </a:ext>
                  </a:extLst>
                </p14:cNvPr>
                <p14:cNvContentPartPr/>
                <p14:nvPr/>
              </p14:nvContentPartPr>
              <p14:xfrm>
                <a:off x="2345213" y="4888867"/>
                <a:ext cx="42840" cy="181800"/>
              </p14:xfrm>
            </p:contentPart>
          </mc:Choice>
          <mc:Fallback xmlns="">
            <p:pic>
              <p:nvPicPr>
                <p:cNvPr id="122" name="Ink 121">
                  <a:extLst>
                    <a:ext uri="{FF2B5EF4-FFF2-40B4-BE49-F238E27FC236}">
                      <a16:creationId xmlns:a16="http://schemas.microsoft.com/office/drawing/2014/main" id="{51316D3B-1B5F-E93E-5A98-064E3D78D152}"/>
                    </a:ext>
                  </a:extLst>
                </p:cNvPr>
                <p:cNvPicPr/>
                <p:nvPr/>
              </p:nvPicPr>
              <p:blipFill>
                <a:blip r:embed="rId176"/>
                <a:stretch>
                  <a:fillRect/>
                </a:stretch>
              </p:blipFill>
              <p:spPr>
                <a:xfrm>
                  <a:off x="2330813" y="4874827"/>
                  <a:ext cx="71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 name="Ink 122">
                  <a:extLst>
                    <a:ext uri="{FF2B5EF4-FFF2-40B4-BE49-F238E27FC236}">
                      <a16:creationId xmlns:a16="http://schemas.microsoft.com/office/drawing/2014/main" id="{476D7A77-637A-B6AC-B4AB-C45837E4D095}"/>
                    </a:ext>
                  </a:extLst>
                </p14:cNvPr>
                <p14:cNvContentPartPr/>
                <p14:nvPr/>
              </p14:nvContentPartPr>
              <p14:xfrm>
                <a:off x="2048933" y="5258587"/>
                <a:ext cx="169560" cy="342720"/>
              </p14:xfrm>
            </p:contentPart>
          </mc:Choice>
          <mc:Fallback xmlns="">
            <p:pic>
              <p:nvPicPr>
                <p:cNvPr id="123" name="Ink 122">
                  <a:extLst>
                    <a:ext uri="{FF2B5EF4-FFF2-40B4-BE49-F238E27FC236}">
                      <a16:creationId xmlns:a16="http://schemas.microsoft.com/office/drawing/2014/main" id="{476D7A77-637A-B6AC-B4AB-C45837E4D095}"/>
                    </a:ext>
                  </a:extLst>
                </p:cNvPr>
                <p:cNvPicPr/>
                <p:nvPr/>
              </p:nvPicPr>
              <p:blipFill>
                <a:blip r:embed="rId178"/>
                <a:stretch>
                  <a:fillRect/>
                </a:stretch>
              </p:blipFill>
              <p:spPr>
                <a:xfrm>
                  <a:off x="2034533" y="5244187"/>
                  <a:ext cx="1980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4" name="Ink 123">
                  <a:extLst>
                    <a:ext uri="{FF2B5EF4-FFF2-40B4-BE49-F238E27FC236}">
                      <a16:creationId xmlns:a16="http://schemas.microsoft.com/office/drawing/2014/main" id="{AD96B867-285F-1ADF-B801-D440214ACAB6}"/>
                    </a:ext>
                  </a:extLst>
                </p14:cNvPr>
                <p14:cNvContentPartPr/>
                <p14:nvPr/>
              </p14:nvContentPartPr>
              <p14:xfrm>
                <a:off x="2201213" y="5473507"/>
                <a:ext cx="195120" cy="161280"/>
              </p14:xfrm>
            </p:contentPart>
          </mc:Choice>
          <mc:Fallback xmlns="">
            <p:pic>
              <p:nvPicPr>
                <p:cNvPr id="124" name="Ink 123">
                  <a:extLst>
                    <a:ext uri="{FF2B5EF4-FFF2-40B4-BE49-F238E27FC236}">
                      <a16:creationId xmlns:a16="http://schemas.microsoft.com/office/drawing/2014/main" id="{AD96B867-285F-1ADF-B801-D440214ACAB6}"/>
                    </a:ext>
                  </a:extLst>
                </p:cNvPr>
                <p:cNvPicPr/>
                <p:nvPr/>
              </p:nvPicPr>
              <p:blipFill>
                <a:blip r:embed="rId180"/>
                <a:stretch>
                  <a:fillRect/>
                </a:stretch>
              </p:blipFill>
              <p:spPr>
                <a:xfrm>
                  <a:off x="2186813" y="5459107"/>
                  <a:ext cx="223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DEF702F6-9772-EF03-DC4B-0B327AC0E6B8}"/>
                    </a:ext>
                  </a:extLst>
                </p14:cNvPr>
                <p14:cNvContentPartPr/>
                <p14:nvPr/>
              </p14:nvContentPartPr>
              <p14:xfrm>
                <a:off x="1976213" y="5715067"/>
                <a:ext cx="149040" cy="295560"/>
              </p14:xfrm>
            </p:contentPart>
          </mc:Choice>
          <mc:Fallback xmlns="">
            <p:pic>
              <p:nvPicPr>
                <p:cNvPr id="127" name="Ink 126">
                  <a:extLst>
                    <a:ext uri="{FF2B5EF4-FFF2-40B4-BE49-F238E27FC236}">
                      <a16:creationId xmlns:a16="http://schemas.microsoft.com/office/drawing/2014/main" id="{DEF702F6-9772-EF03-DC4B-0B327AC0E6B8}"/>
                    </a:ext>
                  </a:extLst>
                </p:cNvPr>
                <p:cNvPicPr/>
                <p:nvPr/>
              </p:nvPicPr>
              <p:blipFill>
                <a:blip r:embed="rId182"/>
                <a:stretch>
                  <a:fillRect/>
                </a:stretch>
              </p:blipFill>
              <p:spPr>
                <a:xfrm>
                  <a:off x="1962173" y="5700667"/>
                  <a:ext cx="1774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B29D5A4F-2B2B-4A33-1881-CBFC25B65FB8}"/>
                    </a:ext>
                  </a:extLst>
                </p14:cNvPr>
                <p14:cNvContentPartPr/>
                <p14:nvPr/>
              </p14:nvContentPartPr>
              <p14:xfrm>
                <a:off x="2167373" y="5842507"/>
                <a:ext cx="152640" cy="195120"/>
              </p14:xfrm>
            </p:contentPart>
          </mc:Choice>
          <mc:Fallback xmlns="">
            <p:pic>
              <p:nvPicPr>
                <p:cNvPr id="128" name="Ink 127">
                  <a:extLst>
                    <a:ext uri="{FF2B5EF4-FFF2-40B4-BE49-F238E27FC236}">
                      <a16:creationId xmlns:a16="http://schemas.microsoft.com/office/drawing/2014/main" id="{B29D5A4F-2B2B-4A33-1881-CBFC25B65FB8}"/>
                    </a:ext>
                  </a:extLst>
                </p:cNvPr>
                <p:cNvPicPr/>
                <p:nvPr/>
              </p:nvPicPr>
              <p:blipFill>
                <a:blip r:embed="rId184"/>
                <a:stretch>
                  <a:fillRect/>
                </a:stretch>
              </p:blipFill>
              <p:spPr>
                <a:xfrm>
                  <a:off x="2152973" y="5828467"/>
                  <a:ext cx="1810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77059CA2-9ADD-34DC-7D77-CFE95700E0EC}"/>
                    </a:ext>
                  </a:extLst>
                </p14:cNvPr>
                <p14:cNvContentPartPr/>
                <p14:nvPr/>
              </p14:nvContentPartPr>
              <p14:xfrm>
                <a:off x="1921853" y="6137707"/>
                <a:ext cx="110520" cy="262080"/>
              </p14:xfrm>
            </p:contentPart>
          </mc:Choice>
          <mc:Fallback xmlns="">
            <p:pic>
              <p:nvPicPr>
                <p:cNvPr id="129" name="Ink 128">
                  <a:extLst>
                    <a:ext uri="{FF2B5EF4-FFF2-40B4-BE49-F238E27FC236}">
                      <a16:creationId xmlns:a16="http://schemas.microsoft.com/office/drawing/2014/main" id="{77059CA2-9ADD-34DC-7D77-CFE95700E0EC}"/>
                    </a:ext>
                  </a:extLst>
                </p:cNvPr>
                <p:cNvPicPr/>
                <p:nvPr/>
              </p:nvPicPr>
              <p:blipFill>
                <a:blip r:embed="rId186"/>
                <a:stretch>
                  <a:fillRect/>
                </a:stretch>
              </p:blipFill>
              <p:spPr>
                <a:xfrm>
                  <a:off x="1907453" y="6123667"/>
                  <a:ext cx="1389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6451FC7A-E985-D23A-713E-EE207CE8A7A5}"/>
                    </a:ext>
                  </a:extLst>
                </p14:cNvPr>
                <p14:cNvContentPartPr/>
                <p14:nvPr/>
              </p14:nvContentPartPr>
              <p14:xfrm>
                <a:off x="2074133" y="6258667"/>
                <a:ext cx="144360" cy="101520"/>
              </p14:xfrm>
            </p:contentPart>
          </mc:Choice>
          <mc:Fallback xmlns="">
            <p:pic>
              <p:nvPicPr>
                <p:cNvPr id="130" name="Ink 129">
                  <a:extLst>
                    <a:ext uri="{FF2B5EF4-FFF2-40B4-BE49-F238E27FC236}">
                      <a16:creationId xmlns:a16="http://schemas.microsoft.com/office/drawing/2014/main" id="{6451FC7A-E985-D23A-713E-EE207CE8A7A5}"/>
                    </a:ext>
                  </a:extLst>
                </p:cNvPr>
                <p:cNvPicPr/>
                <p:nvPr/>
              </p:nvPicPr>
              <p:blipFill>
                <a:blip r:embed="rId188"/>
                <a:stretch>
                  <a:fillRect/>
                </a:stretch>
              </p:blipFill>
              <p:spPr>
                <a:xfrm>
                  <a:off x="2060093" y="6244267"/>
                  <a:ext cx="1728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7AE6F586-B009-2A8F-5728-31E325C60BED}"/>
                    </a:ext>
                  </a:extLst>
                </p14:cNvPr>
                <p14:cNvContentPartPr/>
                <p14:nvPr/>
              </p14:nvContentPartPr>
              <p14:xfrm>
                <a:off x="2192573" y="6271987"/>
                <a:ext cx="17280" cy="228600"/>
              </p14:xfrm>
            </p:contentPart>
          </mc:Choice>
          <mc:Fallback xmlns="">
            <p:pic>
              <p:nvPicPr>
                <p:cNvPr id="131" name="Ink 130">
                  <a:extLst>
                    <a:ext uri="{FF2B5EF4-FFF2-40B4-BE49-F238E27FC236}">
                      <a16:creationId xmlns:a16="http://schemas.microsoft.com/office/drawing/2014/main" id="{7AE6F586-B009-2A8F-5728-31E325C60BED}"/>
                    </a:ext>
                  </a:extLst>
                </p:cNvPr>
                <p:cNvPicPr/>
                <p:nvPr/>
              </p:nvPicPr>
              <p:blipFill>
                <a:blip r:embed="rId190"/>
                <a:stretch>
                  <a:fillRect/>
                </a:stretch>
              </p:blipFill>
              <p:spPr>
                <a:xfrm>
                  <a:off x="2178533" y="6257947"/>
                  <a:ext cx="45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4" name="Ink 133">
                  <a:extLst>
                    <a:ext uri="{FF2B5EF4-FFF2-40B4-BE49-F238E27FC236}">
                      <a16:creationId xmlns:a16="http://schemas.microsoft.com/office/drawing/2014/main" id="{C69177AE-104B-267F-96BC-0E5A448109E5}"/>
                    </a:ext>
                  </a:extLst>
                </p14:cNvPr>
                <p14:cNvContentPartPr/>
                <p14:nvPr/>
              </p14:nvContentPartPr>
              <p14:xfrm>
                <a:off x="4809053" y="5539747"/>
                <a:ext cx="703080" cy="216000"/>
              </p14:xfrm>
            </p:contentPart>
          </mc:Choice>
          <mc:Fallback xmlns="">
            <p:pic>
              <p:nvPicPr>
                <p:cNvPr id="134" name="Ink 133">
                  <a:extLst>
                    <a:ext uri="{FF2B5EF4-FFF2-40B4-BE49-F238E27FC236}">
                      <a16:creationId xmlns:a16="http://schemas.microsoft.com/office/drawing/2014/main" id="{C69177AE-104B-267F-96BC-0E5A448109E5}"/>
                    </a:ext>
                  </a:extLst>
                </p:cNvPr>
                <p:cNvPicPr/>
                <p:nvPr/>
              </p:nvPicPr>
              <p:blipFill>
                <a:blip r:embed="rId192"/>
                <a:stretch>
                  <a:fillRect/>
                </a:stretch>
              </p:blipFill>
              <p:spPr>
                <a:xfrm>
                  <a:off x="4794653" y="5525347"/>
                  <a:ext cx="731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5" name="Ink 134">
                  <a:extLst>
                    <a:ext uri="{FF2B5EF4-FFF2-40B4-BE49-F238E27FC236}">
                      <a16:creationId xmlns:a16="http://schemas.microsoft.com/office/drawing/2014/main" id="{DA4E0D1A-E685-DE72-9EA3-E29A4431017A}"/>
                    </a:ext>
                  </a:extLst>
                </p14:cNvPr>
                <p14:cNvContentPartPr/>
                <p14:nvPr/>
              </p14:nvContentPartPr>
              <p14:xfrm>
                <a:off x="4918853" y="5775547"/>
                <a:ext cx="186480" cy="221760"/>
              </p14:xfrm>
            </p:contentPart>
          </mc:Choice>
          <mc:Fallback xmlns="">
            <p:pic>
              <p:nvPicPr>
                <p:cNvPr id="135" name="Ink 134">
                  <a:extLst>
                    <a:ext uri="{FF2B5EF4-FFF2-40B4-BE49-F238E27FC236}">
                      <a16:creationId xmlns:a16="http://schemas.microsoft.com/office/drawing/2014/main" id="{DA4E0D1A-E685-DE72-9EA3-E29A4431017A}"/>
                    </a:ext>
                  </a:extLst>
                </p:cNvPr>
                <p:cNvPicPr/>
                <p:nvPr/>
              </p:nvPicPr>
              <p:blipFill>
                <a:blip r:embed="rId194"/>
                <a:stretch>
                  <a:fillRect/>
                </a:stretch>
              </p:blipFill>
              <p:spPr>
                <a:xfrm>
                  <a:off x="4904813" y="5761507"/>
                  <a:ext cx="214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6" name="Ink 135">
                  <a:extLst>
                    <a:ext uri="{FF2B5EF4-FFF2-40B4-BE49-F238E27FC236}">
                      <a16:creationId xmlns:a16="http://schemas.microsoft.com/office/drawing/2014/main" id="{BBC109F0-CD7E-B911-BABF-0F75E96B41DE}"/>
                    </a:ext>
                  </a:extLst>
                </p14:cNvPr>
                <p14:cNvContentPartPr/>
                <p14:nvPr/>
              </p14:nvContentPartPr>
              <p14:xfrm>
                <a:off x="5113613" y="5849347"/>
                <a:ext cx="152640" cy="111600"/>
              </p14:xfrm>
            </p:contentPart>
          </mc:Choice>
          <mc:Fallback xmlns="">
            <p:pic>
              <p:nvPicPr>
                <p:cNvPr id="136" name="Ink 135">
                  <a:extLst>
                    <a:ext uri="{FF2B5EF4-FFF2-40B4-BE49-F238E27FC236}">
                      <a16:creationId xmlns:a16="http://schemas.microsoft.com/office/drawing/2014/main" id="{BBC109F0-CD7E-B911-BABF-0F75E96B41DE}"/>
                    </a:ext>
                  </a:extLst>
                </p:cNvPr>
                <p:cNvPicPr/>
                <p:nvPr/>
              </p:nvPicPr>
              <p:blipFill>
                <a:blip r:embed="rId196"/>
                <a:stretch>
                  <a:fillRect/>
                </a:stretch>
              </p:blipFill>
              <p:spPr>
                <a:xfrm>
                  <a:off x="5099573" y="5834947"/>
                  <a:ext cx="181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7" name="Ink 136">
                  <a:extLst>
                    <a:ext uri="{FF2B5EF4-FFF2-40B4-BE49-F238E27FC236}">
                      <a16:creationId xmlns:a16="http://schemas.microsoft.com/office/drawing/2014/main" id="{2AB9886B-C493-E46E-21F7-8C872D11797D}"/>
                    </a:ext>
                  </a:extLst>
                </p14:cNvPr>
                <p14:cNvContentPartPr/>
                <p14:nvPr/>
              </p14:nvContentPartPr>
              <p14:xfrm>
                <a:off x="5286773" y="5809027"/>
                <a:ext cx="21960" cy="20520"/>
              </p14:xfrm>
            </p:contentPart>
          </mc:Choice>
          <mc:Fallback xmlns="">
            <p:pic>
              <p:nvPicPr>
                <p:cNvPr id="137" name="Ink 136">
                  <a:extLst>
                    <a:ext uri="{FF2B5EF4-FFF2-40B4-BE49-F238E27FC236}">
                      <a16:creationId xmlns:a16="http://schemas.microsoft.com/office/drawing/2014/main" id="{2AB9886B-C493-E46E-21F7-8C872D11797D}"/>
                    </a:ext>
                  </a:extLst>
                </p:cNvPr>
                <p:cNvPicPr/>
                <p:nvPr/>
              </p:nvPicPr>
              <p:blipFill>
                <a:blip r:embed="rId198"/>
                <a:stretch>
                  <a:fillRect/>
                </a:stretch>
              </p:blipFill>
              <p:spPr>
                <a:xfrm>
                  <a:off x="5272733" y="5794987"/>
                  <a:ext cx="50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8" name="Ink 137">
                  <a:extLst>
                    <a:ext uri="{FF2B5EF4-FFF2-40B4-BE49-F238E27FC236}">
                      <a16:creationId xmlns:a16="http://schemas.microsoft.com/office/drawing/2014/main" id="{2AA056AF-F4A9-54E7-DFC7-F739715535CD}"/>
                    </a:ext>
                  </a:extLst>
                </p14:cNvPr>
                <p14:cNvContentPartPr/>
                <p14:nvPr/>
              </p14:nvContentPartPr>
              <p14:xfrm>
                <a:off x="5350853" y="5829187"/>
                <a:ext cx="169560" cy="107640"/>
              </p14:xfrm>
            </p:contentPart>
          </mc:Choice>
          <mc:Fallback xmlns="">
            <p:pic>
              <p:nvPicPr>
                <p:cNvPr id="138" name="Ink 137">
                  <a:extLst>
                    <a:ext uri="{FF2B5EF4-FFF2-40B4-BE49-F238E27FC236}">
                      <a16:creationId xmlns:a16="http://schemas.microsoft.com/office/drawing/2014/main" id="{2AA056AF-F4A9-54E7-DFC7-F739715535CD}"/>
                    </a:ext>
                  </a:extLst>
                </p:cNvPr>
                <p:cNvPicPr/>
                <p:nvPr/>
              </p:nvPicPr>
              <p:blipFill>
                <a:blip r:embed="rId200"/>
                <a:stretch>
                  <a:fillRect/>
                </a:stretch>
              </p:blipFill>
              <p:spPr>
                <a:xfrm>
                  <a:off x="5336453" y="5814787"/>
                  <a:ext cx="19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1" name="Ink 140">
                  <a:extLst>
                    <a:ext uri="{FF2B5EF4-FFF2-40B4-BE49-F238E27FC236}">
                      <a16:creationId xmlns:a16="http://schemas.microsoft.com/office/drawing/2014/main" id="{2F2D8145-767E-2987-D103-576F92A88882}"/>
                    </a:ext>
                  </a:extLst>
                </p14:cNvPr>
                <p14:cNvContentPartPr/>
                <p14:nvPr/>
              </p14:nvContentPartPr>
              <p14:xfrm>
                <a:off x="6688613" y="5784907"/>
                <a:ext cx="483120" cy="252720"/>
              </p14:xfrm>
            </p:contentPart>
          </mc:Choice>
          <mc:Fallback xmlns="">
            <p:pic>
              <p:nvPicPr>
                <p:cNvPr id="141" name="Ink 140">
                  <a:extLst>
                    <a:ext uri="{FF2B5EF4-FFF2-40B4-BE49-F238E27FC236}">
                      <a16:creationId xmlns:a16="http://schemas.microsoft.com/office/drawing/2014/main" id="{2F2D8145-767E-2987-D103-576F92A88882}"/>
                    </a:ext>
                  </a:extLst>
                </p:cNvPr>
                <p:cNvPicPr/>
                <p:nvPr/>
              </p:nvPicPr>
              <p:blipFill>
                <a:blip r:embed="rId202"/>
                <a:stretch>
                  <a:fillRect/>
                </a:stretch>
              </p:blipFill>
              <p:spPr>
                <a:xfrm>
                  <a:off x="6674213" y="5770867"/>
                  <a:ext cx="5115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2" name="Ink 141">
                  <a:extLst>
                    <a:ext uri="{FF2B5EF4-FFF2-40B4-BE49-F238E27FC236}">
                      <a16:creationId xmlns:a16="http://schemas.microsoft.com/office/drawing/2014/main" id="{FBD09A65-DE85-5EBF-3F3D-0375FD6E8D8C}"/>
                    </a:ext>
                  </a:extLst>
                </p14:cNvPr>
                <p14:cNvContentPartPr/>
                <p14:nvPr/>
              </p14:nvContentPartPr>
              <p14:xfrm>
                <a:off x="7187933" y="5748547"/>
                <a:ext cx="127440" cy="221760"/>
              </p14:xfrm>
            </p:contentPart>
          </mc:Choice>
          <mc:Fallback xmlns="">
            <p:pic>
              <p:nvPicPr>
                <p:cNvPr id="142" name="Ink 141">
                  <a:extLst>
                    <a:ext uri="{FF2B5EF4-FFF2-40B4-BE49-F238E27FC236}">
                      <a16:creationId xmlns:a16="http://schemas.microsoft.com/office/drawing/2014/main" id="{FBD09A65-DE85-5EBF-3F3D-0375FD6E8D8C}"/>
                    </a:ext>
                  </a:extLst>
                </p:cNvPr>
                <p:cNvPicPr/>
                <p:nvPr/>
              </p:nvPicPr>
              <p:blipFill>
                <a:blip r:embed="rId204"/>
                <a:stretch>
                  <a:fillRect/>
                </a:stretch>
              </p:blipFill>
              <p:spPr>
                <a:xfrm>
                  <a:off x="7173893" y="5734147"/>
                  <a:ext cx="1558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3" name="Ink 142">
                  <a:extLst>
                    <a:ext uri="{FF2B5EF4-FFF2-40B4-BE49-F238E27FC236}">
                      <a16:creationId xmlns:a16="http://schemas.microsoft.com/office/drawing/2014/main" id="{6DCB87FC-E0AC-3A47-4353-97189B0F7584}"/>
                    </a:ext>
                  </a:extLst>
                </p14:cNvPr>
                <p14:cNvContentPartPr/>
                <p14:nvPr/>
              </p14:nvContentPartPr>
              <p14:xfrm>
                <a:off x="7408253" y="5896147"/>
                <a:ext cx="135720" cy="47520"/>
              </p14:xfrm>
            </p:contentPart>
          </mc:Choice>
          <mc:Fallback xmlns="">
            <p:pic>
              <p:nvPicPr>
                <p:cNvPr id="143" name="Ink 142">
                  <a:extLst>
                    <a:ext uri="{FF2B5EF4-FFF2-40B4-BE49-F238E27FC236}">
                      <a16:creationId xmlns:a16="http://schemas.microsoft.com/office/drawing/2014/main" id="{6DCB87FC-E0AC-3A47-4353-97189B0F7584}"/>
                    </a:ext>
                  </a:extLst>
                </p:cNvPr>
                <p:cNvPicPr/>
                <p:nvPr/>
              </p:nvPicPr>
              <p:blipFill>
                <a:blip r:embed="rId206"/>
                <a:stretch>
                  <a:fillRect/>
                </a:stretch>
              </p:blipFill>
              <p:spPr>
                <a:xfrm>
                  <a:off x="7397453" y="5885347"/>
                  <a:ext cx="156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4" name="Ink 143">
                  <a:extLst>
                    <a:ext uri="{FF2B5EF4-FFF2-40B4-BE49-F238E27FC236}">
                      <a16:creationId xmlns:a16="http://schemas.microsoft.com/office/drawing/2014/main" id="{ECF627FF-A345-F2D1-8BA3-F9650B88F9F9}"/>
                    </a:ext>
                  </a:extLst>
                </p14:cNvPr>
                <p14:cNvContentPartPr/>
                <p14:nvPr/>
              </p14:nvContentPartPr>
              <p14:xfrm>
                <a:off x="7552253" y="5805067"/>
                <a:ext cx="356040" cy="124920"/>
              </p14:xfrm>
            </p:contentPart>
          </mc:Choice>
          <mc:Fallback xmlns="">
            <p:pic>
              <p:nvPicPr>
                <p:cNvPr id="144" name="Ink 143">
                  <a:extLst>
                    <a:ext uri="{FF2B5EF4-FFF2-40B4-BE49-F238E27FC236}">
                      <a16:creationId xmlns:a16="http://schemas.microsoft.com/office/drawing/2014/main" id="{ECF627FF-A345-F2D1-8BA3-F9650B88F9F9}"/>
                    </a:ext>
                  </a:extLst>
                </p:cNvPr>
                <p:cNvPicPr/>
                <p:nvPr/>
              </p:nvPicPr>
              <p:blipFill>
                <a:blip r:embed="rId208"/>
                <a:stretch>
                  <a:fillRect/>
                </a:stretch>
              </p:blipFill>
              <p:spPr>
                <a:xfrm>
                  <a:off x="7541453" y="5794627"/>
                  <a:ext cx="377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Ink 144">
                  <a:extLst>
                    <a:ext uri="{FF2B5EF4-FFF2-40B4-BE49-F238E27FC236}">
                      <a16:creationId xmlns:a16="http://schemas.microsoft.com/office/drawing/2014/main" id="{6D5A4046-CA22-11B7-6BFF-552E41E4AB8C}"/>
                    </a:ext>
                  </a:extLst>
                </p14:cNvPr>
                <p14:cNvContentPartPr/>
                <p14:nvPr/>
              </p14:nvContentPartPr>
              <p14:xfrm>
                <a:off x="7941413" y="5654587"/>
                <a:ext cx="93600" cy="302760"/>
              </p14:xfrm>
            </p:contentPart>
          </mc:Choice>
          <mc:Fallback xmlns="">
            <p:pic>
              <p:nvPicPr>
                <p:cNvPr id="145" name="Ink 144">
                  <a:extLst>
                    <a:ext uri="{FF2B5EF4-FFF2-40B4-BE49-F238E27FC236}">
                      <a16:creationId xmlns:a16="http://schemas.microsoft.com/office/drawing/2014/main" id="{6D5A4046-CA22-11B7-6BFF-552E41E4AB8C}"/>
                    </a:ext>
                  </a:extLst>
                </p:cNvPr>
                <p:cNvPicPr/>
                <p:nvPr/>
              </p:nvPicPr>
              <p:blipFill>
                <a:blip r:embed="rId210"/>
                <a:stretch>
                  <a:fillRect/>
                </a:stretch>
              </p:blipFill>
              <p:spPr>
                <a:xfrm>
                  <a:off x="7930973" y="5643787"/>
                  <a:ext cx="1148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6" name="Ink 145">
                  <a:extLst>
                    <a:ext uri="{FF2B5EF4-FFF2-40B4-BE49-F238E27FC236}">
                      <a16:creationId xmlns:a16="http://schemas.microsoft.com/office/drawing/2014/main" id="{F6989495-2AB2-E36D-DF39-38D08F65B808}"/>
                    </a:ext>
                  </a:extLst>
                </p14:cNvPr>
                <p14:cNvContentPartPr/>
                <p14:nvPr/>
              </p14:nvContentPartPr>
              <p14:xfrm>
                <a:off x="7882373" y="5795347"/>
                <a:ext cx="212040" cy="47520"/>
              </p14:xfrm>
            </p:contentPart>
          </mc:Choice>
          <mc:Fallback xmlns="">
            <p:pic>
              <p:nvPicPr>
                <p:cNvPr id="146" name="Ink 145">
                  <a:extLst>
                    <a:ext uri="{FF2B5EF4-FFF2-40B4-BE49-F238E27FC236}">
                      <a16:creationId xmlns:a16="http://schemas.microsoft.com/office/drawing/2014/main" id="{F6989495-2AB2-E36D-DF39-38D08F65B808}"/>
                    </a:ext>
                  </a:extLst>
                </p:cNvPr>
                <p:cNvPicPr/>
                <p:nvPr/>
              </p:nvPicPr>
              <p:blipFill>
                <a:blip r:embed="rId212"/>
                <a:stretch>
                  <a:fillRect/>
                </a:stretch>
              </p:blipFill>
              <p:spPr>
                <a:xfrm>
                  <a:off x="7871573" y="5784907"/>
                  <a:ext cx="233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Ink 150">
                  <a:extLst>
                    <a:ext uri="{FF2B5EF4-FFF2-40B4-BE49-F238E27FC236}">
                      <a16:creationId xmlns:a16="http://schemas.microsoft.com/office/drawing/2014/main" id="{09A5E2AD-A41C-EB87-3F38-28C1A7C66019}"/>
                    </a:ext>
                  </a:extLst>
                </p14:cNvPr>
                <p14:cNvContentPartPr/>
                <p14:nvPr/>
              </p14:nvContentPartPr>
              <p14:xfrm>
                <a:off x="8673293" y="5621107"/>
                <a:ext cx="140400" cy="205560"/>
              </p14:xfrm>
            </p:contentPart>
          </mc:Choice>
          <mc:Fallback xmlns="">
            <p:pic>
              <p:nvPicPr>
                <p:cNvPr id="151" name="Ink 150">
                  <a:extLst>
                    <a:ext uri="{FF2B5EF4-FFF2-40B4-BE49-F238E27FC236}">
                      <a16:creationId xmlns:a16="http://schemas.microsoft.com/office/drawing/2014/main" id="{09A5E2AD-A41C-EB87-3F38-28C1A7C66019}"/>
                    </a:ext>
                  </a:extLst>
                </p:cNvPr>
                <p:cNvPicPr/>
                <p:nvPr/>
              </p:nvPicPr>
              <p:blipFill>
                <a:blip r:embed="rId214"/>
                <a:stretch>
                  <a:fillRect/>
                </a:stretch>
              </p:blipFill>
              <p:spPr>
                <a:xfrm>
                  <a:off x="8662853" y="5610307"/>
                  <a:ext cx="161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2" name="Ink 151">
                  <a:extLst>
                    <a:ext uri="{FF2B5EF4-FFF2-40B4-BE49-F238E27FC236}">
                      <a16:creationId xmlns:a16="http://schemas.microsoft.com/office/drawing/2014/main" id="{D93A977A-9A27-A636-8BDA-4BF6158A8F55}"/>
                    </a:ext>
                  </a:extLst>
                </p14:cNvPr>
                <p14:cNvContentPartPr/>
                <p14:nvPr/>
              </p14:nvContentPartPr>
              <p14:xfrm>
                <a:off x="8737373" y="5721547"/>
                <a:ext cx="135720" cy="148320"/>
              </p14:xfrm>
            </p:contentPart>
          </mc:Choice>
          <mc:Fallback xmlns="">
            <p:pic>
              <p:nvPicPr>
                <p:cNvPr id="152" name="Ink 151">
                  <a:extLst>
                    <a:ext uri="{FF2B5EF4-FFF2-40B4-BE49-F238E27FC236}">
                      <a16:creationId xmlns:a16="http://schemas.microsoft.com/office/drawing/2014/main" id="{D93A977A-9A27-A636-8BDA-4BF6158A8F55}"/>
                    </a:ext>
                  </a:extLst>
                </p:cNvPr>
                <p:cNvPicPr/>
                <p:nvPr/>
              </p:nvPicPr>
              <p:blipFill>
                <a:blip r:embed="rId216"/>
                <a:stretch>
                  <a:fillRect/>
                </a:stretch>
              </p:blipFill>
              <p:spPr>
                <a:xfrm>
                  <a:off x="8726933" y="5710747"/>
                  <a:ext cx="156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3" name="Ink 152">
                  <a:extLst>
                    <a:ext uri="{FF2B5EF4-FFF2-40B4-BE49-F238E27FC236}">
                      <a16:creationId xmlns:a16="http://schemas.microsoft.com/office/drawing/2014/main" id="{277D129B-C261-478C-0C5E-CA9770978B9C}"/>
                    </a:ext>
                  </a:extLst>
                </p14:cNvPr>
                <p14:cNvContentPartPr/>
                <p14:nvPr/>
              </p14:nvContentPartPr>
              <p14:xfrm>
                <a:off x="8932133" y="5688067"/>
                <a:ext cx="140400" cy="78120"/>
              </p14:xfrm>
            </p:contentPart>
          </mc:Choice>
          <mc:Fallback xmlns="">
            <p:pic>
              <p:nvPicPr>
                <p:cNvPr id="153" name="Ink 152">
                  <a:extLst>
                    <a:ext uri="{FF2B5EF4-FFF2-40B4-BE49-F238E27FC236}">
                      <a16:creationId xmlns:a16="http://schemas.microsoft.com/office/drawing/2014/main" id="{277D129B-C261-478C-0C5E-CA9770978B9C}"/>
                    </a:ext>
                  </a:extLst>
                </p:cNvPr>
                <p:cNvPicPr/>
                <p:nvPr/>
              </p:nvPicPr>
              <p:blipFill>
                <a:blip r:embed="rId218"/>
                <a:stretch>
                  <a:fillRect/>
                </a:stretch>
              </p:blipFill>
              <p:spPr>
                <a:xfrm>
                  <a:off x="8921693" y="5677267"/>
                  <a:ext cx="161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4" name="Ink 153">
                  <a:extLst>
                    <a:ext uri="{FF2B5EF4-FFF2-40B4-BE49-F238E27FC236}">
                      <a16:creationId xmlns:a16="http://schemas.microsoft.com/office/drawing/2014/main" id="{09403B7F-971A-EB36-A09A-9DCE4F00A830}"/>
                    </a:ext>
                  </a:extLst>
                </p14:cNvPr>
                <p14:cNvContentPartPr/>
                <p14:nvPr/>
              </p14:nvContentPartPr>
              <p14:xfrm>
                <a:off x="9101333" y="5647747"/>
                <a:ext cx="161280" cy="87840"/>
              </p14:xfrm>
            </p:contentPart>
          </mc:Choice>
          <mc:Fallback xmlns="">
            <p:pic>
              <p:nvPicPr>
                <p:cNvPr id="154" name="Ink 153">
                  <a:extLst>
                    <a:ext uri="{FF2B5EF4-FFF2-40B4-BE49-F238E27FC236}">
                      <a16:creationId xmlns:a16="http://schemas.microsoft.com/office/drawing/2014/main" id="{09403B7F-971A-EB36-A09A-9DCE4F00A830}"/>
                    </a:ext>
                  </a:extLst>
                </p:cNvPr>
                <p:cNvPicPr/>
                <p:nvPr/>
              </p:nvPicPr>
              <p:blipFill>
                <a:blip r:embed="rId220"/>
                <a:stretch>
                  <a:fillRect/>
                </a:stretch>
              </p:blipFill>
              <p:spPr>
                <a:xfrm>
                  <a:off x="9090893" y="5637307"/>
                  <a:ext cx="182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5" name="Ink 154">
                  <a:extLst>
                    <a:ext uri="{FF2B5EF4-FFF2-40B4-BE49-F238E27FC236}">
                      <a16:creationId xmlns:a16="http://schemas.microsoft.com/office/drawing/2014/main" id="{833860F9-ADBD-F137-7FDD-B84E383E8468}"/>
                    </a:ext>
                  </a:extLst>
                </p14:cNvPr>
                <p14:cNvContentPartPr/>
                <p14:nvPr/>
              </p14:nvContentPartPr>
              <p14:xfrm>
                <a:off x="9279173" y="5520307"/>
                <a:ext cx="195120" cy="188280"/>
              </p14:xfrm>
            </p:contentPart>
          </mc:Choice>
          <mc:Fallback xmlns="">
            <p:pic>
              <p:nvPicPr>
                <p:cNvPr id="155" name="Ink 154">
                  <a:extLst>
                    <a:ext uri="{FF2B5EF4-FFF2-40B4-BE49-F238E27FC236}">
                      <a16:creationId xmlns:a16="http://schemas.microsoft.com/office/drawing/2014/main" id="{833860F9-ADBD-F137-7FDD-B84E383E8468}"/>
                    </a:ext>
                  </a:extLst>
                </p:cNvPr>
                <p:cNvPicPr/>
                <p:nvPr/>
              </p:nvPicPr>
              <p:blipFill>
                <a:blip r:embed="rId222"/>
                <a:stretch>
                  <a:fillRect/>
                </a:stretch>
              </p:blipFill>
              <p:spPr>
                <a:xfrm>
                  <a:off x="9268733" y="5509507"/>
                  <a:ext cx="216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6" name="Ink 155">
                  <a:extLst>
                    <a:ext uri="{FF2B5EF4-FFF2-40B4-BE49-F238E27FC236}">
                      <a16:creationId xmlns:a16="http://schemas.microsoft.com/office/drawing/2014/main" id="{CD7E7B93-319F-1DB9-9B61-D3253EB1EE1C}"/>
                    </a:ext>
                  </a:extLst>
                </p14:cNvPr>
                <p14:cNvContentPartPr/>
                <p14:nvPr/>
              </p14:nvContentPartPr>
              <p14:xfrm>
                <a:off x="9550253" y="5503747"/>
                <a:ext cx="262800" cy="130680"/>
              </p14:xfrm>
            </p:contentPart>
          </mc:Choice>
          <mc:Fallback xmlns="">
            <p:pic>
              <p:nvPicPr>
                <p:cNvPr id="156" name="Ink 155">
                  <a:extLst>
                    <a:ext uri="{FF2B5EF4-FFF2-40B4-BE49-F238E27FC236}">
                      <a16:creationId xmlns:a16="http://schemas.microsoft.com/office/drawing/2014/main" id="{CD7E7B93-319F-1DB9-9B61-D3253EB1EE1C}"/>
                    </a:ext>
                  </a:extLst>
                </p:cNvPr>
                <p:cNvPicPr/>
                <p:nvPr/>
              </p:nvPicPr>
              <p:blipFill>
                <a:blip r:embed="rId224"/>
                <a:stretch>
                  <a:fillRect/>
                </a:stretch>
              </p:blipFill>
              <p:spPr>
                <a:xfrm>
                  <a:off x="9539453" y="5493307"/>
                  <a:ext cx="284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7" name="Ink 156">
                  <a:extLst>
                    <a:ext uri="{FF2B5EF4-FFF2-40B4-BE49-F238E27FC236}">
                      <a16:creationId xmlns:a16="http://schemas.microsoft.com/office/drawing/2014/main" id="{78A43E14-26D0-EBFE-9ADF-01F0947959D8}"/>
                    </a:ext>
                  </a:extLst>
                </p14:cNvPr>
                <p14:cNvContentPartPr/>
                <p14:nvPr/>
              </p14:nvContentPartPr>
              <p14:xfrm>
                <a:off x="9880373" y="5412667"/>
                <a:ext cx="93600" cy="188280"/>
              </p14:xfrm>
            </p:contentPart>
          </mc:Choice>
          <mc:Fallback xmlns="">
            <p:pic>
              <p:nvPicPr>
                <p:cNvPr id="157" name="Ink 156">
                  <a:extLst>
                    <a:ext uri="{FF2B5EF4-FFF2-40B4-BE49-F238E27FC236}">
                      <a16:creationId xmlns:a16="http://schemas.microsoft.com/office/drawing/2014/main" id="{78A43E14-26D0-EBFE-9ADF-01F0947959D8}"/>
                    </a:ext>
                  </a:extLst>
                </p:cNvPr>
                <p:cNvPicPr/>
                <p:nvPr/>
              </p:nvPicPr>
              <p:blipFill>
                <a:blip r:embed="rId226"/>
                <a:stretch>
                  <a:fillRect/>
                </a:stretch>
              </p:blipFill>
              <p:spPr>
                <a:xfrm>
                  <a:off x="9869933" y="5402227"/>
                  <a:ext cx="1148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8" name="Ink 157">
                  <a:extLst>
                    <a:ext uri="{FF2B5EF4-FFF2-40B4-BE49-F238E27FC236}">
                      <a16:creationId xmlns:a16="http://schemas.microsoft.com/office/drawing/2014/main" id="{7AAA926D-50F9-FEEC-1BA7-561F5131E19C}"/>
                    </a:ext>
                  </a:extLst>
                </p14:cNvPr>
                <p14:cNvContentPartPr/>
                <p14:nvPr/>
              </p14:nvContentPartPr>
              <p14:xfrm>
                <a:off x="10036613" y="5398987"/>
                <a:ext cx="89640" cy="154800"/>
              </p14:xfrm>
            </p:contentPart>
          </mc:Choice>
          <mc:Fallback xmlns="">
            <p:pic>
              <p:nvPicPr>
                <p:cNvPr id="158" name="Ink 157">
                  <a:extLst>
                    <a:ext uri="{FF2B5EF4-FFF2-40B4-BE49-F238E27FC236}">
                      <a16:creationId xmlns:a16="http://schemas.microsoft.com/office/drawing/2014/main" id="{7AAA926D-50F9-FEEC-1BA7-561F5131E19C}"/>
                    </a:ext>
                  </a:extLst>
                </p:cNvPr>
                <p:cNvPicPr/>
                <p:nvPr/>
              </p:nvPicPr>
              <p:blipFill>
                <a:blip r:embed="rId228"/>
                <a:stretch>
                  <a:fillRect/>
                </a:stretch>
              </p:blipFill>
              <p:spPr>
                <a:xfrm>
                  <a:off x="10025813" y="5388547"/>
                  <a:ext cx="1108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9" name="Ink 158">
                  <a:extLst>
                    <a:ext uri="{FF2B5EF4-FFF2-40B4-BE49-F238E27FC236}">
                      <a16:creationId xmlns:a16="http://schemas.microsoft.com/office/drawing/2014/main" id="{D0F8251B-26AF-B4A2-72E0-34CCB6D908C4}"/>
                    </a:ext>
                  </a:extLst>
                </p14:cNvPr>
                <p14:cNvContentPartPr/>
                <p14:nvPr/>
              </p14:nvContentPartPr>
              <p14:xfrm>
                <a:off x="10303733" y="5298547"/>
                <a:ext cx="491400" cy="214920"/>
              </p14:xfrm>
            </p:contentPart>
          </mc:Choice>
          <mc:Fallback xmlns="">
            <p:pic>
              <p:nvPicPr>
                <p:cNvPr id="159" name="Ink 158">
                  <a:extLst>
                    <a:ext uri="{FF2B5EF4-FFF2-40B4-BE49-F238E27FC236}">
                      <a16:creationId xmlns:a16="http://schemas.microsoft.com/office/drawing/2014/main" id="{D0F8251B-26AF-B4A2-72E0-34CCB6D908C4}"/>
                    </a:ext>
                  </a:extLst>
                </p:cNvPr>
                <p:cNvPicPr/>
                <p:nvPr/>
              </p:nvPicPr>
              <p:blipFill>
                <a:blip r:embed="rId230"/>
                <a:stretch>
                  <a:fillRect/>
                </a:stretch>
              </p:blipFill>
              <p:spPr>
                <a:xfrm>
                  <a:off x="10293293" y="5288107"/>
                  <a:ext cx="512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0" name="Ink 159">
                  <a:extLst>
                    <a:ext uri="{FF2B5EF4-FFF2-40B4-BE49-F238E27FC236}">
                      <a16:creationId xmlns:a16="http://schemas.microsoft.com/office/drawing/2014/main" id="{D610E87F-EAB3-D4A9-DBFA-1F6673C0A13A}"/>
                    </a:ext>
                  </a:extLst>
                </p14:cNvPr>
                <p14:cNvContentPartPr/>
                <p14:nvPr/>
              </p14:nvContentPartPr>
              <p14:xfrm>
                <a:off x="10752653" y="5110987"/>
                <a:ext cx="144360" cy="302400"/>
              </p14:xfrm>
            </p:contentPart>
          </mc:Choice>
          <mc:Fallback xmlns="">
            <p:pic>
              <p:nvPicPr>
                <p:cNvPr id="160" name="Ink 159">
                  <a:extLst>
                    <a:ext uri="{FF2B5EF4-FFF2-40B4-BE49-F238E27FC236}">
                      <a16:creationId xmlns:a16="http://schemas.microsoft.com/office/drawing/2014/main" id="{D610E87F-EAB3-D4A9-DBFA-1F6673C0A13A}"/>
                    </a:ext>
                  </a:extLst>
                </p:cNvPr>
                <p:cNvPicPr/>
                <p:nvPr/>
              </p:nvPicPr>
              <p:blipFill>
                <a:blip r:embed="rId232"/>
                <a:stretch>
                  <a:fillRect/>
                </a:stretch>
              </p:blipFill>
              <p:spPr>
                <a:xfrm>
                  <a:off x="10741853" y="5100187"/>
                  <a:ext cx="165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Ink 160">
                  <a:extLst>
                    <a:ext uri="{FF2B5EF4-FFF2-40B4-BE49-F238E27FC236}">
                      <a16:creationId xmlns:a16="http://schemas.microsoft.com/office/drawing/2014/main" id="{5B9390E0-2B22-F01F-7BB3-BAFE0D2F9313}"/>
                    </a:ext>
                  </a:extLst>
                </p14:cNvPr>
                <p14:cNvContentPartPr/>
                <p14:nvPr/>
              </p14:nvContentPartPr>
              <p14:xfrm>
                <a:off x="10854173" y="5265067"/>
                <a:ext cx="322200" cy="94320"/>
              </p14:xfrm>
            </p:contentPart>
          </mc:Choice>
          <mc:Fallback xmlns="">
            <p:pic>
              <p:nvPicPr>
                <p:cNvPr id="161" name="Ink 160">
                  <a:extLst>
                    <a:ext uri="{FF2B5EF4-FFF2-40B4-BE49-F238E27FC236}">
                      <a16:creationId xmlns:a16="http://schemas.microsoft.com/office/drawing/2014/main" id="{5B9390E0-2B22-F01F-7BB3-BAFE0D2F9313}"/>
                    </a:ext>
                  </a:extLst>
                </p:cNvPr>
                <p:cNvPicPr/>
                <p:nvPr/>
              </p:nvPicPr>
              <p:blipFill>
                <a:blip r:embed="rId234"/>
                <a:stretch>
                  <a:fillRect/>
                </a:stretch>
              </p:blipFill>
              <p:spPr>
                <a:xfrm>
                  <a:off x="10843373" y="5254627"/>
                  <a:ext cx="343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2" name="Ink 161">
                  <a:extLst>
                    <a:ext uri="{FF2B5EF4-FFF2-40B4-BE49-F238E27FC236}">
                      <a16:creationId xmlns:a16="http://schemas.microsoft.com/office/drawing/2014/main" id="{D034038E-B6D2-4382-02F6-FD4F51A4A6A8}"/>
                    </a:ext>
                  </a:extLst>
                </p14:cNvPr>
                <p14:cNvContentPartPr/>
                <p14:nvPr/>
              </p14:nvContentPartPr>
              <p14:xfrm>
                <a:off x="11133533" y="5090467"/>
                <a:ext cx="9000" cy="40680"/>
              </p14:xfrm>
            </p:contentPart>
          </mc:Choice>
          <mc:Fallback xmlns="">
            <p:pic>
              <p:nvPicPr>
                <p:cNvPr id="162" name="Ink 161">
                  <a:extLst>
                    <a:ext uri="{FF2B5EF4-FFF2-40B4-BE49-F238E27FC236}">
                      <a16:creationId xmlns:a16="http://schemas.microsoft.com/office/drawing/2014/main" id="{D034038E-B6D2-4382-02F6-FD4F51A4A6A8}"/>
                    </a:ext>
                  </a:extLst>
                </p:cNvPr>
                <p:cNvPicPr/>
                <p:nvPr/>
              </p:nvPicPr>
              <p:blipFill>
                <a:blip r:embed="rId236"/>
                <a:stretch>
                  <a:fillRect/>
                </a:stretch>
              </p:blipFill>
              <p:spPr>
                <a:xfrm>
                  <a:off x="11122733" y="5080027"/>
                  <a:ext cx="302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3" name="Ink 162">
                  <a:extLst>
                    <a:ext uri="{FF2B5EF4-FFF2-40B4-BE49-F238E27FC236}">
                      <a16:creationId xmlns:a16="http://schemas.microsoft.com/office/drawing/2014/main" id="{4E470AB8-52FE-FF81-3F65-AAA70F87D591}"/>
                    </a:ext>
                  </a:extLst>
                </p14:cNvPr>
                <p14:cNvContentPartPr/>
                <p14:nvPr/>
              </p14:nvContentPartPr>
              <p14:xfrm>
                <a:off x="11179613" y="5137267"/>
                <a:ext cx="233640" cy="134640"/>
              </p14:xfrm>
            </p:contentPart>
          </mc:Choice>
          <mc:Fallback xmlns="">
            <p:pic>
              <p:nvPicPr>
                <p:cNvPr id="163" name="Ink 162">
                  <a:extLst>
                    <a:ext uri="{FF2B5EF4-FFF2-40B4-BE49-F238E27FC236}">
                      <a16:creationId xmlns:a16="http://schemas.microsoft.com/office/drawing/2014/main" id="{4E470AB8-52FE-FF81-3F65-AAA70F87D591}"/>
                    </a:ext>
                  </a:extLst>
                </p:cNvPr>
                <p:cNvPicPr/>
                <p:nvPr/>
              </p:nvPicPr>
              <p:blipFill>
                <a:blip r:embed="rId238"/>
                <a:stretch>
                  <a:fillRect/>
                </a:stretch>
              </p:blipFill>
              <p:spPr>
                <a:xfrm>
                  <a:off x="11168813" y="5126827"/>
                  <a:ext cx="254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4" name="Ink 163">
                  <a:extLst>
                    <a:ext uri="{FF2B5EF4-FFF2-40B4-BE49-F238E27FC236}">
                      <a16:creationId xmlns:a16="http://schemas.microsoft.com/office/drawing/2014/main" id="{DD1E22F5-54C5-7B39-7D4A-01729B1B56B9}"/>
                    </a:ext>
                  </a:extLst>
                </p14:cNvPr>
                <p14:cNvContentPartPr/>
                <p14:nvPr/>
              </p14:nvContentPartPr>
              <p14:xfrm>
                <a:off x="9313013" y="3130267"/>
                <a:ext cx="1067040" cy="1847880"/>
              </p14:xfrm>
            </p:contentPart>
          </mc:Choice>
          <mc:Fallback xmlns="">
            <p:pic>
              <p:nvPicPr>
                <p:cNvPr id="164" name="Ink 163">
                  <a:extLst>
                    <a:ext uri="{FF2B5EF4-FFF2-40B4-BE49-F238E27FC236}">
                      <a16:creationId xmlns:a16="http://schemas.microsoft.com/office/drawing/2014/main" id="{DD1E22F5-54C5-7B39-7D4A-01729B1B56B9}"/>
                    </a:ext>
                  </a:extLst>
                </p:cNvPr>
                <p:cNvPicPr/>
                <p:nvPr/>
              </p:nvPicPr>
              <p:blipFill>
                <a:blip r:embed="rId240"/>
                <a:stretch>
                  <a:fillRect/>
                </a:stretch>
              </p:blipFill>
              <p:spPr>
                <a:xfrm>
                  <a:off x="9302573" y="3119827"/>
                  <a:ext cx="1088280" cy="1869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9" name="Ink 168">
                  <a:extLst>
                    <a:ext uri="{FF2B5EF4-FFF2-40B4-BE49-F238E27FC236}">
                      <a16:creationId xmlns:a16="http://schemas.microsoft.com/office/drawing/2014/main" id="{9E970253-FA4F-43D6-5C29-4404D3D8E1A4}"/>
                    </a:ext>
                  </a:extLst>
                </p14:cNvPr>
                <p14:cNvContentPartPr/>
                <p14:nvPr/>
              </p14:nvContentPartPr>
              <p14:xfrm>
                <a:off x="10532333" y="4573507"/>
                <a:ext cx="135720" cy="296280"/>
              </p14:xfrm>
            </p:contentPart>
          </mc:Choice>
          <mc:Fallback xmlns="">
            <p:pic>
              <p:nvPicPr>
                <p:cNvPr id="169" name="Ink 168">
                  <a:extLst>
                    <a:ext uri="{FF2B5EF4-FFF2-40B4-BE49-F238E27FC236}">
                      <a16:creationId xmlns:a16="http://schemas.microsoft.com/office/drawing/2014/main" id="{9E970253-FA4F-43D6-5C29-4404D3D8E1A4}"/>
                    </a:ext>
                  </a:extLst>
                </p:cNvPr>
                <p:cNvPicPr/>
                <p:nvPr/>
              </p:nvPicPr>
              <p:blipFill>
                <a:blip r:embed="rId242"/>
                <a:stretch>
                  <a:fillRect/>
                </a:stretch>
              </p:blipFill>
              <p:spPr>
                <a:xfrm>
                  <a:off x="10518293" y="4559107"/>
                  <a:ext cx="1641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0" name="Ink 169">
                  <a:extLst>
                    <a:ext uri="{FF2B5EF4-FFF2-40B4-BE49-F238E27FC236}">
                      <a16:creationId xmlns:a16="http://schemas.microsoft.com/office/drawing/2014/main" id="{BBD73457-3B52-2038-1210-9245CEC75A59}"/>
                    </a:ext>
                  </a:extLst>
                </p14:cNvPr>
                <p14:cNvContentPartPr/>
                <p14:nvPr/>
              </p14:nvContentPartPr>
              <p14:xfrm>
                <a:off x="10701533" y="4513027"/>
                <a:ext cx="152640" cy="255240"/>
              </p14:xfrm>
            </p:contentPart>
          </mc:Choice>
          <mc:Fallback xmlns="">
            <p:pic>
              <p:nvPicPr>
                <p:cNvPr id="170" name="Ink 169">
                  <a:extLst>
                    <a:ext uri="{FF2B5EF4-FFF2-40B4-BE49-F238E27FC236}">
                      <a16:creationId xmlns:a16="http://schemas.microsoft.com/office/drawing/2014/main" id="{BBD73457-3B52-2038-1210-9245CEC75A59}"/>
                    </a:ext>
                  </a:extLst>
                </p:cNvPr>
                <p:cNvPicPr/>
                <p:nvPr/>
              </p:nvPicPr>
              <p:blipFill>
                <a:blip r:embed="rId244"/>
                <a:stretch>
                  <a:fillRect/>
                </a:stretch>
              </p:blipFill>
              <p:spPr>
                <a:xfrm>
                  <a:off x="10687493" y="4498987"/>
                  <a:ext cx="181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71" name="Ink 170">
                  <a:extLst>
                    <a:ext uri="{FF2B5EF4-FFF2-40B4-BE49-F238E27FC236}">
                      <a16:creationId xmlns:a16="http://schemas.microsoft.com/office/drawing/2014/main" id="{EC3FF386-7DE5-B6D3-DD84-B4AFF71DAC00}"/>
                    </a:ext>
                  </a:extLst>
                </p14:cNvPr>
                <p14:cNvContentPartPr/>
                <p14:nvPr/>
              </p14:nvContentPartPr>
              <p14:xfrm>
                <a:off x="10888013" y="4600507"/>
                <a:ext cx="144360" cy="168120"/>
              </p14:xfrm>
            </p:contentPart>
          </mc:Choice>
          <mc:Fallback xmlns="">
            <p:pic>
              <p:nvPicPr>
                <p:cNvPr id="171" name="Ink 170">
                  <a:extLst>
                    <a:ext uri="{FF2B5EF4-FFF2-40B4-BE49-F238E27FC236}">
                      <a16:creationId xmlns:a16="http://schemas.microsoft.com/office/drawing/2014/main" id="{EC3FF386-7DE5-B6D3-DD84-B4AFF71DAC00}"/>
                    </a:ext>
                  </a:extLst>
                </p:cNvPr>
                <p:cNvPicPr/>
                <p:nvPr/>
              </p:nvPicPr>
              <p:blipFill>
                <a:blip r:embed="rId246"/>
                <a:stretch>
                  <a:fillRect/>
                </a:stretch>
              </p:blipFill>
              <p:spPr>
                <a:xfrm>
                  <a:off x="10877213" y="4589707"/>
                  <a:ext cx="1656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72" name="Ink 171">
                  <a:extLst>
                    <a:ext uri="{FF2B5EF4-FFF2-40B4-BE49-F238E27FC236}">
                      <a16:creationId xmlns:a16="http://schemas.microsoft.com/office/drawing/2014/main" id="{78C35412-F035-CCEA-846C-50363E4E60CA}"/>
                    </a:ext>
                  </a:extLst>
                </p14:cNvPr>
                <p14:cNvContentPartPr/>
                <p14:nvPr/>
              </p14:nvContentPartPr>
              <p14:xfrm>
                <a:off x="11184293" y="4405747"/>
                <a:ext cx="195120" cy="275400"/>
              </p14:xfrm>
            </p:contentPart>
          </mc:Choice>
          <mc:Fallback xmlns="">
            <p:pic>
              <p:nvPicPr>
                <p:cNvPr id="172" name="Ink 171">
                  <a:extLst>
                    <a:ext uri="{FF2B5EF4-FFF2-40B4-BE49-F238E27FC236}">
                      <a16:creationId xmlns:a16="http://schemas.microsoft.com/office/drawing/2014/main" id="{78C35412-F035-CCEA-846C-50363E4E60CA}"/>
                    </a:ext>
                  </a:extLst>
                </p:cNvPr>
                <p:cNvPicPr/>
                <p:nvPr/>
              </p:nvPicPr>
              <p:blipFill>
                <a:blip r:embed="rId248"/>
                <a:stretch>
                  <a:fillRect/>
                </a:stretch>
              </p:blipFill>
              <p:spPr>
                <a:xfrm>
                  <a:off x="11173493" y="4394947"/>
                  <a:ext cx="2163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3" name="Ink 172">
                  <a:extLst>
                    <a:ext uri="{FF2B5EF4-FFF2-40B4-BE49-F238E27FC236}">
                      <a16:creationId xmlns:a16="http://schemas.microsoft.com/office/drawing/2014/main" id="{27A3E266-FC60-7BE2-286E-E4A740B3A40C}"/>
                    </a:ext>
                  </a:extLst>
                </p14:cNvPr>
                <p14:cNvContentPartPr/>
                <p14:nvPr/>
              </p14:nvContentPartPr>
              <p14:xfrm>
                <a:off x="11404253" y="4304947"/>
                <a:ext cx="186480" cy="248760"/>
              </p14:xfrm>
            </p:contentPart>
          </mc:Choice>
          <mc:Fallback xmlns="">
            <p:pic>
              <p:nvPicPr>
                <p:cNvPr id="173" name="Ink 172">
                  <a:extLst>
                    <a:ext uri="{FF2B5EF4-FFF2-40B4-BE49-F238E27FC236}">
                      <a16:creationId xmlns:a16="http://schemas.microsoft.com/office/drawing/2014/main" id="{27A3E266-FC60-7BE2-286E-E4A740B3A40C}"/>
                    </a:ext>
                  </a:extLst>
                </p:cNvPr>
                <p:cNvPicPr/>
                <p:nvPr/>
              </p:nvPicPr>
              <p:blipFill>
                <a:blip r:embed="rId250"/>
                <a:stretch>
                  <a:fillRect/>
                </a:stretch>
              </p:blipFill>
              <p:spPr>
                <a:xfrm>
                  <a:off x="11393813" y="4294147"/>
                  <a:ext cx="20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4" name="Ink 173">
                  <a:extLst>
                    <a:ext uri="{FF2B5EF4-FFF2-40B4-BE49-F238E27FC236}">
                      <a16:creationId xmlns:a16="http://schemas.microsoft.com/office/drawing/2014/main" id="{95F71EFA-3B92-51AE-2C59-C5C5AB4B1B3E}"/>
                    </a:ext>
                  </a:extLst>
                </p14:cNvPr>
                <p14:cNvContentPartPr/>
                <p14:nvPr/>
              </p14:nvContentPartPr>
              <p14:xfrm>
                <a:off x="11650133" y="4405747"/>
                <a:ext cx="144360" cy="168120"/>
              </p14:xfrm>
            </p:contentPart>
          </mc:Choice>
          <mc:Fallback xmlns="">
            <p:pic>
              <p:nvPicPr>
                <p:cNvPr id="174" name="Ink 173">
                  <a:extLst>
                    <a:ext uri="{FF2B5EF4-FFF2-40B4-BE49-F238E27FC236}">
                      <a16:creationId xmlns:a16="http://schemas.microsoft.com/office/drawing/2014/main" id="{95F71EFA-3B92-51AE-2C59-C5C5AB4B1B3E}"/>
                    </a:ext>
                  </a:extLst>
                </p:cNvPr>
                <p:cNvPicPr/>
                <p:nvPr/>
              </p:nvPicPr>
              <p:blipFill>
                <a:blip r:embed="rId252"/>
                <a:stretch>
                  <a:fillRect/>
                </a:stretch>
              </p:blipFill>
              <p:spPr>
                <a:xfrm>
                  <a:off x="11639333" y="4394947"/>
                  <a:ext cx="1656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5" name="Ink 174">
                  <a:extLst>
                    <a:ext uri="{FF2B5EF4-FFF2-40B4-BE49-F238E27FC236}">
                      <a16:creationId xmlns:a16="http://schemas.microsoft.com/office/drawing/2014/main" id="{09EAFB60-B0E1-A1D8-13BB-C9BBE8BA8156}"/>
                    </a:ext>
                  </a:extLst>
                </p14:cNvPr>
                <p14:cNvContentPartPr/>
                <p14:nvPr/>
              </p14:nvContentPartPr>
              <p14:xfrm>
                <a:off x="11239013" y="4781587"/>
                <a:ext cx="225360" cy="154800"/>
              </p14:xfrm>
            </p:contentPart>
          </mc:Choice>
          <mc:Fallback xmlns="">
            <p:pic>
              <p:nvPicPr>
                <p:cNvPr id="175" name="Ink 174">
                  <a:extLst>
                    <a:ext uri="{FF2B5EF4-FFF2-40B4-BE49-F238E27FC236}">
                      <a16:creationId xmlns:a16="http://schemas.microsoft.com/office/drawing/2014/main" id="{09EAFB60-B0E1-A1D8-13BB-C9BBE8BA8156}"/>
                    </a:ext>
                  </a:extLst>
                </p:cNvPr>
                <p:cNvPicPr/>
                <p:nvPr/>
              </p:nvPicPr>
              <p:blipFill>
                <a:blip r:embed="rId254"/>
                <a:stretch>
                  <a:fillRect/>
                </a:stretch>
              </p:blipFill>
              <p:spPr>
                <a:xfrm>
                  <a:off x="11228213" y="4770787"/>
                  <a:ext cx="246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6" name="Ink 175">
                  <a:extLst>
                    <a:ext uri="{FF2B5EF4-FFF2-40B4-BE49-F238E27FC236}">
                      <a16:creationId xmlns:a16="http://schemas.microsoft.com/office/drawing/2014/main" id="{04C153FD-CBEB-7BF2-EFF2-2AD2CD539FCD}"/>
                    </a:ext>
                  </a:extLst>
                </p14:cNvPr>
                <p14:cNvContentPartPr/>
                <p14:nvPr/>
              </p14:nvContentPartPr>
              <p14:xfrm>
                <a:off x="11472293" y="4707787"/>
                <a:ext cx="127440" cy="188280"/>
              </p14:xfrm>
            </p:contentPart>
          </mc:Choice>
          <mc:Fallback xmlns="">
            <p:pic>
              <p:nvPicPr>
                <p:cNvPr id="176" name="Ink 175">
                  <a:extLst>
                    <a:ext uri="{FF2B5EF4-FFF2-40B4-BE49-F238E27FC236}">
                      <a16:creationId xmlns:a16="http://schemas.microsoft.com/office/drawing/2014/main" id="{04C153FD-CBEB-7BF2-EFF2-2AD2CD539FCD}"/>
                    </a:ext>
                  </a:extLst>
                </p:cNvPr>
                <p:cNvPicPr/>
                <p:nvPr/>
              </p:nvPicPr>
              <p:blipFill>
                <a:blip r:embed="rId256"/>
                <a:stretch>
                  <a:fillRect/>
                </a:stretch>
              </p:blipFill>
              <p:spPr>
                <a:xfrm>
                  <a:off x="11461493" y="4697347"/>
                  <a:ext cx="148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7" name="Ink 176">
                  <a:extLst>
                    <a:ext uri="{FF2B5EF4-FFF2-40B4-BE49-F238E27FC236}">
                      <a16:creationId xmlns:a16="http://schemas.microsoft.com/office/drawing/2014/main" id="{C418AC9C-C62D-49AC-58FD-B3F04BCB7DDA}"/>
                    </a:ext>
                  </a:extLst>
                </p14:cNvPr>
                <p14:cNvContentPartPr/>
                <p14:nvPr/>
              </p14:nvContentPartPr>
              <p14:xfrm>
                <a:off x="11700893" y="4647307"/>
                <a:ext cx="254520" cy="185400"/>
              </p14:xfrm>
            </p:contentPart>
          </mc:Choice>
          <mc:Fallback xmlns="">
            <p:pic>
              <p:nvPicPr>
                <p:cNvPr id="177" name="Ink 176">
                  <a:extLst>
                    <a:ext uri="{FF2B5EF4-FFF2-40B4-BE49-F238E27FC236}">
                      <a16:creationId xmlns:a16="http://schemas.microsoft.com/office/drawing/2014/main" id="{C418AC9C-C62D-49AC-58FD-B3F04BCB7DDA}"/>
                    </a:ext>
                  </a:extLst>
                </p:cNvPr>
                <p:cNvPicPr/>
                <p:nvPr/>
              </p:nvPicPr>
              <p:blipFill>
                <a:blip r:embed="rId258"/>
                <a:stretch>
                  <a:fillRect/>
                </a:stretch>
              </p:blipFill>
              <p:spPr>
                <a:xfrm>
                  <a:off x="11690093" y="4636507"/>
                  <a:ext cx="275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80" name="Ink 179">
                  <a:extLst>
                    <a:ext uri="{FF2B5EF4-FFF2-40B4-BE49-F238E27FC236}">
                      <a16:creationId xmlns:a16="http://schemas.microsoft.com/office/drawing/2014/main" id="{CA9E9467-62B1-1D95-E2C3-788438FA793B}"/>
                    </a:ext>
                  </a:extLst>
                </p14:cNvPr>
                <p14:cNvContentPartPr/>
                <p14:nvPr/>
              </p14:nvContentPartPr>
              <p14:xfrm>
                <a:off x="11675333" y="4996867"/>
                <a:ext cx="118800" cy="235080"/>
              </p14:xfrm>
            </p:contentPart>
          </mc:Choice>
          <mc:Fallback xmlns="">
            <p:pic>
              <p:nvPicPr>
                <p:cNvPr id="180" name="Ink 179">
                  <a:extLst>
                    <a:ext uri="{FF2B5EF4-FFF2-40B4-BE49-F238E27FC236}">
                      <a16:creationId xmlns:a16="http://schemas.microsoft.com/office/drawing/2014/main" id="{CA9E9467-62B1-1D95-E2C3-788438FA793B}"/>
                    </a:ext>
                  </a:extLst>
                </p:cNvPr>
                <p:cNvPicPr/>
                <p:nvPr/>
              </p:nvPicPr>
              <p:blipFill>
                <a:blip r:embed="rId260"/>
                <a:stretch>
                  <a:fillRect/>
                </a:stretch>
              </p:blipFill>
              <p:spPr>
                <a:xfrm>
                  <a:off x="11664893" y="4986067"/>
                  <a:ext cx="140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81" name="Ink 180">
                  <a:extLst>
                    <a:ext uri="{FF2B5EF4-FFF2-40B4-BE49-F238E27FC236}">
                      <a16:creationId xmlns:a16="http://schemas.microsoft.com/office/drawing/2014/main" id="{2D18927D-8100-25BD-CF6E-766E200D39DE}"/>
                    </a:ext>
                  </a:extLst>
                </p14:cNvPr>
                <p14:cNvContentPartPr/>
                <p14:nvPr/>
              </p14:nvContentPartPr>
              <p14:xfrm>
                <a:off x="11641493" y="4979227"/>
                <a:ext cx="191160" cy="185400"/>
              </p14:xfrm>
            </p:contentPart>
          </mc:Choice>
          <mc:Fallback xmlns="">
            <p:pic>
              <p:nvPicPr>
                <p:cNvPr id="181" name="Ink 180">
                  <a:extLst>
                    <a:ext uri="{FF2B5EF4-FFF2-40B4-BE49-F238E27FC236}">
                      <a16:creationId xmlns:a16="http://schemas.microsoft.com/office/drawing/2014/main" id="{2D18927D-8100-25BD-CF6E-766E200D39DE}"/>
                    </a:ext>
                  </a:extLst>
                </p:cNvPr>
                <p:cNvPicPr/>
                <p:nvPr/>
              </p:nvPicPr>
              <p:blipFill>
                <a:blip r:embed="rId262"/>
                <a:stretch>
                  <a:fillRect/>
                </a:stretch>
              </p:blipFill>
              <p:spPr>
                <a:xfrm>
                  <a:off x="11630693" y="4968787"/>
                  <a:ext cx="212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82" name="Ink 181">
                  <a:extLst>
                    <a:ext uri="{FF2B5EF4-FFF2-40B4-BE49-F238E27FC236}">
                      <a16:creationId xmlns:a16="http://schemas.microsoft.com/office/drawing/2014/main" id="{690631EC-C988-7272-B3AC-0E9752CFEDCC}"/>
                    </a:ext>
                  </a:extLst>
                </p14:cNvPr>
                <p14:cNvContentPartPr/>
                <p14:nvPr/>
              </p14:nvContentPartPr>
              <p14:xfrm>
                <a:off x="11929493" y="4989667"/>
                <a:ext cx="76680" cy="154800"/>
              </p14:xfrm>
            </p:contentPart>
          </mc:Choice>
          <mc:Fallback xmlns="">
            <p:pic>
              <p:nvPicPr>
                <p:cNvPr id="182" name="Ink 181">
                  <a:extLst>
                    <a:ext uri="{FF2B5EF4-FFF2-40B4-BE49-F238E27FC236}">
                      <a16:creationId xmlns:a16="http://schemas.microsoft.com/office/drawing/2014/main" id="{690631EC-C988-7272-B3AC-0E9752CFEDCC}"/>
                    </a:ext>
                  </a:extLst>
                </p:cNvPr>
                <p:cNvPicPr/>
                <p:nvPr/>
              </p:nvPicPr>
              <p:blipFill>
                <a:blip r:embed="rId264"/>
                <a:stretch>
                  <a:fillRect/>
                </a:stretch>
              </p:blipFill>
              <p:spPr>
                <a:xfrm>
                  <a:off x="11918693" y="4979227"/>
                  <a:ext cx="97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83" name="Ink 182">
                  <a:extLst>
                    <a:ext uri="{FF2B5EF4-FFF2-40B4-BE49-F238E27FC236}">
                      <a16:creationId xmlns:a16="http://schemas.microsoft.com/office/drawing/2014/main" id="{642DB6E2-94D2-867C-08CD-7420FB6D5E6F}"/>
                    </a:ext>
                  </a:extLst>
                </p14:cNvPr>
                <p14:cNvContentPartPr/>
                <p14:nvPr/>
              </p14:nvContentPartPr>
              <p14:xfrm>
                <a:off x="11912573" y="4929187"/>
                <a:ext cx="186480" cy="60840"/>
              </p14:xfrm>
            </p:contentPart>
          </mc:Choice>
          <mc:Fallback xmlns="">
            <p:pic>
              <p:nvPicPr>
                <p:cNvPr id="183" name="Ink 182">
                  <a:extLst>
                    <a:ext uri="{FF2B5EF4-FFF2-40B4-BE49-F238E27FC236}">
                      <a16:creationId xmlns:a16="http://schemas.microsoft.com/office/drawing/2014/main" id="{642DB6E2-94D2-867C-08CD-7420FB6D5E6F}"/>
                    </a:ext>
                  </a:extLst>
                </p:cNvPr>
                <p:cNvPicPr/>
                <p:nvPr/>
              </p:nvPicPr>
              <p:blipFill>
                <a:blip r:embed="rId266"/>
                <a:stretch>
                  <a:fillRect/>
                </a:stretch>
              </p:blipFill>
              <p:spPr>
                <a:xfrm>
                  <a:off x="11901773" y="4918387"/>
                  <a:ext cx="207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86" name="Ink 185">
                  <a:extLst>
                    <a:ext uri="{FF2B5EF4-FFF2-40B4-BE49-F238E27FC236}">
                      <a16:creationId xmlns:a16="http://schemas.microsoft.com/office/drawing/2014/main" id="{A21FFB2C-4E99-48E0-11FB-859E62E0FE4B}"/>
                    </a:ext>
                  </a:extLst>
                </p14:cNvPr>
                <p14:cNvContentPartPr/>
                <p14:nvPr/>
              </p14:nvContentPartPr>
              <p14:xfrm>
                <a:off x="8251013" y="5123587"/>
                <a:ext cx="3255480" cy="1087920"/>
              </p14:xfrm>
            </p:contentPart>
          </mc:Choice>
          <mc:Fallback xmlns="">
            <p:pic>
              <p:nvPicPr>
                <p:cNvPr id="186" name="Ink 185">
                  <a:extLst>
                    <a:ext uri="{FF2B5EF4-FFF2-40B4-BE49-F238E27FC236}">
                      <a16:creationId xmlns:a16="http://schemas.microsoft.com/office/drawing/2014/main" id="{A21FFB2C-4E99-48E0-11FB-859E62E0FE4B}"/>
                    </a:ext>
                  </a:extLst>
                </p:cNvPr>
                <p:cNvPicPr/>
                <p:nvPr/>
              </p:nvPicPr>
              <p:blipFill>
                <a:blip r:embed="rId268"/>
                <a:stretch>
                  <a:fillRect/>
                </a:stretch>
              </p:blipFill>
              <p:spPr>
                <a:xfrm>
                  <a:off x="8236973" y="5109547"/>
                  <a:ext cx="328392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9" name="Ink 188">
                  <a:extLst>
                    <a:ext uri="{FF2B5EF4-FFF2-40B4-BE49-F238E27FC236}">
                      <a16:creationId xmlns:a16="http://schemas.microsoft.com/office/drawing/2014/main" id="{BDA72187-ADD3-67F6-3B08-5082D0B3FB51}"/>
                    </a:ext>
                  </a:extLst>
                </p14:cNvPr>
                <p14:cNvContentPartPr/>
                <p14:nvPr/>
              </p14:nvContentPartPr>
              <p14:xfrm>
                <a:off x="6426173" y="6063907"/>
                <a:ext cx="1888560" cy="604440"/>
              </p14:xfrm>
            </p:contentPart>
          </mc:Choice>
          <mc:Fallback xmlns="">
            <p:pic>
              <p:nvPicPr>
                <p:cNvPr id="189" name="Ink 188">
                  <a:extLst>
                    <a:ext uri="{FF2B5EF4-FFF2-40B4-BE49-F238E27FC236}">
                      <a16:creationId xmlns:a16="http://schemas.microsoft.com/office/drawing/2014/main" id="{BDA72187-ADD3-67F6-3B08-5082D0B3FB51}"/>
                    </a:ext>
                  </a:extLst>
                </p:cNvPr>
                <p:cNvPicPr/>
                <p:nvPr/>
              </p:nvPicPr>
              <p:blipFill>
                <a:blip r:embed="rId270"/>
                <a:stretch>
                  <a:fillRect/>
                </a:stretch>
              </p:blipFill>
              <p:spPr>
                <a:xfrm>
                  <a:off x="6411773" y="6049507"/>
                  <a:ext cx="1917000" cy="632880"/>
                </a:xfrm>
                <a:prstGeom prst="rect">
                  <a:avLst/>
                </a:prstGeom>
              </p:spPr>
            </p:pic>
          </mc:Fallback>
        </mc:AlternateContent>
      </p:grpSp>
    </p:spTree>
    <p:extLst>
      <p:ext uri="{BB962C8B-B14F-4D97-AF65-F5344CB8AC3E}">
        <p14:creationId xmlns:p14="http://schemas.microsoft.com/office/powerpoint/2010/main" val="60257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eature Engineering"/>
          <p:cNvSpPr txBox="1">
            <a:spLocks noGrp="1"/>
          </p:cNvSpPr>
          <p:nvPr>
            <p:ph type="title"/>
          </p:nvPr>
        </p:nvSpPr>
        <p:spPr>
          <a:prstGeom prst="rect">
            <a:avLst/>
          </a:prstGeom>
        </p:spPr>
        <p:txBody>
          <a:bodyPr/>
          <a:lstStyle/>
          <a:p>
            <a:r>
              <a:t>Feature Engineering</a:t>
            </a:r>
          </a:p>
        </p:txBody>
      </p:sp>
      <p:sp>
        <p:nvSpPr>
          <p:cNvPr id="229" name="Take individual images and extract individual features…"/>
          <p:cNvSpPr txBox="1">
            <a:spLocks noGrp="1"/>
          </p:cNvSpPr>
          <p:nvPr>
            <p:ph type="body" idx="1"/>
          </p:nvPr>
        </p:nvSpPr>
        <p:spPr>
          <a:xfrm>
            <a:off x="838200" y="1833936"/>
            <a:ext cx="10515600" cy="4007388"/>
          </a:xfrm>
          <a:prstGeom prst="rect">
            <a:avLst/>
          </a:prstGeom>
        </p:spPr>
        <p:txBody>
          <a:bodyPr>
            <a:normAutofit fontScale="70000" lnSpcReduction="20000"/>
          </a:bodyPr>
          <a:lstStyle/>
          <a:p>
            <a:pPr marL="254000" lvl="1" indent="-254000">
              <a:lnSpc>
                <a:spcPct val="110000"/>
              </a:lnSpc>
              <a:spcBef>
                <a:spcPts val="1500"/>
              </a:spcBef>
              <a:buSzPct val="100000"/>
              <a:defRPr sz="4800"/>
            </a:pPr>
            <a:r>
              <a:t>Take individual images and extract individual features</a:t>
            </a:r>
          </a:p>
          <a:p>
            <a:pPr marL="254000" lvl="1" indent="-254000">
              <a:lnSpc>
                <a:spcPct val="110000"/>
              </a:lnSpc>
              <a:spcBef>
                <a:spcPts val="1500"/>
              </a:spcBef>
              <a:buSzPct val="100000"/>
              <a:defRPr sz="4800"/>
            </a:pPr>
            <a:r>
              <a:t>Requires knowledge of real estate</a:t>
            </a:r>
          </a:p>
          <a:p>
            <a:pPr marL="254000" lvl="1" indent="-254000">
              <a:lnSpc>
                <a:spcPct val="110000"/>
              </a:lnSpc>
              <a:spcBef>
                <a:spcPts val="1500"/>
              </a:spcBef>
              <a:buSzPct val="100000"/>
              <a:defRPr sz="4800"/>
            </a:pPr>
            <a:r>
              <a:t>Requires access to a realtor and a software developer</a:t>
            </a:r>
          </a:p>
          <a:p>
            <a:pPr marL="254000" lvl="1" indent="-254000">
              <a:lnSpc>
                <a:spcPct val="110000"/>
              </a:lnSpc>
              <a:spcBef>
                <a:spcPts val="1500"/>
              </a:spcBef>
              <a:buSzPct val="100000"/>
              <a:defRPr sz="4800"/>
            </a:pPr>
            <a:r>
              <a:t>Good amount of guessing involved — very likely to miss critical features</a:t>
            </a:r>
          </a:p>
        </p:txBody>
      </p:sp>
      <p:sp>
        <p:nvSpPr>
          <p:cNvPr id="230" name="Example: Features you might you engineer from real estate pictures"/>
          <p:cNvSpPr txBox="1"/>
          <p:nvPr/>
        </p:nvSpPr>
        <p:spPr>
          <a:xfrm>
            <a:off x="838200" y="1279787"/>
            <a:ext cx="10515600" cy="553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lvl="1">
              <a:lnSpc>
                <a:spcPct val="110000"/>
              </a:lnSpc>
              <a:spcBef>
                <a:spcPts val="1500"/>
              </a:spcBef>
              <a:defRPr sz="4800">
                <a:solidFill>
                  <a:schemeClr val="accent4"/>
                </a:solidFill>
              </a:defRPr>
            </a:pPr>
            <a:r>
              <a:rPr sz="2400"/>
              <a:t>Example: Features you might you engineer from real estate pictures</a:t>
            </a:r>
          </a:p>
        </p:txBody>
      </p:sp>
      <p:pic>
        <p:nvPicPr>
          <p:cNvPr id="3074" name="Picture 2" descr="Top End to End MLOps Platforms and Tools in 2024 | JFrog ML">
            <a:extLst>
              <a:ext uri="{FF2B5EF4-FFF2-40B4-BE49-F238E27FC236}">
                <a16:creationId xmlns:a16="http://schemas.microsoft.com/office/drawing/2014/main" id="{EB359AAA-19C9-5F18-24CE-1D089E665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238"/>
            <a:ext cx="12192000" cy="6357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9">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9">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2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p:cNvGrpSpPr/>
          <p:nvPr/>
        </p:nvGrpSpPr>
        <p:grpSpPr>
          <a:xfrm>
            <a:off x="772465" y="2294964"/>
            <a:ext cx="10515601" cy="1863341"/>
            <a:chOff x="-1" y="0"/>
            <a:chExt cx="20768265" cy="3156876"/>
          </a:xfrm>
        </p:grpSpPr>
        <p:sp>
          <p:nvSpPr>
            <p:cNvPr id="204" name="Arrow"/>
            <p:cNvSpPr/>
            <p:nvPr/>
          </p:nvSpPr>
          <p:spPr>
            <a:xfrm>
              <a:off x="237474" y="732391"/>
              <a:ext cx="20530790" cy="1931755"/>
            </a:xfrm>
            <a:prstGeom prst="rightArrow">
              <a:avLst>
                <a:gd name="adj1" fmla="val 66472"/>
                <a:gd name="adj2" fmla="val 64825"/>
              </a:avLst>
            </a:prstGeom>
            <a:solidFill>
              <a:schemeClr val="accent3">
                <a:satOff val="-43074"/>
                <a:lumOff val="32058"/>
                <a:alpha val="50035"/>
              </a:schemeClr>
            </a:solidFill>
            <a:ln w="12700" cap="flat">
              <a:noFill/>
              <a:miter lim="400000"/>
            </a:ln>
            <a:effectLst/>
          </p:spPr>
          <p:txBody>
            <a:bodyPr wrap="square" lIns="45720" tIns="45720" rIns="45720" bIns="45720" numCol="1" anchor="ctr">
              <a:noAutofit/>
            </a:bodyPr>
            <a:lstStyle/>
            <a:p>
              <a:endParaRPr sz="900"/>
            </a:p>
          </p:txBody>
        </p:sp>
        <p:sp>
          <p:nvSpPr>
            <p:cNvPr id="205" name="Internet"/>
            <p:cNvSpPr txBox="1"/>
            <p:nvPr/>
          </p:nvSpPr>
          <p:spPr>
            <a:xfrm>
              <a:off x="1713035" y="0"/>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b="1">
                  <a:solidFill>
                    <a:schemeClr val="accent3">
                      <a:satOff val="-43074"/>
                      <a:lumOff val="32058"/>
                    </a:schemeClr>
                  </a:solidFill>
                </a:defRPr>
              </a:lvl1pPr>
            </a:lstStyle>
            <a:p>
              <a:r>
                <a:rPr sz="900"/>
                <a:t>Internet</a:t>
              </a:r>
            </a:p>
          </p:txBody>
        </p:sp>
        <p:sp>
          <p:nvSpPr>
            <p:cNvPr id="206" name="Triangle"/>
            <p:cNvSpPr/>
            <p:nvPr/>
          </p:nvSpPr>
          <p:spPr>
            <a:xfrm rot="5400000">
              <a:off x="-571104" y="1146562"/>
              <a:ext cx="2245619" cy="11034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45720" tIns="45720" rIns="45720" bIns="45720" numCol="1" anchor="ctr">
              <a:noAutofit/>
            </a:bodyPr>
            <a:lstStyle/>
            <a:p>
              <a:endParaRPr sz="900"/>
            </a:p>
          </p:txBody>
        </p:sp>
        <p:sp>
          <p:nvSpPr>
            <p:cNvPr id="207" name="Cloud Computing"/>
            <p:cNvSpPr txBox="1"/>
            <p:nvPr/>
          </p:nvSpPr>
          <p:spPr>
            <a:xfrm>
              <a:off x="5936928" y="0"/>
              <a:ext cx="4341139"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b="1">
                  <a:solidFill>
                    <a:schemeClr val="accent3">
                      <a:satOff val="-43074"/>
                      <a:lumOff val="16029"/>
                    </a:schemeClr>
                  </a:solidFill>
                </a:defRPr>
              </a:lvl1pPr>
            </a:lstStyle>
            <a:p>
              <a:r>
                <a:rPr sz="900"/>
                <a:t>Cloud Computing</a:t>
              </a:r>
            </a:p>
          </p:txBody>
        </p:sp>
        <p:sp>
          <p:nvSpPr>
            <p:cNvPr id="208" name="Mobile Computing"/>
            <p:cNvSpPr txBox="1"/>
            <p:nvPr/>
          </p:nvSpPr>
          <p:spPr>
            <a:xfrm>
              <a:off x="11011423" y="0"/>
              <a:ext cx="4341137"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b="1">
                  <a:solidFill>
                    <a:schemeClr val="accent3"/>
                  </a:solidFill>
                </a:defRPr>
              </a:lvl1pPr>
            </a:lstStyle>
            <a:p>
              <a:r>
                <a:rPr sz="900"/>
                <a:t>Mobile Computing</a:t>
              </a:r>
            </a:p>
          </p:txBody>
        </p:sp>
        <p:sp>
          <p:nvSpPr>
            <p:cNvPr id="209" name="AI"/>
            <p:cNvSpPr txBox="1"/>
            <p:nvPr/>
          </p:nvSpPr>
          <p:spPr>
            <a:xfrm>
              <a:off x="16936521" y="0"/>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b="1">
                  <a:solidFill>
                    <a:schemeClr val="accent1"/>
                  </a:solidFill>
                </a:defRPr>
              </a:lvl1pPr>
            </a:lstStyle>
            <a:p>
              <a:r>
                <a:rPr sz="900"/>
                <a:t>AI</a:t>
              </a:r>
            </a:p>
          </p:txBody>
        </p:sp>
        <p:sp>
          <p:nvSpPr>
            <p:cNvPr id="210" name="Circle"/>
            <p:cNvSpPr/>
            <p:nvPr/>
          </p:nvSpPr>
          <p:spPr>
            <a:xfrm>
              <a:off x="7568491" y="1159262"/>
              <a:ext cx="1078013" cy="1078013"/>
            </a:xfrm>
            <a:prstGeom prst="ellipse">
              <a:avLst/>
            </a:prstGeom>
            <a:solidFill>
              <a:schemeClr val="accent3">
                <a:satOff val="-43074"/>
                <a:lumOff val="16029"/>
              </a:schemeClr>
            </a:solidFill>
            <a:ln w="12700" cap="flat">
              <a:noFill/>
              <a:miter lim="400000"/>
            </a:ln>
            <a:effectLst/>
          </p:spPr>
          <p:txBody>
            <a:bodyPr wrap="square" lIns="45720" tIns="45720" rIns="45720" bIns="45720" numCol="1" anchor="ctr">
              <a:noAutofit/>
            </a:bodyPr>
            <a:lstStyle/>
            <a:p>
              <a:endParaRPr sz="900"/>
            </a:p>
          </p:txBody>
        </p:sp>
        <p:sp>
          <p:nvSpPr>
            <p:cNvPr id="211" name="Circle"/>
            <p:cNvSpPr/>
            <p:nvPr/>
          </p:nvSpPr>
          <p:spPr>
            <a:xfrm>
              <a:off x="2493996" y="1159262"/>
              <a:ext cx="1078013" cy="1078013"/>
            </a:xfrm>
            <a:prstGeom prst="ellipse">
              <a:avLst/>
            </a:prstGeom>
            <a:solidFill>
              <a:schemeClr val="accent3">
                <a:satOff val="-43074"/>
                <a:lumOff val="32058"/>
              </a:schemeClr>
            </a:solidFill>
            <a:ln w="12700" cap="flat">
              <a:noFill/>
              <a:miter lim="400000"/>
            </a:ln>
            <a:effectLst/>
          </p:spPr>
          <p:txBody>
            <a:bodyPr wrap="square" lIns="45720" tIns="45720" rIns="45720" bIns="45720" numCol="1" anchor="ctr">
              <a:noAutofit/>
            </a:bodyPr>
            <a:lstStyle/>
            <a:p>
              <a:endParaRPr sz="900"/>
            </a:p>
          </p:txBody>
        </p:sp>
        <p:sp>
          <p:nvSpPr>
            <p:cNvPr id="212" name="Circle"/>
            <p:cNvSpPr/>
            <p:nvPr/>
          </p:nvSpPr>
          <p:spPr>
            <a:xfrm>
              <a:off x="12642986" y="1159262"/>
              <a:ext cx="1078013" cy="1078013"/>
            </a:xfrm>
            <a:prstGeom prst="ellipse">
              <a:avLst/>
            </a:prstGeom>
            <a:solidFill>
              <a:schemeClr val="accent3"/>
            </a:solidFill>
            <a:ln w="12700" cap="flat">
              <a:noFill/>
              <a:miter lim="400000"/>
            </a:ln>
            <a:effectLst/>
          </p:spPr>
          <p:txBody>
            <a:bodyPr wrap="square" lIns="45720" tIns="45720" rIns="45720" bIns="45720" numCol="1" anchor="ctr">
              <a:noAutofit/>
            </a:bodyPr>
            <a:lstStyle/>
            <a:p>
              <a:endParaRPr sz="900"/>
            </a:p>
          </p:txBody>
        </p:sp>
        <p:sp>
          <p:nvSpPr>
            <p:cNvPr id="213" name="Circle"/>
            <p:cNvSpPr/>
            <p:nvPr/>
          </p:nvSpPr>
          <p:spPr>
            <a:xfrm>
              <a:off x="17717481" y="1159262"/>
              <a:ext cx="1078013" cy="1078013"/>
            </a:xfrm>
            <a:prstGeom prst="ellipse">
              <a:avLst/>
            </a:prstGeom>
            <a:solidFill>
              <a:schemeClr val="accent3">
                <a:lumOff val="-7176"/>
              </a:schemeClr>
            </a:solidFill>
            <a:ln w="12700" cap="flat">
              <a:noFill/>
              <a:miter lim="400000"/>
            </a:ln>
            <a:effectLst/>
          </p:spPr>
          <p:txBody>
            <a:bodyPr wrap="square" lIns="45720" tIns="45720" rIns="45720" bIns="45720" numCol="1" anchor="ctr">
              <a:noAutofit/>
            </a:bodyPr>
            <a:lstStyle/>
            <a:p>
              <a:endParaRPr sz="900"/>
            </a:p>
          </p:txBody>
        </p:sp>
        <p:sp>
          <p:nvSpPr>
            <p:cNvPr id="214" name="Late 1990s"/>
            <p:cNvSpPr txBox="1"/>
            <p:nvPr/>
          </p:nvSpPr>
          <p:spPr>
            <a:xfrm>
              <a:off x="1713035" y="2695212"/>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a:solidFill>
                    <a:schemeClr val="accent1"/>
                  </a:solidFill>
                </a:defRPr>
              </a:lvl1pPr>
            </a:lstStyle>
            <a:p>
              <a:r>
                <a:rPr sz="900"/>
                <a:t>Late 1990s</a:t>
              </a:r>
            </a:p>
          </p:txBody>
        </p:sp>
        <p:sp>
          <p:nvSpPr>
            <p:cNvPr id="215" name="Mid 2000s"/>
            <p:cNvSpPr txBox="1"/>
            <p:nvPr/>
          </p:nvSpPr>
          <p:spPr>
            <a:xfrm>
              <a:off x="6787530" y="2695212"/>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a:solidFill>
                    <a:schemeClr val="accent1"/>
                  </a:solidFill>
                </a:defRPr>
              </a:lvl1pPr>
            </a:lstStyle>
            <a:p>
              <a:r>
                <a:rPr sz="900"/>
                <a:t>Mid 2000s</a:t>
              </a:r>
            </a:p>
          </p:txBody>
        </p:sp>
        <p:sp>
          <p:nvSpPr>
            <p:cNvPr id="216" name="Late 2000s"/>
            <p:cNvSpPr txBox="1"/>
            <p:nvPr/>
          </p:nvSpPr>
          <p:spPr>
            <a:xfrm>
              <a:off x="11862025" y="2695212"/>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a:solidFill>
                    <a:schemeClr val="accent1"/>
                  </a:solidFill>
                </a:defRPr>
              </a:lvl1pPr>
            </a:lstStyle>
            <a:p>
              <a:r>
                <a:rPr sz="900"/>
                <a:t>Late 2000s</a:t>
              </a:r>
            </a:p>
          </p:txBody>
        </p:sp>
        <p:sp>
          <p:nvSpPr>
            <p:cNvPr id="217" name="Now"/>
            <p:cNvSpPr txBox="1"/>
            <p:nvPr/>
          </p:nvSpPr>
          <p:spPr>
            <a:xfrm>
              <a:off x="16936521" y="2695212"/>
              <a:ext cx="2639934"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ctr">
                <a:defRPr>
                  <a:solidFill>
                    <a:schemeClr val="accent1"/>
                  </a:solidFill>
                </a:defRPr>
              </a:lvl1pPr>
            </a:lstStyle>
            <a:p>
              <a:r>
                <a:rPr sz="900"/>
                <a:t>Now</a:t>
              </a:r>
            </a:p>
          </p:txBody>
        </p:sp>
      </p:grpSp>
      <p:sp>
        <p:nvSpPr>
          <p:cNvPr id="219" name="AI is likely to be equally transformative and can potentially be viewed as a general-purpose technology"/>
          <p:cNvSpPr txBox="1"/>
          <p:nvPr/>
        </p:nvSpPr>
        <p:spPr>
          <a:xfrm>
            <a:off x="838200" y="5142545"/>
            <a:ext cx="10515600" cy="1248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nSpc>
                <a:spcPct val="110000"/>
              </a:lnSpc>
              <a:spcBef>
                <a:spcPts val="3000"/>
              </a:spcBef>
              <a:buSzPct val="100000"/>
              <a:buChar char="•"/>
              <a:defRPr sz="4400">
                <a:solidFill>
                  <a:schemeClr val="accent1"/>
                </a:solidFill>
              </a:defRPr>
            </a:lvl1pPr>
          </a:lstStyle>
          <a:p>
            <a:endParaRPr sz="220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9">
                                            <p:bg/>
                                          </p:spTgt>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iterate>
                                    <p:tmAbs val="0"/>
                                  </p:iterate>
                                  <p:childTnLst>
                                    <p:set>
                                      <p:cBhvr>
                                        <p:cTn id="12" fill="hold"/>
                                        <p:tgtEl>
                                          <p:spTgt spid="2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advAuto="0"/>
      <p:bldP spid="219"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7EB6E-0871-DB76-B90E-23EC70100A6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732F1FC-D1D9-C929-1222-3E691E1CCDCE}"/>
              </a:ext>
            </a:extLst>
          </p:cNvPr>
          <p:cNvSpPr txBox="1"/>
          <p:nvPr/>
        </p:nvSpPr>
        <p:spPr>
          <a:xfrm>
            <a:off x="1031043" y="541311"/>
            <a:ext cx="6098058" cy="646331"/>
          </a:xfrm>
          <a:prstGeom prst="rect">
            <a:avLst/>
          </a:prstGeom>
          <a:noFill/>
        </p:spPr>
        <p:txBody>
          <a:bodyPr wrap="square">
            <a:spAutoFit/>
          </a:bodyPr>
          <a:lstStyle/>
          <a:p>
            <a:r>
              <a:rPr lang="en-US" dirty="0"/>
              <a:t>Ai is a fancy name where we want to say that a computer program would do a task a human otherwise would do </a:t>
            </a:r>
            <a:endParaRPr lang="en-CA" dirty="0"/>
          </a:p>
        </p:txBody>
      </p:sp>
      <p:pic>
        <p:nvPicPr>
          <p:cNvPr id="7" name="Picture 2">
            <a:extLst>
              <a:ext uri="{FF2B5EF4-FFF2-40B4-BE49-F238E27FC236}">
                <a16:creationId xmlns:a16="http://schemas.microsoft.com/office/drawing/2014/main" id="{C5BA7C22-D0C0-ACCD-4503-2A5657C26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36"/>
          <a:stretch/>
        </p:blipFill>
        <p:spPr bwMode="auto">
          <a:xfrm>
            <a:off x="684885" y="1690688"/>
            <a:ext cx="10530898" cy="469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7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AI and Business"/>
          <p:cNvSpPr txBox="1">
            <a:spLocks noGrp="1"/>
          </p:cNvSpPr>
          <p:nvPr>
            <p:ph type="title"/>
          </p:nvPr>
        </p:nvSpPr>
        <p:spPr>
          <a:prstGeom prst="rect">
            <a:avLst/>
          </a:prstGeom>
        </p:spPr>
        <p:txBody>
          <a:bodyPr>
            <a:normAutofit/>
          </a:bodyPr>
          <a:lstStyle/>
          <a:p>
            <a:r>
              <a:t>AI and Business</a:t>
            </a:r>
          </a:p>
        </p:txBody>
      </p:sp>
      <p:sp>
        <p:nvSpPr>
          <p:cNvPr id="263" name="AI (specifically ML) shows early indicators of being a general-purpose technology…"/>
          <p:cNvSpPr txBox="1">
            <a:spLocks noGrp="1"/>
          </p:cNvSpPr>
          <p:nvPr>
            <p:ph type="body" idx="1"/>
          </p:nvPr>
        </p:nvSpPr>
        <p:spPr>
          <a:xfrm>
            <a:off x="838200" y="1310108"/>
            <a:ext cx="10515600" cy="4649245"/>
          </a:xfrm>
          <a:prstGeom prst="rect">
            <a:avLst/>
          </a:prstGeom>
        </p:spPr>
        <p:txBody>
          <a:bodyPr>
            <a:normAutofit/>
          </a:bodyPr>
          <a:lstStyle/>
          <a:p>
            <a:pPr marL="254000" indent="-254000">
              <a:lnSpc>
                <a:spcPct val="110000"/>
              </a:lnSpc>
              <a:spcBef>
                <a:spcPts val="1500"/>
              </a:spcBef>
              <a:buSzPct val="100000"/>
              <a:buChar char="•"/>
            </a:pPr>
            <a:r>
              <a:rPr lang="en-US" dirty="0"/>
              <a:t>i</a:t>
            </a:r>
            <a:r>
              <a:rPr dirty="0"/>
              <a:t>mplications for firms </a:t>
            </a:r>
            <a:endParaRPr lang="en-US" dirty="0"/>
          </a:p>
          <a:p>
            <a:pPr marL="254000" indent="-254000">
              <a:lnSpc>
                <a:spcPct val="110000"/>
              </a:lnSpc>
              <a:spcBef>
                <a:spcPts val="1500"/>
              </a:spcBef>
              <a:buSzPct val="100000"/>
              <a:buChar char="•"/>
            </a:pPr>
            <a:r>
              <a:rPr dirty="0"/>
              <a:t>Realize that most industries are likely to change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D386-4700-2163-3E2C-BE2D067A871A}"/>
              </a:ext>
            </a:extLst>
          </p:cNvPr>
          <p:cNvSpPr>
            <a:spLocks noGrp="1"/>
          </p:cNvSpPr>
          <p:nvPr>
            <p:ph type="title"/>
          </p:nvPr>
        </p:nvSpPr>
        <p:spPr/>
        <p:txBody>
          <a:bodyPr/>
          <a:lstStyle/>
          <a:p>
            <a:r>
              <a:rPr lang="en-CA" dirty="0"/>
              <a:t>Data</a:t>
            </a:r>
          </a:p>
        </p:txBody>
      </p:sp>
      <p:pic>
        <p:nvPicPr>
          <p:cNvPr id="5" name="Picture 4">
            <a:extLst>
              <a:ext uri="{FF2B5EF4-FFF2-40B4-BE49-F238E27FC236}">
                <a16:creationId xmlns:a16="http://schemas.microsoft.com/office/drawing/2014/main" id="{55EECA08-2AB2-EF4C-B32B-D1BA3274C697}"/>
              </a:ext>
            </a:extLst>
          </p:cNvPr>
          <p:cNvPicPr>
            <a:picLocks noChangeAspect="1"/>
          </p:cNvPicPr>
          <p:nvPr/>
        </p:nvPicPr>
        <p:blipFill>
          <a:blip r:embed="rId3"/>
          <a:stretch>
            <a:fillRect/>
          </a:stretch>
        </p:blipFill>
        <p:spPr>
          <a:xfrm>
            <a:off x="1873250" y="1690688"/>
            <a:ext cx="7772400" cy="3004457"/>
          </a:xfrm>
          <a:prstGeom prst="rect">
            <a:avLst/>
          </a:prstGeom>
        </p:spPr>
      </p:pic>
      <p:grpSp>
        <p:nvGrpSpPr>
          <p:cNvPr id="22" name="Group 21">
            <a:extLst>
              <a:ext uri="{FF2B5EF4-FFF2-40B4-BE49-F238E27FC236}">
                <a16:creationId xmlns:a16="http://schemas.microsoft.com/office/drawing/2014/main" id="{7D3BD360-C491-7150-7EE9-6BEFFEE9DAAB}"/>
              </a:ext>
            </a:extLst>
          </p:cNvPr>
          <p:cNvGrpSpPr/>
          <p:nvPr/>
        </p:nvGrpSpPr>
        <p:grpSpPr>
          <a:xfrm>
            <a:off x="432229" y="1917491"/>
            <a:ext cx="1405080" cy="323640"/>
            <a:chOff x="432229" y="1917491"/>
            <a:chExt cx="1405080" cy="32364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7B2CED0-E3F6-9B21-F69C-2DDE2124E294}"/>
                    </a:ext>
                  </a:extLst>
                </p14:cNvPr>
                <p14:cNvContentPartPr/>
                <p14:nvPr/>
              </p14:nvContentPartPr>
              <p14:xfrm>
                <a:off x="1770349" y="2092091"/>
                <a:ext cx="66960" cy="89640"/>
              </p14:xfrm>
            </p:contentPart>
          </mc:Choice>
          <mc:Fallback xmlns="">
            <p:pic>
              <p:nvPicPr>
                <p:cNvPr id="9" name="Ink 8">
                  <a:extLst>
                    <a:ext uri="{FF2B5EF4-FFF2-40B4-BE49-F238E27FC236}">
                      <a16:creationId xmlns:a16="http://schemas.microsoft.com/office/drawing/2014/main" id="{47B2CED0-E3F6-9B21-F69C-2DDE2124E294}"/>
                    </a:ext>
                  </a:extLst>
                </p:cNvPr>
                <p:cNvPicPr/>
                <p:nvPr/>
              </p:nvPicPr>
              <p:blipFill>
                <a:blip r:embed="rId5"/>
                <a:stretch>
                  <a:fillRect/>
                </a:stretch>
              </p:blipFill>
              <p:spPr>
                <a:xfrm>
                  <a:off x="1759909" y="2081651"/>
                  <a:ext cx="88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54F8AC3-2B88-0B2F-D836-9E709E975FB1}"/>
                    </a:ext>
                  </a:extLst>
                </p14:cNvPr>
                <p14:cNvContentPartPr/>
                <p14:nvPr/>
              </p14:nvContentPartPr>
              <p14:xfrm>
                <a:off x="440509" y="2023331"/>
                <a:ext cx="166680" cy="214920"/>
              </p14:xfrm>
            </p:contentPart>
          </mc:Choice>
          <mc:Fallback xmlns="">
            <p:pic>
              <p:nvPicPr>
                <p:cNvPr id="10" name="Ink 9">
                  <a:extLst>
                    <a:ext uri="{FF2B5EF4-FFF2-40B4-BE49-F238E27FC236}">
                      <a16:creationId xmlns:a16="http://schemas.microsoft.com/office/drawing/2014/main" id="{254F8AC3-2B88-0B2F-D836-9E709E975FB1}"/>
                    </a:ext>
                  </a:extLst>
                </p:cNvPr>
                <p:cNvPicPr/>
                <p:nvPr/>
              </p:nvPicPr>
              <p:blipFill>
                <a:blip r:embed="rId7"/>
                <a:stretch>
                  <a:fillRect/>
                </a:stretch>
              </p:blipFill>
              <p:spPr>
                <a:xfrm>
                  <a:off x="429709" y="2012891"/>
                  <a:ext cx="187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8F27FBE-B3CE-DFE5-EAB4-26A37D636E18}"/>
                    </a:ext>
                  </a:extLst>
                </p14:cNvPr>
                <p14:cNvContentPartPr/>
                <p14:nvPr/>
              </p14:nvContentPartPr>
              <p14:xfrm>
                <a:off x="465349" y="2025491"/>
                <a:ext cx="108360" cy="215640"/>
              </p14:xfrm>
            </p:contentPart>
          </mc:Choice>
          <mc:Fallback xmlns="">
            <p:pic>
              <p:nvPicPr>
                <p:cNvPr id="11" name="Ink 10">
                  <a:extLst>
                    <a:ext uri="{FF2B5EF4-FFF2-40B4-BE49-F238E27FC236}">
                      <a16:creationId xmlns:a16="http://schemas.microsoft.com/office/drawing/2014/main" id="{98F27FBE-B3CE-DFE5-EAB4-26A37D636E18}"/>
                    </a:ext>
                  </a:extLst>
                </p:cNvPr>
                <p:cNvPicPr/>
                <p:nvPr/>
              </p:nvPicPr>
              <p:blipFill>
                <a:blip r:embed="rId9"/>
                <a:stretch>
                  <a:fillRect/>
                </a:stretch>
              </p:blipFill>
              <p:spPr>
                <a:xfrm>
                  <a:off x="454549" y="2015051"/>
                  <a:ext cx="129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36B9014-2AEC-54DC-3F8A-4920C532F22C}"/>
                    </a:ext>
                  </a:extLst>
                </p14:cNvPr>
                <p14:cNvContentPartPr/>
                <p14:nvPr/>
              </p14:nvContentPartPr>
              <p14:xfrm>
                <a:off x="432229" y="2006411"/>
                <a:ext cx="124920" cy="186480"/>
              </p14:xfrm>
            </p:contentPart>
          </mc:Choice>
          <mc:Fallback xmlns="">
            <p:pic>
              <p:nvPicPr>
                <p:cNvPr id="12" name="Ink 11">
                  <a:extLst>
                    <a:ext uri="{FF2B5EF4-FFF2-40B4-BE49-F238E27FC236}">
                      <a16:creationId xmlns:a16="http://schemas.microsoft.com/office/drawing/2014/main" id="{136B9014-2AEC-54DC-3F8A-4920C532F22C}"/>
                    </a:ext>
                  </a:extLst>
                </p:cNvPr>
                <p:cNvPicPr/>
                <p:nvPr/>
              </p:nvPicPr>
              <p:blipFill>
                <a:blip r:embed="rId11"/>
                <a:stretch>
                  <a:fillRect/>
                </a:stretch>
              </p:blipFill>
              <p:spPr>
                <a:xfrm>
                  <a:off x="421429" y="1995971"/>
                  <a:ext cx="146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B339205-4DFB-E462-AF7B-D677B5AC02D2}"/>
                    </a:ext>
                  </a:extLst>
                </p14:cNvPr>
                <p14:cNvContentPartPr/>
                <p14:nvPr/>
              </p14:nvContentPartPr>
              <p14:xfrm>
                <a:off x="747949" y="2036651"/>
                <a:ext cx="41760" cy="171720"/>
              </p14:xfrm>
            </p:contentPart>
          </mc:Choice>
          <mc:Fallback xmlns="">
            <p:pic>
              <p:nvPicPr>
                <p:cNvPr id="13" name="Ink 12">
                  <a:extLst>
                    <a:ext uri="{FF2B5EF4-FFF2-40B4-BE49-F238E27FC236}">
                      <a16:creationId xmlns:a16="http://schemas.microsoft.com/office/drawing/2014/main" id="{1B339205-4DFB-E462-AF7B-D677B5AC02D2}"/>
                    </a:ext>
                  </a:extLst>
                </p:cNvPr>
                <p:cNvPicPr/>
                <p:nvPr/>
              </p:nvPicPr>
              <p:blipFill>
                <a:blip r:embed="rId13"/>
                <a:stretch>
                  <a:fillRect/>
                </a:stretch>
              </p:blipFill>
              <p:spPr>
                <a:xfrm>
                  <a:off x="737509" y="2025851"/>
                  <a:ext cx="63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A344ADC7-23DE-9504-B49A-4F42921A6899}"/>
                    </a:ext>
                  </a:extLst>
                </p14:cNvPr>
                <p14:cNvContentPartPr/>
                <p14:nvPr/>
              </p14:nvContentPartPr>
              <p14:xfrm>
                <a:off x="781069" y="1944131"/>
                <a:ext cx="33480" cy="7200"/>
              </p14:xfrm>
            </p:contentPart>
          </mc:Choice>
          <mc:Fallback xmlns="">
            <p:pic>
              <p:nvPicPr>
                <p:cNvPr id="14" name="Ink 13">
                  <a:extLst>
                    <a:ext uri="{FF2B5EF4-FFF2-40B4-BE49-F238E27FC236}">
                      <a16:creationId xmlns:a16="http://schemas.microsoft.com/office/drawing/2014/main" id="{A344ADC7-23DE-9504-B49A-4F42921A6899}"/>
                    </a:ext>
                  </a:extLst>
                </p:cNvPr>
                <p:cNvPicPr/>
                <p:nvPr/>
              </p:nvPicPr>
              <p:blipFill>
                <a:blip r:embed="rId15"/>
                <a:stretch>
                  <a:fillRect/>
                </a:stretch>
              </p:blipFill>
              <p:spPr>
                <a:xfrm>
                  <a:off x="770629" y="1933691"/>
                  <a:ext cx="54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09E83DFE-4D73-AEA5-9222-7A0874567351}"/>
                    </a:ext>
                  </a:extLst>
                </p14:cNvPr>
                <p14:cNvContentPartPr/>
                <p14:nvPr/>
              </p14:nvContentPartPr>
              <p14:xfrm>
                <a:off x="855949" y="2029091"/>
                <a:ext cx="116640" cy="132840"/>
              </p14:xfrm>
            </p:contentPart>
          </mc:Choice>
          <mc:Fallback xmlns="">
            <p:pic>
              <p:nvPicPr>
                <p:cNvPr id="15" name="Ink 14">
                  <a:extLst>
                    <a:ext uri="{FF2B5EF4-FFF2-40B4-BE49-F238E27FC236}">
                      <a16:creationId xmlns:a16="http://schemas.microsoft.com/office/drawing/2014/main" id="{09E83DFE-4D73-AEA5-9222-7A0874567351}"/>
                    </a:ext>
                  </a:extLst>
                </p:cNvPr>
                <p:cNvPicPr/>
                <p:nvPr/>
              </p:nvPicPr>
              <p:blipFill>
                <a:blip r:embed="rId17"/>
                <a:stretch>
                  <a:fillRect/>
                </a:stretch>
              </p:blipFill>
              <p:spPr>
                <a:xfrm>
                  <a:off x="845509" y="2018651"/>
                  <a:ext cx="137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89FDB0A9-E82A-EEC7-D957-0B52F330A026}"/>
                    </a:ext>
                  </a:extLst>
                </p14:cNvPr>
                <p14:cNvContentPartPr/>
                <p14:nvPr/>
              </p14:nvContentPartPr>
              <p14:xfrm>
                <a:off x="1018669" y="2010011"/>
                <a:ext cx="83520" cy="182520"/>
              </p14:xfrm>
            </p:contentPart>
          </mc:Choice>
          <mc:Fallback xmlns="">
            <p:pic>
              <p:nvPicPr>
                <p:cNvPr id="16" name="Ink 15">
                  <a:extLst>
                    <a:ext uri="{FF2B5EF4-FFF2-40B4-BE49-F238E27FC236}">
                      <a16:creationId xmlns:a16="http://schemas.microsoft.com/office/drawing/2014/main" id="{89FDB0A9-E82A-EEC7-D957-0B52F330A026}"/>
                    </a:ext>
                  </a:extLst>
                </p:cNvPr>
                <p:cNvPicPr/>
                <p:nvPr/>
              </p:nvPicPr>
              <p:blipFill>
                <a:blip r:embed="rId19"/>
                <a:stretch>
                  <a:fillRect/>
                </a:stretch>
              </p:blipFill>
              <p:spPr>
                <a:xfrm>
                  <a:off x="1007869" y="1999211"/>
                  <a:ext cx="104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73D5A65-9648-F2AC-8CF2-7A4E8CAEA86A}"/>
                    </a:ext>
                  </a:extLst>
                </p14:cNvPr>
                <p14:cNvContentPartPr/>
                <p14:nvPr/>
              </p14:nvContentPartPr>
              <p14:xfrm>
                <a:off x="1138549" y="1917491"/>
                <a:ext cx="33480" cy="290880"/>
              </p14:xfrm>
            </p:contentPart>
          </mc:Choice>
          <mc:Fallback xmlns="">
            <p:pic>
              <p:nvPicPr>
                <p:cNvPr id="17" name="Ink 16">
                  <a:extLst>
                    <a:ext uri="{FF2B5EF4-FFF2-40B4-BE49-F238E27FC236}">
                      <a16:creationId xmlns:a16="http://schemas.microsoft.com/office/drawing/2014/main" id="{B73D5A65-9648-F2AC-8CF2-7A4E8CAEA86A}"/>
                    </a:ext>
                  </a:extLst>
                </p:cNvPr>
                <p:cNvPicPr/>
                <p:nvPr/>
              </p:nvPicPr>
              <p:blipFill>
                <a:blip r:embed="rId21"/>
                <a:stretch>
                  <a:fillRect/>
                </a:stretch>
              </p:blipFill>
              <p:spPr>
                <a:xfrm>
                  <a:off x="1128109" y="1907051"/>
                  <a:ext cx="547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930C9A38-0022-3EC2-AD73-814E8D3C1AD9}"/>
                    </a:ext>
                  </a:extLst>
                </p14:cNvPr>
                <p14:cNvContentPartPr/>
                <p14:nvPr/>
              </p14:nvContentPartPr>
              <p14:xfrm>
                <a:off x="1155469" y="2016851"/>
                <a:ext cx="390960" cy="175680"/>
              </p14:xfrm>
            </p:contentPart>
          </mc:Choice>
          <mc:Fallback xmlns="">
            <p:pic>
              <p:nvPicPr>
                <p:cNvPr id="18" name="Ink 17">
                  <a:extLst>
                    <a:ext uri="{FF2B5EF4-FFF2-40B4-BE49-F238E27FC236}">
                      <a16:creationId xmlns:a16="http://schemas.microsoft.com/office/drawing/2014/main" id="{930C9A38-0022-3EC2-AD73-814E8D3C1AD9}"/>
                    </a:ext>
                  </a:extLst>
                </p:cNvPr>
                <p:cNvPicPr/>
                <p:nvPr/>
              </p:nvPicPr>
              <p:blipFill>
                <a:blip r:embed="rId23"/>
                <a:stretch>
                  <a:fillRect/>
                </a:stretch>
              </p:blipFill>
              <p:spPr>
                <a:xfrm>
                  <a:off x="1144669" y="2006051"/>
                  <a:ext cx="412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CE106EC9-FF90-61D7-A61E-B6AAF43751CE}"/>
                    </a:ext>
                  </a:extLst>
                </p14:cNvPr>
                <p14:cNvContentPartPr/>
                <p14:nvPr/>
              </p14:nvContentPartPr>
              <p14:xfrm>
                <a:off x="1612669" y="2003531"/>
                <a:ext cx="8640" cy="6480"/>
              </p14:xfrm>
            </p:contentPart>
          </mc:Choice>
          <mc:Fallback xmlns="">
            <p:pic>
              <p:nvPicPr>
                <p:cNvPr id="19" name="Ink 18">
                  <a:extLst>
                    <a:ext uri="{FF2B5EF4-FFF2-40B4-BE49-F238E27FC236}">
                      <a16:creationId xmlns:a16="http://schemas.microsoft.com/office/drawing/2014/main" id="{CE106EC9-FF90-61D7-A61E-B6AAF43751CE}"/>
                    </a:ext>
                  </a:extLst>
                </p:cNvPr>
                <p:cNvPicPr/>
                <p:nvPr/>
              </p:nvPicPr>
              <p:blipFill>
                <a:blip r:embed="rId25"/>
                <a:stretch>
                  <a:fillRect/>
                </a:stretch>
              </p:blipFill>
              <p:spPr>
                <a:xfrm>
                  <a:off x="1601869" y="1993091"/>
                  <a:ext cx="29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30B35405-D944-08E5-3A68-CB91B171E602}"/>
                    </a:ext>
                  </a:extLst>
                </p14:cNvPr>
                <p14:cNvContentPartPr/>
                <p14:nvPr/>
              </p14:nvContentPartPr>
              <p14:xfrm>
                <a:off x="1546069" y="2003531"/>
                <a:ext cx="216360" cy="198720"/>
              </p14:xfrm>
            </p:contentPart>
          </mc:Choice>
          <mc:Fallback xmlns="">
            <p:pic>
              <p:nvPicPr>
                <p:cNvPr id="20" name="Ink 19">
                  <a:extLst>
                    <a:ext uri="{FF2B5EF4-FFF2-40B4-BE49-F238E27FC236}">
                      <a16:creationId xmlns:a16="http://schemas.microsoft.com/office/drawing/2014/main" id="{30B35405-D944-08E5-3A68-CB91B171E602}"/>
                    </a:ext>
                  </a:extLst>
                </p:cNvPr>
                <p:cNvPicPr/>
                <p:nvPr/>
              </p:nvPicPr>
              <p:blipFill>
                <a:blip r:embed="rId27"/>
                <a:stretch>
                  <a:fillRect/>
                </a:stretch>
              </p:blipFill>
              <p:spPr>
                <a:xfrm>
                  <a:off x="1535269" y="1993091"/>
                  <a:ext cx="237600" cy="219960"/>
                </a:xfrm>
                <a:prstGeom prst="rect">
                  <a:avLst/>
                </a:prstGeom>
              </p:spPr>
            </p:pic>
          </mc:Fallback>
        </mc:AlternateContent>
      </p:grpSp>
      <p:grpSp>
        <p:nvGrpSpPr>
          <p:cNvPr id="30" name="Group 29">
            <a:extLst>
              <a:ext uri="{FF2B5EF4-FFF2-40B4-BE49-F238E27FC236}">
                <a16:creationId xmlns:a16="http://schemas.microsoft.com/office/drawing/2014/main" id="{314C2526-BE60-1EFF-84E6-31CFEAA82D13}"/>
              </a:ext>
            </a:extLst>
          </p:cNvPr>
          <p:cNvGrpSpPr/>
          <p:nvPr/>
        </p:nvGrpSpPr>
        <p:grpSpPr>
          <a:xfrm>
            <a:off x="9534469" y="2379731"/>
            <a:ext cx="241560" cy="125280"/>
            <a:chOff x="9534469" y="2379731"/>
            <a:chExt cx="241560" cy="125280"/>
          </a:xfrm>
        </p:grpSpPr>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2CCBC2FF-B1A2-B50D-10F5-0DD275B49CF8}"/>
                    </a:ext>
                  </a:extLst>
                </p14:cNvPr>
                <p14:cNvContentPartPr/>
                <p14:nvPr/>
              </p14:nvContentPartPr>
              <p14:xfrm>
                <a:off x="9567949" y="2412491"/>
                <a:ext cx="208080" cy="20160"/>
              </p14:xfrm>
            </p:contentPart>
          </mc:Choice>
          <mc:Fallback xmlns="">
            <p:pic>
              <p:nvPicPr>
                <p:cNvPr id="27" name="Ink 26">
                  <a:extLst>
                    <a:ext uri="{FF2B5EF4-FFF2-40B4-BE49-F238E27FC236}">
                      <a16:creationId xmlns:a16="http://schemas.microsoft.com/office/drawing/2014/main" id="{2CCBC2FF-B1A2-B50D-10F5-0DD275B49CF8}"/>
                    </a:ext>
                  </a:extLst>
                </p:cNvPr>
                <p:cNvPicPr/>
                <p:nvPr/>
              </p:nvPicPr>
              <p:blipFill>
                <a:blip r:embed="rId29"/>
                <a:stretch>
                  <a:fillRect/>
                </a:stretch>
              </p:blipFill>
              <p:spPr>
                <a:xfrm>
                  <a:off x="9557149" y="2402051"/>
                  <a:ext cx="229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CDC961BF-0B22-4EBA-7D68-75F29910BFEC}"/>
                    </a:ext>
                  </a:extLst>
                </p14:cNvPr>
                <p14:cNvContentPartPr/>
                <p14:nvPr/>
              </p14:nvContentPartPr>
              <p14:xfrm>
                <a:off x="9534469" y="2379731"/>
                <a:ext cx="83520" cy="125280"/>
              </p14:xfrm>
            </p:contentPart>
          </mc:Choice>
          <mc:Fallback xmlns="">
            <p:pic>
              <p:nvPicPr>
                <p:cNvPr id="28" name="Ink 27">
                  <a:extLst>
                    <a:ext uri="{FF2B5EF4-FFF2-40B4-BE49-F238E27FC236}">
                      <a16:creationId xmlns:a16="http://schemas.microsoft.com/office/drawing/2014/main" id="{CDC961BF-0B22-4EBA-7D68-75F29910BFEC}"/>
                    </a:ext>
                  </a:extLst>
                </p:cNvPr>
                <p:cNvPicPr/>
                <p:nvPr/>
              </p:nvPicPr>
              <p:blipFill>
                <a:blip r:embed="rId31"/>
                <a:stretch>
                  <a:fillRect/>
                </a:stretch>
              </p:blipFill>
              <p:spPr>
                <a:xfrm>
                  <a:off x="9524029" y="2368931"/>
                  <a:ext cx="104760" cy="146520"/>
                </a:xfrm>
                <a:prstGeom prst="rect">
                  <a:avLst/>
                </a:prstGeom>
              </p:spPr>
            </p:pic>
          </mc:Fallback>
        </mc:AlternateContent>
      </p:grpSp>
      <p:grpSp>
        <p:nvGrpSpPr>
          <p:cNvPr id="35" name="Group 34">
            <a:extLst>
              <a:ext uri="{FF2B5EF4-FFF2-40B4-BE49-F238E27FC236}">
                <a16:creationId xmlns:a16="http://schemas.microsoft.com/office/drawing/2014/main" id="{93B8586C-351D-9E2E-62C5-EA65949C6A82}"/>
              </a:ext>
            </a:extLst>
          </p:cNvPr>
          <p:cNvGrpSpPr/>
          <p:nvPr/>
        </p:nvGrpSpPr>
        <p:grpSpPr>
          <a:xfrm>
            <a:off x="2859349" y="1555331"/>
            <a:ext cx="100080" cy="217800"/>
            <a:chOff x="2859349" y="1555331"/>
            <a:chExt cx="100080" cy="217800"/>
          </a:xfrm>
        </p:grpSpPr>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BC2438DC-C76A-52EB-1EDA-FDFCA08D3822}"/>
                    </a:ext>
                  </a:extLst>
                </p14:cNvPr>
                <p14:cNvContentPartPr/>
                <p14:nvPr/>
              </p14:nvContentPartPr>
              <p14:xfrm>
                <a:off x="2892829" y="1555331"/>
                <a:ext cx="25200" cy="201600"/>
              </p14:xfrm>
            </p:contentPart>
          </mc:Choice>
          <mc:Fallback xmlns="">
            <p:pic>
              <p:nvPicPr>
                <p:cNvPr id="31" name="Ink 30">
                  <a:extLst>
                    <a:ext uri="{FF2B5EF4-FFF2-40B4-BE49-F238E27FC236}">
                      <a16:creationId xmlns:a16="http://schemas.microsoft.com/office/drawing/2014/main" id="{BC2438DC-C76A-52EB-1EDA-FDFCA08D3822}"/>
                    </a:ext>
                  </a:extLst>
                </p:cNvPr>
                <p:cNvPicPr/>
                <p:nvPr/>
              </p:nvPicPr>
              <p:blipFill>
                <a:blip r:embed="rId33"/>
                <a:stretch>
                  <a:fillRect/>
                </a:stretch>
              </p:blipFill>
              <p:spPr>
                <a:xfrm>
                  <a:off x="2882029" y="1544891"/>
                  <a:ext cx="46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E7D2DAEF-AA53-88EC-B559-3928C683BD7D}"/>
                    </a:ext>
                  </a:extLst>
                </p14:cNvPr>
                <p14:cNvContentPartPr/>
                <p14:nvPr/>
              </p14:nvContentPartPr>
              <p14:xfrm>
                <a:off x="2859349" y="1667651"/>
                <a:ext cx="100080" cy="105480"/>
              </p14:xfrm>
            </p:contentPart>
          </mc:Choice>
          <mc:Fallback xmlns="">
            <p:pic>
              <p:nvPicPr>
                <p:cNvPr id="32" name="Ink 31">
                  <a:extLst>
                    <a:ext uri="{FF2B5EF4-FFF2-40B4-BE49-F238E27FC236}">
                      <a16:creationId xmlns:a16="http://schemas.microsoft.com/office/drawing/2014/main" id="{E7D2DAEF-AA53-88EC-B559-3928C683BD7D}"/>
                    </a:ext>
                  </a:extLst>
                </p:cNvPr>
                <p:cNvPicPr/>
                <p:nvPr/>
              </p:nvPicPr>
              <p:blipFill>
                <a:blip r:embed="rId35"/>
                <a:stretch>
                  <a:fillRect/>
                </a:stretch>
              </p:blipFill>
              <p:spPr>
                <a:xfrm>
                  <a:off x="2848909" y="1656851"/>
                  <a:ext cx="12132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1F62D913-71F5-2D96-5199-2CA699BD5D49}"/>
                  </a:ext>
                </a:extLst>
              </p14:cNvPr>
              <p14:cNvContentPartPr/>
              <p14:nvPr/>
            </p14:nvContentPartPr>
            <p14:xfrm>
              <a:off x="3515989" y="1562171"/>
              <a:ext cx="141840" cy="263880"/>
            </p14:xfrm>
          </p:contentPart>
        </mc:Choice>
        <mc:Fallback xmlns="">
          <p:pic>
            <p:nvPicPr>
              <p:cNvPr id="33" name="Ink 32">
                <a:extLst>
                  <a:ext uri="{FF2B5EF4-FFF2-40B4-BE49-F238E27FC236}">
                    <a16:creationId xmlns:a16="http://schemas.microsoft.com/office/drawing/2014/main" id="{1F62D913-71F5-2D96-5199-2CA699BD5D49}"/>
                  </a:ext>
                </a:extLst>
              </p:cNvPr>
              <p:cNvPicPr/>
              <p:nvPr/>
            </p:nvPicPr>
            <p:blipFill>
              <a:blip r:embed="rId37"/>
              <a:stretch>
                <a:fillRect/>
              </a:stretch>
            </p:blipFill>
            <p:spPr>
              <a:xfrm>
                <a:off x="3505549" y="1551371"/>
                <a:ext cx="163080" cy="285120"/>
              </a:xfrm>
              <a:prstGeom prst="rect">
                <a:avLst/>
              </a:prstGeom>
            </p:spPr>
          </p:pic>
        </mc:Fallback>
      </mc:AlternateContent>
      <p:grpSp>
        <p:nvGrpSpPr>
          <p:cNvPr id="74" name="Group 73">
            <a:extLst>
              <a:ext uri="{FF2B5EF4-FFF2-40B4-BE49-F238E27FC236}">
                <a16:creationId xmlns:a16="http://schemas.microsoft.com/office/drawing/2014/main" id="{43146861-7DF9-7B86-52D0-35EC49F80596}"/>
              </a:ext>
            </a:extLst>
          </p:cNvPr>
          <p:cNvGrpSpPr/>
          <p:nvPr/>
        </p:nvGrpSpPr>
        <p:grpSpPr>
          <a:xfrm>
            <a:off x="5627389" y="1502771"/>
            <a:ext cx="133200" cy="261000"/>
            <a:chOff x="5627389" y="1502771"/>
            <a:chExt cx="133200" cy="261000"/>
          </a:xfrm>
        </p:grpSpPr>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F29DF624-19C0-F852-DE1F-02B6EAE1E33D}"/>
                    </a:ext>
                  </a:extLst>
                </p14:cNvPr>
                <p14:cNvContentPartPr/>
                <p14:nvPr/>
              </p14:nvContentPartPr>
              <p14:xfrm>
                <a:off x="5636029" y="1502771"/>
                <a:ext cx="33480" cy="230760"/>
              </p14:xfrm>
            </p:contentPart>
          </mc:Choice>
          <mc:Fallback xmlns="">
            <p:pic>
              <p:nvPicPr>
                <p:cNvPr id="36" name="Ink 35">
                  <a:extLst>
                    <a:ext uri="{FF2B5EF4-FFF2-40B4-BE49-F238E27FC236}">
                      <a16:creationId xmlns:a16="http://schemas.microsoft.com/office/drawing/2014/main" id="{F29DF624-19C0-F852-DE1F-02B6EAE1E33D}"/>
                    </a:ext>
                  </a:extLst>
                </p:cNvPr>
                <p:cNvPicPr/>
                <p:nvPr/>
              </p:nvPicPr>
              <p:blipFill>
                <a:blip r:embed="rId39"/>
                <a:stretch>
                  <a:fillRect/>
                </a:stretch>
              </p:blipFill>
              <p:spPr>
                <a:xfrm>
                  <a:off x="5625229" y="1492331"/>
                  <a:ext cx="547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C997BD26-8E9F-84DE-958E-97CCC64B4E57}"/>
                    </a:ext>
                  </a:extLst>
                </p14:cNvPr>
                <p14:cNvContentPartPr/>
                <p14:nvPr/>
              </p14:nvContentPartPr>
              <p14:xfrm>
                <a:off x="5627389" y="1674131"/>
                <a:ext cx="133200" cy="89640"/>
              </p14:xfrm>
            </p:contentPart>
          </mc:Choice>
          <mc:Fallback xmlns="">
            <p:pic>
              <p:nvPicPr>
                <p:cNvPr id="37" name="Ink 36">
                  <a:extLst>
                    <a:ext uri="{FF2B5EF4-FFF2-40B4-BE49-F238E27FC236}">
                      <a16:creationId xmlns:a16="http://schemas.microsoft.com/office/drawing/2014/main" id="{C997BD26-8E9F-84DE-958E-97CCC64B4E57}"/>
                    </a:ext>
                  </a:extLst>
                </p:cNvPr>
                <p:cNvPicPr/>
                <p:nvPr/>
              </p:nvPicPr>
              <p:blipFill>
                <a:blip r:embed="rId41"/>
                <a:stretch>
                  <a:fillRect/>
                </a:stretch>
              </p:blipFill>
              <p:spPr>
                <a:xfrm>
                  <a:off x="5616949" y="1663331"/>
                  <a:ext cx="154440" cy="110880"/>
                </a:xfrm>
                <a:prstGeom prst="rect">
                  <a:avLst/>
                </a:prstGeom>
              </p:spPr>
            </p:pic>
          </mc:Fallback>
        </mc:AlternateContent>
      </p:grpSp>
      <p:grpSp>
        <p:nvGrpSpPr>
          <p:cNvPr id="72" name="Group 71">
            <a:extLst>
              <a:ext uri="{FF2B5EF4-FFF2-40B4-BE49-F238E27FC236}">
                <a16:creationId xmlns:a16="http://schemas.microsoft.com/office/drawing/2014/main" id="{F7D5BF0D-2388-8D35-4D53-F24C24C14777}"/>
              </a:ext>
            </a:extLst>
          </p:cNvPr>
          <p:cNvGrpSpPr/>
          <p:nvPr/>
        </p:nvGrpSpPr>
        <p:grpSpPr>
          <a:xfrm>
            <a:off x="6475549" y="1542371"/>
            <a:ext cx="116640" cy="225000"/>
            <a:chOff x="6475549" y="1542371"/>
            <a:chExt cx="116640" cy="225000"/>
          </a:xfrm>
        </p:grpSpPr>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CE6BF365-5C9B-4812-E87F-03400077A7DE}"/>
                    </a:ext>
                  </a:extLst>
                </p14:cNvPr>
                <p14:cNvContentPartPr/>
                <p14:nvPr/>
              </p14:nvContentPartPr>
              <p14:xfrm>
                <a:off x="6475549" y="1542371"/>
                <a:ext cx="33480" cy="178200"/>
              </p14:xfrm>
            </p:contentPart>
          </mc:Choice>
          <mc:Fallback xmlns="">
            <p:pic>
              <p:nvPicPr>
                <p:cNvPr id="38" name="Ink 37">
                  <a:extLst>
                    <a:ext uri="{FF2B5EF4-FFF2-40B4-BE49-F238E27FC236}">
                      <a16:creationId xmlns:a16="http://schemas.microsoft.com/office/drawing/2014/main" id="{CE6BF365-5C9B-4812-E87F-03400077A7DE}"/>
                    </a:ext>
                  </a:extLst>
                </p:cNvPr>
                <p:cNvPicPr/>
                <p:nvPr/>
              </p:nvPicPr>
              <p:blipFill>
                <a:blip r:embed="rId43"/>
                <a:stretch>
                  <a:fillRect/>
                </a:stretch>
              </p:blipFill>
              <p:spPr>
                <a:xfrm>
                  <a:off x="6464749" y="1531571"/>
                  <a:ext cx="54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C0188B03-1607-70B5-D091-F86880BE764A}"/>
                    </a:ext>
                  </a:extLst>
                </p14:cNvPr>
                <p14:cNvContentPartPr/>
                <p14:nvPr/>
              </p14:nvContentPartPr>
              <p14:xfrm>
                <a:off x="6483829" y="1700411"/>
                <a:ext cx="108360" cy="66960"/>
              </p14:xfrm>
            </p:contentPart>
          </mc:Choice>
          <mc:Fallback xmlns="">
            <p:pic>
              <p:nvPicPr>
                <p:cNvPr id="39" name="Ink 38">
                  <a:extLst>
                    <a:ext uri="{FF2B5EF4-FFF2-40B4-BE49-F238E27FC236}">
                      <a16:creationId xmlns:a16="http://schemas.microsoft.com/office/drawing/2014/main" id="{C0188B03-1607-70B5-D091-F86880BE764A}"/>
                    </a:ext>
                  </a:extLst>
                </p:cNvPr>
                <p:cNvPicPr/>
                <p:nvPr/>
              </p:nvPicPr>
              <p:blipFill>
                <a:blip r:embed="rId45"/>
                <a:stretch>
                  <a:fillRect/>
                </a:stretch>
              </p:blipFill>
              <p:spPr>
                <a:xfrm>
                  <a:off x="6473029" y="1689611"/>
                  <a:ext cx="129600" cy="88200"/>
                </a:xfrm>
                <a:prstGeom prst="rect">
                  <a:avLst/>
                </a:prstGeom>
              </p:spPr>
            </p:pic>
          </mc:Fallback>
        </mc:AlternateContent>
      </p:grpSp>
      <p:grpSp>
        <p:nvGrpSpPr>
          <p:cNvPr id="70" name="Group 69">
            <a:extLst>
              <a:ext uri="{FF2B5EF4-FFF2-40B4-BE49-F238E27FC236}">
                <a16:creationId xmlns:a16="http://schemas.microsoft.com/office/drawing/2014/main" id="{40A9B879-F183-E4E8-804E-E7B3E0592847}"/>
              </a:ext>
            </a:extLst>
          </p:cNvPr>
          <p:cNvGrpSpPr/>
          <p:nvPr/>
        </p:nvGrpSpPr>
        <p:grpSpPr>
          <a:xfrm>
            <a:off x="7348189" y="1443371"/>
            <a:ext cx="199800" cy="369360"/>
            <a:chOff x="7348189" y="1443371"/>
            <a:chExt cx="199800" cy="369360"/>
          </a:xfrm>
        </p:grpSpPr>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865B714C-0C43-418F-2B2D-065BE56FF0D5}"/>
                    </a:ext>
                  </a:extLst>
                </p14:cNvPr>
                <p14:cNvContentPartPr/>
                <p14:nvPr/>
              </p14:nvContentPartPr>
              <p14:xfrm>
                <a:off x="7356469" y="1443371"/>
                <a:ext cx="50400" cy="343080"/>
              </p14:xfrm>
            </p:contentPart>
          </mc:Choice>
          <mc:Fallback xmlns="">
            <p:pic>
              <p:nvPicPr>
                <p:cNvPr id="40" name="Ink 39">
                  <a:extLst>
                    <a:ext uri="{FF2B5EF4-FFF2-40B4-BE49-F238E27FC236}">
                      <a16:creationId xmlns:a16="http://schemas.microsoft.com/office/drawing/2014/main" id="{865B714C-0C43-418F-2B2D-065BE56FF0D5}"/>
                    </a:ext>
                  </a:extLst>
                </p:cNvPr>
                <p:cNvPicPr/>
                <p:nvPr/>
              </p:nvPicPr>
              <p:blipFill>
                <a:blip r:embed="rId47"/>
                <a:stretch>
                  <a:fillRect/>
                </a:stretch>
              </p:blipFill>
              <p:spPr>
                <a:xfrm>
                  <a:off x="7346029" y="1432931"/>
                  <a:ext cx="716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C8529B21-3BA8-FA56-4525-95EE61D973DD}"/>
                    </a:ext>
                  </a:extLst>
                </p14:cNvPr>
                <p14:cNvContentPartPr/>
                <p14:nvPr/>
              </p14:nvContentPartPr>
              <p14:xfrm>
                <a:off x="7348189" y="1693931"/>
                <a:ext cx="199800" cy="118800"/>
              </p14:xfrm>
            </p:contentPart>
          </mc:Choice>
          <mc:Fallback xmlns="">
            <p:pic>
              <p:nvPicPr>
                <p:cNvPr id="41" name="Ink 40">
                  <a:extLst>
                    <a:ext uri="{FF2B5EF4-FFF2-40B4-BE49-F238E27FC236}">
                      <a16:creationId xmlns:a16="http://schemas.microsoft.com/office/drawing/2014/main" id="{C8529B21-3BA8-FA56-4525-95EE61D973DD}"/>
                    </a:ext>
                  </a:extLst>
                </p:cNvPr>
                <p:cNvPicPr/>
                <p:nvPr/>
              </p:nvPicPr>
              <p:blipFill>
                <a:blip r:embed="rId49"/>
                <a:stretch>
                  <a:fillRect/>
                </a:stretch>
              </p:blipFill>
              <p:spPr>
                <a:xfrm>
                  <a:off x="7337749" y="1683491"/>
                  <a:ext cx="221040" cy="140040"/>
                </a:xfrm>
                <a:prstGeom prst="rect">
                  <a:avLst/>
                </a:prstGeom>
              </p:spPr>
            </p:pic>
          </mc:Fallback>
        </mc:AlternateContent>
      </p:grpSp>
      <p:grpSp>
        <p:nvGrpSpPr>
          <p:cNvPr id="68" name="Group 67">
            <a:extLst>
              <a:ext uri="{FF2B5EF4-FFF2-40B4-BE49-F238E27FC236}">
                <a16:creationId xmlns:a16="http://schemas.microsoft.com/office/drawing/2014/main" id="{76B6155D-15B9-AEAC-6CEA-DF0FE40444BF}"/>
              </a:ext>
            </a:extLst>
          </p:cNvPr>
          <p:cNvGrpSpPr/>
          <p:nvPr/>
        </p:nvGrpSpPr>
        <p:grpSpPr>
          <a:xfrm>
            <a:off x="8162869" y="1515731"/>
            <a:ext cx="166680" cy="303480"/>
            <a:chOff x="8162869" y="1515731"/>
            <a:chExt cx="166680" cy="303480"/>
          </a:xfrm>
        </p:grpSpPr>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9661EE73-E80A-7C0D-923C-E6C1E2F6F0F7}"/>
                    </a:ext>
                  </a:extLst>
                </p14:cNvPr>
                <p14:cNvContentPartPr/>
                <p14:nvPr/>
              </p14:nvContentPartPr>
              <p14:xfrm>
                <a:off x="8162869" y="1515731"/>
                <a:ext cx="50400" cy="303480"/>
              </p14:xfrm>
            </p:contentPart>
          </mc:Choice>
          <mc:Fallback xmlns="">
            <p:pic>
              <p:nvPicPr>
                <p:cNvPr id="42" name="Ink 41">
                  <a:extLst>
                    <a:ext uri="{FF2B5EF4-FFF2-40B4-BE49-F238E27FC236}">
                      <a16:creationId xmlns:a16="http://schemas.microsoft.com/office/drawing/2014/main" id="{9661EE73-E80A-7C0D-923C-E6C1E2F6F0F7}"/>
                    </a:ext>
                  </a:extLst>
                </p:cNvPr>
                <p:cNvPicPr/>
                <p:nvPr/>
              </p:nvPicPr>
              <p:blipFill>
                <a:blip r:embed="rId51"/>
                <a:stretch>
                  <a:fillRect/>
                </a:stretch>
              </p:blipFill>
              <p:spPr>
                <a:xfrm>
                  <a:off x="8152429" y="1504931"/>
                  <a:ext cx="716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C957C271-4D8F-EAE7-BEBF-F44033CBA9C0}"/>
                    </a:ext>
                  </a:extLst>
                </p14:cNvPr>
                <p14:cNvContentPartPr/>
                <p14:nvPr/>
              </p14:nvContentPartPr>
              <p14:xfrm>
                <a:off x="8187709" y="1733171"/>
                <a:ext cx="141840" cy="72720"/>
              </p14:xfrm>
            </p:contentPart>
          </mc:Choice>
          <mc:Fallback xmlns="">
            <p:pic>
              <p:nvPicPr>
                <p:cNvPr id="43" name="Ink 42">
                  <a:extLst>
                    <a:ext uri="{FF2B5EF4-FFF2-40B4-BE49-F238E27FC236}">
                      <a16:creationId xmlns:a16="http://schemas.microsoft.com/office/drawing/2014/main" id="{C957C271-4D8F-EAE7-BEBF-F44033CBA9C0}"/>
                    </a:ext>
                  </a:extLst>
                </p:cNvPr>
                <p:cNvPicPr/>
                <p:nvPr/>
              </p:nvPicPr>
              <p:blipFill>
                <a:blip r:embed="rId53"/>
                <a:stretch>
                  <a:fillRect/>
                </a:stretch>
              </p:blipFill>
              <p:spPr>
                <a:xfrm>
                  <a:off x="8177269" y="1722731"/>
                  <a:ext cx="163080" cy="93960"/>
                </a:xfrm>
                <a:prstGeom prst="rect">
                  <a:avLst/>
                </a:prstGeom>
              </p:spPr>
            </p:pic>
          </mc:Fallback>
        </mc:AlternateContent>
      </p:grpSp>
      <p:grpSp>
        <p:nvGrpSpPr>
          <p:cNvPr id="64" name="Group 63">
            <a:extLst>
              <a:ext uri="{FF2B5EF4-FFF2-40B4-BE49-F238E27FC236}">
                <a16:creationId xmlns:a16="http://schemas.microsoft.com/office/drawing/2014/main" id="{DDE2E6A9-DD1B-3225-8FBC-DE3D4D20C35B}"/>
              </a:ext>
            </a:extLst>
          </p:cNvPr>
          <p:cNvGrpSpPr/>
          <p:nvPr/>
        </p:nvGrpSpPr>
        <p:grpSpPr>
          <a:xfrm>
            <a:off x="2901109" y="1008491"/>
            <a:ext cx="1429920" cy="346680"/>
            <a:chOff x="2901109" y="1008491"/>
            <a:chExt cx="1429920" cy="346680"/>
          </a:xfrm>
        </p:grpSpPr>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3BF40877-2AE0-1139-CE4E-38CB800C2BFF}"/>
                    </a:ext>
                  </a:extLst>
                </p14:cNvPr>
                <p14:cNvContentPartPr/>
                <p14:nvPr/>
              </p14:nvContentPartPr>
              <p14:xfrm>
                <a:off x="2901109" y="1232051"/>
                <a:ext cx="183240" cy="123120"/>
              </p14:xfrm>
            </p:contentPart>
          </mc:Choice>
          <mc:Fallback xmlns="">
            <p:pic>
              <p:nvPicPr>
                <p:cNvPr id="46" name="Ink 45">
                  <a:extLst>
                    <a:ext uri="{FF2B5EF4-FFF2-40B4-BE49-F238E27FC236}">
                      <a16:creationId xmlns:a16="http://schemas.microsoft.com/office/drawing/2014/main" id="{3BF40877-2AE0-1139-CE4E-38CB800C2BFF}"/>
                    </a:ext>
                  </a:extLst>
                </p:cNvPr>
                <p:cNvPicPr/>
                <p:nvPr/>
              </p:nvPicPr>
              <p:blipFill>
                <a:blip r:embed="rId55"/>
                <a:stretch>
                  <a:fillRect/>
                </a:stretch>
              </p:blipFill>
              <p:spPr>
                <a:xfrm>
                  <a:off x="2890309" y="1221611"/>
                  <a:ext cx="204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5CECD343-4EC5-44FF-936C-29E3E8A5C36D}"/>
                    </a:ext>
                  </a:extLst>
                </p14:cNvPr>
                <p14:cNvContentPartPr/>
                <p14:nvPr/>
              </p14:nvContentPartPr>
              <p14:xfrm>
                <a:off x="3125389" y="1146731"/>
                <a:ext cx="41760" cy="204840"/>
              </p14:xfrm>
            </p:contentPart>
          </mc:Choice>
          <mc:Fallback xmlns="">
            <p:pic>
              <p:nvPicPr>
                <p:cNvPr id="47" name="Ink 46">
                  <a:extLst>
                    <a:ext uri="{FF2B5EF4-FFF2-40B4-BE49-F238E27FC236}">
                      <a16:creationId xmlns:a16="http://schemas.microsoft.com/office/drawing/2014/main" id="{5CECD343-4EC5-44FF-936C-29E3E8A5C36D}"/>
                    </a:ext>
                  </a:extLst>
                </p:cNvPr>
                <p:cNvPicPr/>
                <p:nvPr/>
              </p:nvPicPr>
              <p:blipFill>
                <a:blip r:embed="rId57"/>
                <a:stretch>
                  <a:fillRect/>
                </a:stretch>
              </p:blipFill>
              <p:spPr>
                <a:xfrm>
                  <a:off x="3114949" y="1135931"/>
                  <a:ext cx="630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CD17E669-C966-57A1-EE62-2EE3CDA60894}"/>
                    </a:ext>
                  </a:extLst>
                </p14:cNvPr>
                <p14:cNvContentPartPr/>
                <p14:nvPr/>
              </p14:nvContentPartPr>
              <p14:xfrm>
                <a:off x="3208549" y="1126931"/>
                <a:ext cx="58680" cy="211320"/>
              </p14:xfrm>
            </p:contentPart>
          </mc:Choice>
          <mc:Fallback xmlns="">
            <p:pic>
              <p:nvPicPr>
                <p:cNvPr id="48" name="Ink 47">
                  <a:extLst>
                    <a:ext uri="{FF2B5EF4-FFF2-40B4-BE49-F238E27FC236}">
                      <a16:creationId xmlns:a16="http://schemas.microsoft.com/office/drawing/2014/main" id="{CD17E669-C966-57A1-EE62-2EE3CDA60894}"/>
                    </a:ext>
                  </a:extLst>
                </p:cNvPr>
                <p:cNvPicPr/>
                <p:nvPr/>
              </p:nvPicPr>
              <p:blipFill>
                <a:blip r:embed="rId59"/>
                <a:stretch>
                  <a:fillRect/>
                </a:stretch>
              </p:blipFill>
              <p:spPr>
                <a:xfrm>
                  <a:off x="3197749" y="1116131"/>
                  <a:ext cx="79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F387FAD3-B43E-0753-D228-B1040EFC5FFA}"/>
                    </a:ext>
                  </a:extLst>
                </p14:cNvPr>
                <p14:cNvContentPartPr/>
                <p14:nvPr/>
              </p14:nvContentPartPr>
              <p14:xfrm>
                <a:off x="3158509" y="1162571"/>
                <a:ext cx="407520" cy="172440"/>
              </p14:xfrm>
            </p:contentPart>
          </mc:Choice>
          <mc:Fallback xmlns="">
            <p:pic>
              <p:nvPicPr>
                <p:cNvPr id="49" name="Ink 48">
                  <a:extLst>
                    <a:ext uri="{FF2B5EF4-FFF2-40B4-BE49-F238E27FC236}">
                      <a16:creationId xmlns:a16="http://schemas.microsoft.com/office/drawing/2014/main" id="{F387FAD3-B43E-0753-D228-B1040EFC5FFA}"/>
                    </a:ext>
                  </a:extLst>
                </p:cNvPr>
                <p:cNvPicPr/>
                <p:nvPr/>
              </p:nvPicPr>
              <p:blipFill>
                <a:blip r:embed="rId61"/>
                <a:stretch>
                  <a:fillRect/>
                </a:stretch>
              </p:blipFill>
              <p:spPr>
                <a:xfrm>
                  <a:off x="3148069" y="1152131"/>
                  <a:ext cx="428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17294E41-027D-32A7-2F37-8CE973C17463}"/>
                    </a:ext>
                  </a:extLst>
                </p14:cNvPr>
                <p14:cNvContentPartPr/>
                <p14:nvPr/>
              </p14:nvContentPartPr>
              <p14:xfrm>
                <a:off x="3557749" y="1067531"/>
                <a:ext cx="360" cy="33480"/>
              </p14:xfrm>
            </p:contentPart>
          </mc:Choice>
          <mc:Fallback xmlns="">
            <p:pic>
              <p:nvPicPr>
                <p:cNvPr id="50" name="Ink 49">
                  <a:extLst>
                    <a:ext uri="{FF2B5EF4-FFF2-40B4-BE49-F238E27FC236}">
                      <a16:creationId xmlns:a16="http://schemas.microsoft.com/office/drawing/2014/main" id="{17294E41-027D-32A7-2F37-8CE973C17463}"/>
                    </a:ext>
                  </a:extLst>
                </p:cNvPr>
                <p:cNvPicPr/>
                <p:nvPr/>
              </p:nvPicPr>
              <p:blipFill>
                <a:blip r:embed="rId63"/>
                <a:stretch>
                  <a:fillRect/>
                </a:stretch>
              </p:blipFill>
              <p:spPr>
                <a:xfrm>
                  <a:off x="3546949" y="1056731"/>
                  <a:ext cx="216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EA504A9E-7E38-DDAA-F445-DF0F2408B0EB}"/>
                    </a:ext>
                  </a:extLst>
                </p14:cNvPr>
                <p14:cNvContentPartPr/>
                <p14:nvPr/>
              </p14:nvContentPartPr>
              <p14:xfrm>
                <a:off x="3615709" y="1047731"/>
                <a:ext cx="357840" cy="244080"/>
              </p14:xfrm>
            </p:contentPart>
          </mc:Choice>
          <mc:Fallback xmlns="">
            <p:pic>
              <p:nvPicPr>
                <p:cNvPr id="51" name="Ink 50">
                  <a:extLst>
                    <a:ext uri="{FF2B5EF4-FFF2-40B4-BE49-F238E27FC236}">
                      <a16:creationId xmlns:a16="http://schemas.microsoft.com/office/drawing/2014/main" id="{EA504A9E-7E38-DDAA-F445-DF0F2408B0EB}"/>
                    </a:ext>
                  </a:extLst>
                </p:cNvPr>
                <p:cNvPicPr/>
                <p:nvPr/>
              </p:nvPicPr>
              <p:blipFill>
                <a:blip r:embed="rId65"/>
                <a:stretch>
                  <a:fillRect/>
                </a:stretch>
              </p:blipFill>
              <p:spPr>
                <a:xfrm>
                  <a:off x="3605269" y="1037291"/>
                  <a:ext cx="379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D222A8BC-36F1-D5BF-0AC6-69556A2039D1}"/>
                    </a:ext>
                  </a:extLst>
                </p14:cNvPr>
                <p14:cNvContentPartPr/>
                <p14:nvPr/>
              </p14:nvContentPartPr>
              <p14:xfrm>
                <a:off x="3998389" y="1008491"/>
                <a:ext cx="50400" cy="277200"/>
              </p14:xfrm>
            </p:contentPart>
          </mc:Choice>
          <mc:Fallback xmlns="">
            <p:pic>
              <p:nvPicPr>
                <p:cNvPr id="52" name="Ink 51">
                  <a:extLst>
                    <a:ext uri="{FF2B5EF4-FFF2-40B4-BE49-F238E27FC236}">
                      <a16:creationId xmlns:a16="http://schemas.microsoft.com/office/drawing/2014/main" id="{D222A8BC-36F1-D5BF-0AC6-69556A2039D1}"/>
                    </a:ext>
                  </a:extLst>
                </p:cNvPr>
                <p:cNvPicPr/>
                <p:nvPr/>
              </p:nvPicPr>
              <p:blipFill>
                <a:blip r:embed="rId67"/>
                <a:stretch>
                  <a:fillRect/>
                </a:stretch>
              </p:blipFill>
              <p:spPr>
                <a:xfrm>
                  <a:off x="3987589" y="998051"/>
                  <a:ext cx="71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07B320A5-AA14-EAC2-FF6C-D3F713E7D62D}"/>
                    </a:ext>
                  </a:extLst>
                </p14:cNvPr>
                <p14:cNvContentPartPr/>
                <p14:nvPr/>
              </p14:nvContentPartPr>
              <p14:xfrm>
                <a:off x="4023229" y="1107131"/>
                <a:ext cx="158400" cy="145440"/>
              </p14:xfrm>
            </p:contentPart>
          </mc:Choice>
          <mc:Fallback xmlns="">
            <p:pic>
              <p:nvPicPr>
                <p:cNvPr id="53" name="Ink 52">
                  <a:extLst>
                    <a:ext uri="{FF2B5EF4-FFF2-40B4-BE49-F238E27FC236}">
                      <a16:creationId xmlns:a16="http://schemas.microsoft.com/office/drawing/2014/main" id="{07B320A5-AA14-EAC2-FF6C-D3F713E7D62D}"/>
                    </a:ext>
                  </a:extLst>
                </p:cNvPr>
                <p:cNvPicPr/>
                <p:nvPr/>
              </p:nvPicPr>
              <p:blipFill>
                <a:blip r:embed="rId69"/>
                <a:stretch>
                  <a:fillRect/>
                </a:stretch>
              </p:blipFill>
              <p:spPr>
                <a:xfrm>
                  <a:off x="4012429" y="1096691"/>
                  <a:ext cx="179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39B2AB66-D191-1CE5-7DF8-4E74EBAE0A95}"/>
                    </a:ext>
                  </a:extLst>
                </p14:cNvPr>
                <p14:cNvContentPartPr/>
                <p14:nvPr/>
              </p14:nvContentPartPr>
              <p14:xfrm>
                <a:off x="4268029" y="1120091"/>
                <a:ext cx="63000" cy="159120"/>
              </p14:xfrm>
            </p:contentPart>
          </mc:Choice>
          <mc:Fallback xmlns="">
            <p:pic>
              <p:nvPicPr>
                <p:cNvPr id="54" name="Ink 53">
                  <a:extLst>
                    <a:ext uri="{FF2B5EF4-FFF2-40B4-BE49-F238E27FC236}">
                      <a16:creationId xmlns:a16="http://schemas.microsoft.com/office/drawing/2014/main" id="{39B2AB66-D191-1CE5-7DF8-4E74EBAE0A95}"/>
                    </a:ext>
                  </a:extLst>
                </p:cNvPr>
                <p:cNvPicPr/>
                <p:nvPr/>
              </p:nvPicPr>
              <p:blipFill>
                <a:blip r:embed="rId71"/>
                <a:stretch>
                  <a:fillRect/>
                </a:stretch>
              </p:blipFill>
              <p:spPr>
                <a:xfrm>
                  <a:off x="4257229" y="1109291"/>
                  <a:ext cx="8424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1C1F137A-26FE-63DD-94E0-F2FCD0BD3D24}"/>
                  </a:ext>
                </a:extLst>
              </p14:cNvPr>
              <p14:cNvContentPartPr/>
              <p14:nvPr/>
            </p14:nvContentPartPr>
            <p14:xfrm>
              <a:off x="4530109" y="1133411"/>
              <a:ext cx="307800" cy="145440"/>
            </p14:xfrm>
          </p:contentPart>
        </mc:Choice>
        <mc:Fallback xmlns="">
          <p:pic>
            <p:nvPicPr>
              <p:cNvPr id="55" name="Ink 54">
                <a:extLst>
                  <a:ext uri="{FF2B5EF4-FFF2-40B4-BE49-F238E27FC236}">
                    <a16:creationId xmlns:a16="http://schemas.microsoft.com/office/drawing/2014/main" id="{1C1F137A-26FE-63DD-94E0-F2FCD0BD3D24}"/>
                  </a:ext>
                </a:extLst>
              </p:cNvPr>
              <p:cNvPicPr/>
              <p:nvPr/>
            </p:nvPicPr>
            <p:blipFill>
              <a:blip r:embed="rId73"/>
              <a:stretch>
                <a:fillRect/>
              </a:stretch>
            </p:blipFill>
            <p:spPr>
              <a:xfrm>
                <a:off x="4519669" y="1122971"/>
                <a:ext cx="329040" cy="166680"/>
              </a:xfrm>
              <a:prstGeom prst="rect">
                <a:avLst/>
              </a:prstGeom>
            </p:spPr>
          </p:pic>
        </mc:Fallback>
      </mc:AlternateContent>
      <p:grpSp>
        <p:nvGrpSpPr>
          <p:cNvPr id="62" name="Group 61">
            <a:extLst>
              <a:ext uri="{FF2B5EF4-FFF2-40B4-BE49-F238E27FC236}">
                <a16:creationId xmlns:a16="http://schemas.microsoft.com/office/drawing/2014/main" id="{C3A742B1-8F3F-8D5C-B361-AD1965F1DC6A}"/>
              </a:ext>
            </a:extLst>
          </p:cNvPr>
          <p:cNvGrpSpPr/>
          <p:nvPr/>
        </p:nvGrpSpPr>
        <p:grpSpPr>
          <a:xfrm>
            <a:off x="5094949" y="981851"/>
            <a:ext cx="1380960" cy="423360"/>
            <a:chOff x="5094949" y="981851"/>
            <a:chExt cx="1380960" cy="423360"/>
          </a:xfrm>
        </p:grpSpPr>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078FFE8B-6B02-545E-D126-F3F76E9FBDAF}"/>
                    </a:ext>
                  </a:extLst>
                </p14:cNvPr>
                <p14:cNvContentPartPr/>
                <p14:nvPr/>
              </p14:nvContentPartPr>
              <p14:xfrm>
                <a:off x="5094949" y="1041611"/>
                <a:ext cx="108720" cy="363600"/>
              </p14:xfrm>
            </p:contentPart>
          </mc:Choice>
          <mc:Fallback xmlns="">
            <p:pic>
              <p:nvPicPr>
                <p:cNvPr id="56" name="Ink 55">
                  <a:extLst>
                    <a:ext uri="{FF2B5EF4-FFF2-40B4-BE49-F238E27FC236}">
                      <a16:creationId xmlns:a16="http://schemas.microsoft.com/office/drawing/2014/main" id="{078FFE8B-6B02-545E-D126-F3F76E9FBDAF}"/>
                    </a:ext>
                  </a:extLst>
                </p:cNvPr>
                <p:cNvPicPr/>
                <p:nvPr/>
              </p:nvPicPr>
              <p:blipFill>
                <a:blip r:embed="rId75"/>
                <a:stretch>
                  <a:fillRect/>
                </a:stretch>
              </p:blipFill>
              <p:spPr>
                <a:xfrm>
                  <a:off x="5084509" y="1030811"/>
                  <a:ext cx="1299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3347D7CD-8F5B-C259-8C95-425023597E25}"/>
                    </a:ext>
                  </a:extLst>
                </p14:cNvPr>
                <p14:cNvContentPartPr/>
                <p14:nvPr/>
              </p14:nvContentPartPr>
              <p14:xfrm>
                <a:off x="5128789" y="1126211"/>
                <a:ext cx="249840" cy="146160"/>
              </p14:xfrm>
            </p:contentPart>
          </mc:Choice>
          <mc:Fallback xmlns="">
            <p:pic>
              <p:nvPicPr>
                <p:cNvPr id="57" name="Ink 56">
                  <a:extLst>
                    <a:ext uri="{FF2B5EF4-FFF2-40B4-BE49-F238E27FC236}">
                      <a16:creationId xmlns:a16="http://schemas.microsoft.com/office/drawing/2014/main" id="{3347D7CD-8F5B-C259-8C95-425023597E25}"/>
                    </a:ext>
                  </a:extLst>
                </p:cNvPr>
                <p:cNvPicPr/>
                <p:nvPr/>
              </p:nvPicPr>
              <p:blipFill>
                <a:blip r:embed="rId77"/>
                <a:stretch>
                  <a:fillRect/>
                </a:stretch>
              </p:blipFill>
              <p:spPr>
                <a:xfrm>
                  <a:off x="5117989" y="1115411"/>
                  <a:ext cx="271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94ACA368-41F3-80B1-B9FF-DD91E746952F}"/>
                    </a:ext>
                  </a:extLst>
                </p14:cNvPr>
                <p14:cNvContentPartPr/>
                <p14:nvPr/>
              </p14:nvContentPartPr>
              <p14:xfrm>
                <a:off x="5411389" y="1133411"/>
                <a:ext cx="191520" cy="125640"/>
              </p14:xfrm>
            </p:contentPart>
          </mc:Choice>
          <mc:Fallback xmlns="">
            <p:pic>
              <p:nvPicPr>
                <p:cNvPr id="58" name="Ink 57">
                  <a:extLst>
                    <a:ext uri="{FF2B5EF4-FFF2-40B4-BE49-F238E27FC236}">
                      <a16:creationId xmlns:a16="http://schemas.microsoft.com/office/drawing/2014/main" id="{94ACA368-41F3-80B1-B9FF-DD91E746952F}"/>
                    </a:ext>
                  </a:extLst>
                </p:cNvPr>
                <p:cNvPicPr/>
                <p:nvPr/>
              </p:nvPicPr>
              <p:blipFill>
                <a:blip r:embed="rId79"/>
                <a:stretch>
                  <a:fillRect/>
                </a:stretch>
              </p:blipFill>
              <p:spPr>
                <a:xfrm>
                  <a:off x="5400949" y="1122971"/>
                  <a:ext cx="212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002E765E-88F4-AD71-262B-4355181C4078}"/>
                    </a:ext>
                  </a:extLst>
                </p14:cNvPr>
                <p14:cNvContentPartPr/>
                <p14:nvPr/>
              </p14:nvContentPartPr>
              <p14:xfrm>
                <a:off x="5644309" y="981851"/>
                <a:ext cx="41760" cy="290160"/>
              </p14:xfrm>
            </p:contentPart>
          </mc:Choice>
          <mc:Fallback xmlns="">
            <p:pic>
              <p:nvPicPr>
                <p:cNvPr id="59" name="Ink 58">
                  <a:extLst>
                    <a:ext uri="{FF2B5EF4-FFF2-40B4-BE49-F238E27FC236}">
                      <a16:creationId xmlns:a16="http://schemas.microsoft.com/office/drawing/2014/main" id="{002E765E-88F4-AD71-262B-4355181C4078}"/>
                    </a:ext>
                  </a:extLst>
                </p:cNvPr>
                <p:cNvPicPr/>
                <p:nvPr/>
              </p:nvPicPr>
              <p:blipFill>
                <a:blip r:embed="rId81"/>
                <a:stretch>
                  <a:fillRect/>
                </a:stretch>
              </p:blipFill>
              <p:spPr>
                <a:xfrm>
                  <a:off x="5633509" y="971411"/>
                  <a:ext cx="63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EB7FADA8-A365-8571-B8D0-B83EA5D01F49}"/>
                    </a:ext>
                  </a:extLst>
                </p14:cNvPr>
                <p14:cNvContentPartPr/>
                <p14:nvPr/>
              </p14:nvContentPartPr>
              <p14:xfrm>
                <a:off x="5660869" y="1112891"/>
                <a:ext cx="815040" cy="225000"/>
              </p14:xfrm>
            </p:contentPart>
          </mc:Choice>
          <mc:Fallback xmlns="">
            <p:pic>
              <p:nvPicPr>
                <p:cNvPr id="60" name="Ink 59">
                  <a:extLst>
                    <a:ext uri="{FF2B5EF4-FFF2-40B4-BE49-F238E27FC236}">
                      <a16:creationId xmlns:a16="http://schemas.microsoft.com/office/drawing/2014/main" id="{EB7FADA8-A365-8571-B8D0-B83EA5D01F49}"/>
                    </a:ext>
                  </a:extLst>
                </p:cNvPr>
                <p:cNvPicPr/>
                <p:nvPr/>
              </p:nvPicPr>
              <p:blipFill>
                <a:blip r:embed="rId83"/>
                <a:stretch>
                  <a:fillRect/>
                </a:stretch>
              </p:blipFill>
              <p:spPr>
                <a:xfrm>
                  <a:off x="5650069" y="1102451"/>
                  <a:ext cx="836280" cy="24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75" name="Ink 74">
                <a:extLst>
                  <a:ext uri="{FF2B5EF4-FFF2-40B4-BE49-F238E27FC236}">
                    <a16:creationId xmlns:a16="http://schemas.microsoft.com/office/drawing/2014/main" id="{B1D06D22-E587-FE09-C5DB-E74B751F3EBE}"/>
                  </a:ext>
                </a:extLst>
              </p14:cNvPr>
              <p14:cNvContentPartPr/>
              <p14:nvPr/>
            </p14:nvContentPartPr>
            <p14:xfrm>
              <a:off x="4962469" y="5180531"/>
              <a:ext cx="8640" cy="1035360"/>
            </p14:xfrm>
          </p:contentPart>
        </mc:Choice>
        <mc:Fallback xmlns="">
          <p:pic>
            <p:nvPicPr>
              <p:cNvPr id="75" name="Ink 74">
                <a:extLst>
                  <a:ext uri="{FF2B5EF4-FFF2-40B4-BE49-F238E27FC236}">
                    <a16:creationId xmlns:a16="http://schemas.microsoft.com/office/drawing/2014/main" id="{B1D06D22-E587-FE09-C5DB-E74B751F3EBE}"/>
                  </a:ext>
                </a:extLst>
              </p:cNvPr>
              <p:cNvPicPr/>
              <p:nvPr/>
            </p:nvPicPr>
            <p:blipFill>
              <a:blip r:embed="rId85"/>
              <a:stretch>
                <a:fillRect/>
              </a:stretch>
            </p:blipFill>
            <p:spPr>
              <a:xfrm>
                <a:off x="4952029" y="5170091"/>
                <a:ext cx="29880" cy="105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Ink 75">
                <a:extLst>
                  <a:ext uri="{FF2B5EF4-FFF2-40B4-BE49-F238E27FC236}">
                    <a16:creationId xmlns:a16="http://schemas.microsoft.com/office/drawing/2014/main" id="{B551EBB7-DCEF-EA89-2CA3-00A149F2A8AB}"/>
                  </a:ext>
                </a:extLst>
              </p14:cNvPr>
              <p14:cNvContentPartPr/>
              <p14:nvPr/>
            </p14:nvContentPartPr>
            <p14:xfrm>
              <a:off x="5004229" y="5153891"/>
              <a:ext cx="2627280" cy="1260000"/>
            </p14:xfrm>
          </p:contentPart>
        </mc:Choice>
        <mc:Fallback xmlns="">
          <p:pic>
            <p:nvPicPr>
              <p:cNvPr id="76" name="Ink 75">
                <a:extLst>
                  <a:ext uri="{FF2B5EF4-FFF2-40B4-BE49-F238E27FC236}">
                    <a16:creationId xmlns:a16="http://schemas.microsoft.com/office/drawing/2014/main" id="{B551EBB7-DCEF-EA89-2CA3-00A149F2A8AB}"/>
                  </a:ext>
                </a:extLst>
              </p:cNvPr>
              <p:cNvPicPr/>
              <p:nvPr/>
            </p:nvPicPr>
            <p:blipFill>
              <a:blip r:embed="rId87"/>
              <a:stretch>
                <a:fillRect/>
              </a:stretch>
            </p:blipFill>
            <p:spPr>
              <a:xfrm>
                <a:off x="4993429" y="5143451"/>
                <a:ext cx="2648520" cy="128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id="{D1829AB8-450E-4B95-13FD-B38F1987ED1A}"/>
                  </a:ext>
                </a:extLst>
              </p14:cNvPr>
              <p14:cNvContentPartPr/>
              <p14:nvPr/>
            </p14:nvContentPartPr>
            <p14:xfrm>
              <a:off x="4962469" y="6051011"/>
              <a:ext cx="2801880" cy="527400"/>
            </p14:xfrm>
          </p:contentPart>
        </mc:Choice>
        <mc:Fallback xmlns="">
          <p:pic>
            <p:nvPicPr>
              <p:cNvPr id="77" name="Ink 76">
                <a:extLst>
                  <a:ext uri="{FF2B5EF4-FFF2-40B4-BE49-F238E27FC236}">
                    <a16:creationId xmlns:a16="http://schemas.microsoft.com/office/drawing/2014/main" id="{D1829AB8-450E-4B95-13FD-B38F1987ED1A}"/>
                  </a:ext>
                </a:extLst>
              </p:cNvPr>
              <p:cNvPicPr/>
              <p:nvPr/>
            </p:nvPicPr>
            <p:blipFill>
              <a:blip r:embed="rId89"/>
              <a:stretch>
                <a:fillRect/>
              </a:stretch>
            </p:blipFill>
            <p:spPr>
              <a:xfrm>
                <a:off x="4952029" y="6040211"/>
                <a:ext cx="28231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8" name="Ink 77">
                <a:extLst>
                  <a:ext uri="{FF2B5EF4-FFF2-40B4-BE49-F238E27FC236}">
                    <a16:creationId xmlns:a16="http://schemas.microsoft.com/office/drawing/2014/main" id="{F0BE753F-AE5B-F721-D65A-7DFA251A6EF7}"/>
                  </a:ext>
                </a:extLst>
              </p14:cNvPr>
              <p14:cNvContentPartPr/>
              <p14:nvPr/>
            </p14:nvContentPartPr>
            <p14:xfrm>
              <a:off x="6916189" y="5253611"/>
              <a:ext cx="83520" cy="1137600"/>
            </p14:xfrm>
          </p:contentPart>
        </mc:Choice>
        <mc:Fallback xmlns="">
          <p:pic>
            <p:nvPicPr>
              <p:cNvPr id="78" name="Ink 77">
                <a:extLst>
                  <a:ext uri="{FF2B5EF4-FFF2-40B4-BE49-F238E27FC236}">
                    <a16:creationId xmlns:a16="http://schemas.microsoft.com/office/drawing/2014/main" id="{F0BE753F-AE5B-F721-D65A-7DFA251A6EF7}"/>
                  </a:ext>
                </a:extLst>
              </p:cNvPr>
              <p:cNvPicPr/>
              <p:nvPr/>
            </p:nvPicPr>
            <p:blipFill>
              <a:blip r:embed="rId91"/>
              <a:stretch>
                <a:fillRect/>
              </a:stretch>
            </p:blipFill>
            <p:spPr>
              <a:xfrm>
                <a:off x="6905389" y="5242811"/>
                <a:ext cx="104760" cy="1158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9" name="Ink 78">
                <a:extLst>
                  <a:ext uri="{FF2B5EF4-FFF2-40B4-BE49-F238E27FC236}">
                    <a16:creationId xmlns:a16="http://schemas.microsoft.com/office/drawing/2014/main" id="{9B77EA13-5144-1341-200E-BE3494F9FB49}"/>
                  </a:ext>
                </a:extLst>
              </p14:cNvPr>
              <p14:cNvContentPartPr/>
              <p14:nvPr/>
            </p14:nvContentPartPr>
            <p14:xfrm>
              <a:off x="6051469" y="5183771"/>
              <a:ext cx="41760" cy="1187640"/>
            </p14:xfrm>
          </p:contentPart>
        </mc:Choice>
        <mc:Fallback xmlns="">
          <p:pic>
            <p:nvPicPr>
              <p:cNvPr id="79" name="Ink 78">
                <a:extLst>
                  <a:ext uri="{FF2B5EF4-FFF2-40B4-BE49-F238E27FC236}">
                    <a16:creationId xmlns:a16="http://schemas.microsoft.com/office/drawing/2014/main" id="{9B77EA13-5144-1341-200E-BE3494F9FB49}"/>
                  </a:ext>
                </a:extLst>
              </p:cNvPr>
              <p:cNvPicPr/>
              <p:nvPr/>
            </p:nvPicPr>
            <p:blipFill>
              <a:blip r:embed="rId93"/>
              <a:stretch>
                <a:fillRect/>
              </a:stretch>
            </p:blipFill>
            <p:spPr>
              <a:xfrm>
                <a:off x="6041029" y="5172971"/>
                <a:ext cx="63000" cy="1208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0" name="Ink 79">
                <a:extLst>
                  <a:ext uri="{FF2B5EF4-FFF2-40B4-BE49-F238E27FC236}">
                    <a16:creationId xmlns:a16="http://schemas.microsoft.com/office/drawing/2014/main" id="{0DA49B14-9375-8057-0BA1-6C30A0421535}"/>
                  </a:ext>
                </a:extLst>
              </p14:cNvPr>
              <p14:cNvContentPartPr/>
              <p14:nvPr/>
            </p14:nvContentPartPr>
            <p14:xfrm>
              <a:off x="5444509" y="5154611"/>
              <a:ext cx="58680" cy="1104840"/>
            </p14:xfrm>
          </p:contentPart>
        </mc:Choice>
        <mc:Fallback xmlns="">
          <p:pic>
            <p:nvPicPr>
              <p:cNvPr id="80" name="Ink 79">
                <a:extLst>
                  <a:ext uri="{FF2B5EF4-FFF2-40B4-BE49-F238E27FC236}">
                    <a16:creationId xmlns:a16="http://schemas.microsoft.com/office/drawing/2014/main" id="{0DA49B14-9375-8057-0BA1-6C30A0421535}"/>
                  </a:ext>
                </a:extLst>
              </p:cNvPr>
              <p:cNvPicPr/>
              <p:nvPr/>
            </p:nvPicPr>
            <p:blipFill>
              <a:blip r:embed="rId95"/>
              <a:stretch>
                <a:fillRect/>
              </a:stretch>
            </p:blipFill>
            <p:spPr>
              <a:xfrm>
                <a:off x="5434069" y="5143811"/>
                <a:ext cx="7992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1" name="Ink 80">
                <a:extLst>
                  <a:ext uri="{FF2B5EF4-FFF2-40B4-BE49-F238E27FC236}">
                    <a16:creationId xmlns:a16="http://schemas.microsoft.com/office/drawing/2014/main" id="{2E975C9F-B2CE-0DA4-B398-804D1FFE15C2}"/>
                  </a:ext>
                </a:extLst>
              </p14:cNvPr>
              <p14:cNvContentPartPr/>
              <p14:nvPr/>
            </p14:nvContentPartPr>
            <p14:xfrm>
              <a:off x="5062189" y="5249651"/>
              <a:ext cx="258120" cy="208440"/>
            </p14:xfrm>
          </p:contentPart>
        </mc:Choice>
        <mc:Fallback xmlns="">
          <p:pic>
            <p:nvPicPr>
              <p:cNvPr id="81" name="Ink 80">
                <a:extLst>
                  <a:ext uri="{FF2B5EF4-FFF2-40B4-BE49-F238E27FC236}">
                    <a16:creationId xmlns:a16="http://schemas.microsoft.com/office/drawing/2014/main" id="{2E975C9F-B2CE-0DA4-B398-804D1FFE15C2}"/>
                  </a:ext>
                </a:extLst>
              </p:cNvPr>
              <p:cNvPicPr/>
              <p:nvPr/>
            </p:nvPicPr>
            <p:blipFill>
              <a:blip r:embed="rId97"/>
              <a:stretch>
                <a:fillRect/>
              </a:stretch>
            </p:blipFill>
            <p:spPr>
              <a:xfrm>
                <a:off x="5051749" y="5239211"/>
                <a:ext cx="279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2" name="Ink 81">
                <a:extLst>
                  <a:ext uri="{FF2B5EF4-FFF2-40B4-BE49-F238E27FC236}">
                    <a16:creationId xmlns:a16="http://schemas.microsoft.com/office/drawing/2014/main" id="{4FA38FDC-EBD6-60EA-F47E-26B4A9C9272D}"/>
                  </a:ext>
                </a:extLst>
              </p14:cNvPr>
              <p14:cNvContentPartPr/>
              <p14:nvPr/>
            </p14:nvContentPartPr>
            <p14:xfrm>
              <a:off x="5336509" y="5220131"/>
              <a:ext cx="124920" cy="343080"/>
            </p14:xfrm>
          </p:contentPart>
        </mc:Choice>
        <mc:Fallback xmlns="">
          <p:pic>
            <p:nvPicPr>
              <p:cNvPr id="82" name="Ink 81">
                <a:extLst>
                  <a:ext uri="{FF2B5EF4-FFF2-40B4-BE49-F238E27FC236}">
                    <a16:creationId xmlns:a16="http://schemas.microsoft.com/office/drawing/2014/main" id="{4FA38FDC-EBD6-60EA-F47E-26B4A9C9272D}"/>
                  </a:ext>
                </a:extLst>
              </p:cNvPr>
              <p:cNvPicPr/>
              <p:nvPr/>
            </p:nvPicPr>
            <p:blipFill>
              <a:blip r:embed="rId99"/>
              <a:stretch>
                <a:fillRect/>
              </a:stretch>
            </p:blipFill>
            <p:spPr>
              <a:xfrm>
                <a:off x="5326069" y="5209691"/>
                <a:ext cx="1461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3" name="Ink 82">
                <a:extLst>
                  <a:ext uri="{FF2B5EF4-FFF2-40B4-BE49-F238E27FC236}">
                    <a16:creationId xmlns:a16="http://schemas.microsoft.com/office/drawing/2014/main" id="{8132A52C-31F8-28A8-7ED6-0ABE3C87971A}"/>
                  </a:ext>
                </a:extLst>
              </p14:cNvPr>
              <p14:cNvContentPartPr/>
              <p14:nvPr/>
            </p14:nvContentPartPr>
            <p14:xfrm>
              <a:off x="5619109" y="5345771"/>
              <a:ext cx="116640" cy="151560"/>
            </p14:xfrm>
          </p:contentPart>
        </mc:Choice>
        <mc:Fallback xmlns="">
          <p:pic>
            <p:nvPicPr>
              <p:cNvPr id="83" name="Ink 82">
                <a:extLst>
                  <a:ext uri="{FF2B5EF4-FFF2-40B4-BE49-F238E27FC236}">
                    <a16:creationId xmlns:a16="http://schemas.microsoft.com/office/drawing/2014/main" id="{8132A52C-31F8-28A8-7ED6-0ABE3C87971A}"/>
                  </a:ext>
                </a:extLst>
              </p:cNvPr>
              <p:cNvPicPr/>
              <p:nvPr/>
            </p:nvPicPr>
            <p:blipFill>
              <a:blip r:embed="rId101"/>
              <a:stretch>
                <a:fillRect/>
              </a:stretch>
            </p:blipFill>
            <p:spPr>
              <a:xfrm>
                <a:off x="5608669" y="5335331"/>
                <a:ext cx="137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4" name="Ink 83">
                <a:extLst>
                  <a:ext uri="{FF2B5EF4-FFF2-40B4-BE49-F238E27FC236}">
                    <a16:creationId xmlns:a16="http://schemas.microsoft.com/office/drawing/2014/main" id="{DE14DC8A-0C94-4F50-F9F9-D97DCC3CBB7A}"/>
                  </a:ext>
                </a:extLst>
              </p14:cNvPr>
              <p14:cNvContentPartPr/>
              <p14:nvPr/>
            </p14:nvContentPartPr>
            <p14:xfrm>
              <a:off x="5777149" y="5371691"/>
              <a:ext cx="16920" cy="125640"/>
            </p14:xfrm>
          </p:contentPart>
        </mc:Choice>
        <mc:Fallback xmlns="">
          <p:pic>
            <p:nvPicPr>
              <p:cNvPr id="84" name="Ink 83">
                <a:extLst>
                  <a:ext uri="{FF2B5EF4-FFF2-40B4-BE49-F238E27FC236}">
                    <a16:creationId xmlns:a16="http://schemas.microsoft.com/office/drawing/2014/main" id="{DE14DC8A-0C94-4F50-F9F9-D97DCC3CBB7A}"/>
                  </a:ext>
                </a:extLst>
              </p:cNvPr>
              <p:cNvPicPr/>
              <p:nvPr/>
            </p:nvPicPr>
            <p:blipFill>
              <a:blip r:embed="rId103"/>
              <a:stretch>
                <a:fillRect/>
              </a:stretch>
            </p:blipFill>
            <p:spPr>
              <a:xfrm>
                <a:off x="5766709" y="5361251"/>
                <a:ext cx="38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5" name="Ink 84">
                <a:extLst>
                  <a:ext uri="{FF2B5EF4-FFF2-40B4-BE49-F238E27FC236}">
                    <a16:creationId xmlns:a16="http://schemas.microsoft.com/office/drawing/2014/main" id="{857532BE-94D6-E9CB-25EF-6D01EB74A006}"/>
                  </a:ext>
                </a:extLst>
              </p14:cNvPr>
              <p14:cNvContentPartPr/>
              <p14:nvPr/>
            </p14:nvContentPartPr>
            <p14:xfrm>
              <a:off x="5801989" y="5338931"/>
              <a:ext cx="108360" cy="165240"/>
            </p14:xfrm>
          </p:contentPart>
        </mc:Choice>
        <mc:Fallback xmlns="">
          <p:pic>
            <p:nvPicPr>
              <p:cNvPr id="85" name="Ink 84">
                <a:extLst>
                  <a:ext uri="{FF2B5EF4-FFF2-40B4-BE49-F238E27FC236}">
                    <a16:creationId xmlns:a16="http://schemas.microsoft.com/office/drawing/2014/main" id="{857532BE-94D6-E9CB-25EF-6D01EB74A006}"/>
                  </a:ext>
                </a:extLst>
              </p:cNvPr>
              <p:cNvPicPr/>
              <p:nvPr/>
            </p:nvPicPr>
            <p:blipFill>
              <a:blip r:embed="rId105"/>
              <a:stretch>
                <a:fillRect/>
              </a:stretch>
            </p:blipFill>
            <p:spPr>
              <a:xfrm>
                <a:off x="5791549" y="5328131"/>
                <a:ext cx="129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6" name="Ink 85">
                <a:extLst>
                  <a:ext uri="{FF2B5EF4-FFF2-40B4-BE49-F238E27FC236}">
                    <a16:creationId xmlns:a16="http://schemas.microsoft.com/office/drawing/2014/main" id="{4666093E-AA51-1F34-64FA-57B21E412E48}"/>
                  </a:ext>
                </a:extLst>
              </p14:cNvPr>
              <p14:cNvContentPartPr/>
              <p14:nvPr/>
            </p14:nvContentPartPr>
            <p14:xfrm>
              <a:off x="5910349" y="5275931"/>
              <a:ext cx="141840" cy="396720"/>
            </p14:xfrm>
          </p:contentPart>
        </mc:Choice>
        <mc:Fallback xmlns="">
          <p:pic>
            <p:nvPicPr>
              <p:cNvPr id="86" name="Ink 85">
                <a:extLst>
                  <a:ext uri="{FF2B5EF4-FFF2-40B4-BE49-F238E27FC236}">
                    <a16:creationId xmlns:a16="http://schemas.microsoft.com/office/drawing/2014/main" id="{4666093E-AA51-1F34-64FA-57B21E412E48}"/>
                  </a:ext>
                </a:extLst>
              </p:cNvPr>
              <p:cNvPicPr/>
              <p:nvPr/>
            </p:nvPicPr>
            <p:blipFill>
              <a:blip r:embed="rId107"/>
              <a:stretch>
                <a:fillRect/>
              </a:stretch>
            </p:blipFill>
            <p:spPr>
              <a:xfrm>
                <a:off x="5899549" y="5265131"/>
                <a:ext cx="1630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7" name="Ink 86">
                <a:extLst>
                  <a:ext uri="{FF2B5EF4-FFF2-40B4-BE49-F238E27FC236}">
                    <a16:creationId xmlns:a16="http://schemas.microsoft.com/office/drawing/2014/main" id="{2098C452-F5EF-9223-EB67-E7A61FFCB104}"/>
                  </a:ext>
                </a:extLst>
              </p14:cNvPr>
              <p14:cNvContentPartPr/>
              <p14:nvPr/>
            </p14:nvContentPartPr>
            <p14:xfrm>
              <a:off x="6209509" y="5319131"/>
              <a:ext cx="33480" cy="244080"/>
            </p14:xfrm>
          </p:contentPart>
        </mc:Choice>
        <mc:Fallback xmlns="">
          <p:pic>
            <p:nvPicPr>
              <p:cNvPr id="87" name="Ink 86">
                <a:extLst>
                  <a:ext uri="{FF2B5EF4-FFF2-40B4-BE49-F238E27FC236}">
                    <a16:creationId xmlns:a16="http://schemas.microsoft.com/office/drawing/2014/main" id="{2098C452-F5EF-9223-EB67-E7A61FFCB104}"/>
                  </a:ext>
                </a:extLst>
              </p:cNvPr>
              <p:cNvPicPr/>
              <p:nvPr/>
            </p:nvPicPr>
            <p:blipFill>
              <a:blip r:embed="rId109"/>
              <a:stretch>
                <a:fillRect/>
              </a:stretch>
            </p:blipFill>
            <p:spPr>
              <a:xfrm>
                <a:off x="6198709" y="5308691"/>
                <a:ext cx="54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8C59605B-8F28-7199-1CC5-19C7490A3A40}"/>
                  </a:ext>
                </a:extLst>
              </p14:cNvPr>
              <p14:cNvContentPartPr/>
              <p14:nvPr/>
            </p14:nvContentPartPr>
            <p14:xfrm>
              <a:off x="6242629" y="5295731"/>
              <a:ext cx="33480" cy="205560"/>
            </p14:xfrm>
          </p:contentPart>
        </mc:Choice>
        <mc:Fallback xmlns="">
          <p:pic>
            <p:nvPicPr>
              <p:cNvPr id="88" name="Ink 87">
                <a:extLst>
                  <a:ext uri="{FF2B5EF4-FFF2-40B4-BE49-F238E27FC236}">
                    <a16:creationId xmlns:a16="http://schemas.microsoft.com/office/drawing/2014/main" id="{8C59605B-8F28-7199-1CC5-19C7490A3A40}"/>
                  </a:ext>
                </a:extLst>
              </p:cNvPr>
              <p:cNvPicPr/>
              <p:nvPr/>
            </p:nvPicPr>
            <p:blipFill>
              <a:blip r:embed="rId111"/>
              <a:stretch>
                <a:fillRect/>
              </a:stretch>
            </p:blipFill>
            <p:spPr>
              <a:xfrm>
                <a:off x="6232189" y="5284931"/>
                <a:ext cx="54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3E09B337-036E-F745-3DFA-E2EF38A858D5}"/>
                  </a:ext>
                </a:extLst>
              </p14:cNvPr>
              <p14:cNvContentPartPr/>
              <p14:nvPr/>
            </p14:nvContentPartPr>
            <p14:xfrm>
              <a:off x="6242629" y="5275931"/>
              <a:ext cx="75240" cy="264960"/>
            </p14:xfrm>
          </p:contentPart>
        </mc:Choice>
        <mc:Fallback xmlns="">
          <p:pic>
            <p:nvPicPr>
              <p:cNvPr id="89" name="Ink 88">
                <a:extLst>
                  <a:ext uri="{FF2B5EF4-FFF2-40B4-BE49-F238E27FC236}">
                    <a16:creationId xmlns:a16="http://schemas.microsoft.com/office/drawing/2014/main" id="{3E09B337-036E-F745-3DFA-E2EF38A858D5}"/>
                  </a:ext>
                </a:extLst>
              </p:cNvPr>
              <p:cNvPicPr/>
              <p:nvPr/>
            </p:nvPicPr>
            <p:blipFill>
              <a:blip r:embed="rId113"/>
              <a:stretch>
                <a:fillRect/>
              </a:stretch>
            </p:blipFill>
            <p:spPr>
              <a:xfrm>
                <a:off x="6232189" y="5265131"/>
                <a:ext cx="964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4A277C94-5392-FE80-5BCD-CD77EE9E979B}"/>
                  </a:ext>
                </a:extLst>
              </p14:cNvPr>
              <p14:cNvContentPartPr/>
              <p14:nvPr/>
            </p14:nvContentPartPr>
            <p14:xfrm>
              <a:off x="6276109" y="5407691"/>
              <a:ext cx="133200" cy="132840"/>
            </p14:xfrm>
          </p:contentPart>
        </mc:Choice>
        <mc:Fallback xmlns="">
          <p:pic>
            <p:nvPicPr>
              <p:cNvPr id="90" name="Ink 89">
                <a:extLst>
                  <a:ext uri="{FF2B5EF4-FFF2-40B4-BE49-F238E27FC236}">
                    <a16:creationId xmlns:a16="http://schemas.microsoft.com/office/drawing/2014/main" id="{4A277C94-5392-FE80-5BCD-CD77EE9E979B}"/>
                  </a:ext>
                </a:extLst>
              </p:cNvPr>
              <p:cNvPicPr/>
              <p:nvPr/>
            </p:nvPicPr>
            <p:blipFill>
              <a:blip r:embed="rId115"/>
              <a:stretch>
                <a:fillRect/>
              </a:stretch>
            </p:blipFill>
            <p:spPr>
              <a:xfrm>
                <a:off x="6265309" y="5397251"/>
                <a:ext cx="154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B16C2BF5-F152-08E6-42CC-646B0F262491}"/>
                  </a:ext>
                </a:extLst>
              </p14:cNvPr>
              <p14:cNvContentPartPr/>
              <p14:nvPr/>
            </p14:nvContentPartPr>
            <p14:xfrm>
              <a:off x="6450349" y="5398331"/>
              <a:ext cx="50400" cy="158400"/>
            </p14:xfrm>
          </p:contentPart>
        </mc:Choice>
        <mc:Fallback xmlns="">
          <p:pic>
            <p:nvPicPr>
              <p:cNvPr id="91" name="Ink 90">
                <a:extLst>
                  <a:ext uri="{FF2B5EF4-FFF2-40B4-BE49-F238E27FC236}">
                    <a16:creationId xmlns:a16="http://schemas.microsoft.com/office/drawing/2014/main" id="{B16C2BF5-F152-08E6-42CC-646B0F262491}"/>
                  </a:ext>
                </a:extLst>
              </p:cNvPr>
              <p:cNvPicPr/>
              <p:nvPr/>
            </p:nvPicPr>
            <p:blipFill>
              <a:blip r:embed="rId117"/>
              <a:stretch>
                <a:fillRect/>
              </a:stretch>
            </p:blipFill>
            <p:spPr>
              <a:xfrm>
                <a:off x="6439909" y="5387891"/>
                <a:ext cx="71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A3FC1A01-1260-85A6-350D-F48FF48E54DE}"/>
                  </a:ext>
                </a:extLst>
              </p14:cNvPr>
              <p14:cNvContentPartPr/>
              <p14:nvPr/>
            </p14:nvContentPartPr>
            <p14:xfrm>
              <a:off x="6525229" y="5398331"/>
              <a:ext cx="282960" cy="145440"/>
            </p14:xfrm>
          </p:contentPart>
        </mc:Choice>
        <mc:Fallback xmlns="">
          <p:pic>
            <p:nvPicPr>
              <p:cNvPr id="92" name="Ink 91">
                <a:extLst>
                  <a:ext uri="{FF2B5EF4-FFF2-40B4-BE49-F238E27FC236}">
                    <a16:creationId xmlns:a16="http://schemas.microsoft.com/office/drawing/2014/main" id="{A3FC1A01-1260-85A6-350D-F48FF48E54DE}"/>
                  </a:ext>
                </a:extLst>
              </p:cNvPr>
              <p:cNvPicPr/>
              <p:nvPr/>
            </p:nvPicPr>
            <p:blipFill>
              <a:blip r:embed="rId119"/>
              <a:stretch>
                <a:fillRect/>
              </a:stretch>
            </p:blipFill>
            <p:spPr>
              <a:xfrm>
                <a:off x="6514789" y="5387891"/>
                <a:ext cx="304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id="{EBA0BCF8-CF12-F905-D05A-876BAE13D83A}"/>
                  </a:ext>
                </a:extLst>
              </p14:cNvPr>
              <p14:cNvContentPartPr/>
              <p14:nvPr/>
            </p14:nvContentPartPr>
            <p14:xfrm>
              <a:off x="4397269" y="5411651"/>
              <a:ext cx="108360" cy="244080"/>
            </p14:xfrm>
          </p:contentPart>
        </mc:Choice>
        <mc:Fallback xmlns="">
          <p:pic>
            <p:nvPicPr>
              <p:cNvPr id="93" name="Ink 92">
                <a:extLst>
                  <a:ext uri="{FF2B5EF4-FFF2-40B4-BE49-F238E27FC236}">
                    <a16:creationId xmlns:a16="http://schemas.microsoft.com/office/drawing/2014/main" id="{EBA0BCF8-CF12-F905-D05A-876BAE13D83A}"/>
                  </a:ext>
                </a:extLst>
              </p:cNvPr>
              <p:cNvPicPr/>
              <p:nvPr/>
            </p:nvPicPr>
            <p:blipFill>
              <a:blip r:embed="rId121"/>
              <a:stretch>
                <a:fillRect/>
              </a:stretch>
            </p:blipFill>
            <p:spPr>
              <a:xfrm>
                <a:off x="4386469" y="5400851"/>
                <a:ext cx="129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id="{95BB0610-5C95-55D7-BECB-E1CCAE32A68A}"/>
                  </a:ext>
                </a:extLst>
              </p14:cNvPr>
              <p14:cNvContentPartPr/>
              <p14:nvPr/>
            </p14:nvContentPartPr>
            <p14:xfrm>
              <a:off x="4513549" y="5530091"/>
              <a:ext cx="208080" cy="422280"/>
            </p14:xfrm>
          </p:contentPart>
        </mc:Choice>
        <mc:Fallback xmlns="">
          <p:pic>
            <p:nvPicPr>
              <p:cNvPr id="94" name="Ink 93">
                <a:extLst>
                  <a:ext uri="{FF2B5EF4-FFF2-40B4-BE49-F238E27FC236}">
                    <a16:creationId xmlns:a16="http://schemas.microsoft.com/office/drawing/2014/main" id="{95BB0610-5C95-55D7-BECB-E1CCAE32A68A}"/>
                  </a:ext>
                </a:extLst>
              </p:cNvPr>
              <p:cNvPicPr/>
              <p:nvPr/>
            </p:nvPicPr>
            <p:blipFill>
              <a:blip r:embed="rId123"/>
              <a:stretch>
                <a:fillRect/>
              </a:stretch>
            </p:blipFill>
            <p:spPr>
              <a:xfrm>
                <a:off x="4503109" y="5519651"/>
                <a:ext cx="2293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id="{C19CCD06-259E-6D5B-C49B-F40EEE979C90}"/>
                  </a:ext>
                </a:extLst>
              </p14:cNvPr>
              <p14:cNvContentPartPr/>
              <p14:nvPr/>
            </p14:nvContentPartPr>
            <p14:xfrm>
              <a:off x="4837909" y="5471051"/>
              <a:ext cx="8640" cy="263880"/>
            </p14:xfrm>
          </p:contentPart>
        </mc:Choice>
        <mc:Fallback xmlns="">
          <p:pic>
            <p:nvPicPr>
              <p:cNvPr id="95" name="Ink 94">
                <a:extLst>
                  <a:ext uri="{FF2B5EF4-FFF2-40B4-BE49-F238E27FC236}">
                    <a16:creationId xmlns:a16="http://schemas.microsoft.com/office/drawing/2014/main" id="{C19CCD06-259E-6D5B-C49B-F40EEE979C90}"/>
                  </a:ext>
                </a:extLst>
              </p:cNvPr>
              <p:cNvPicPr/>
              <p:nvPr/>
            </p:nvPicPr>
            <p:blipFill>
              <a:blip r:embed="rId125"/>
              <a:stretch>
                <a:fillRect/>
              </a:stretch>
            </p:blipFill>
            <p:spPr>
              <a:xfrm>
                <a:off x="4827109" y="5460251"/>
                <a:ext cx="298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id="{061AEF70-60D3-6FCC-DA9B-90392313E1AA}"/>
                  </a:ext>
                </a:extLst>
              </p14:cNvPr>
              <p14:cNvContentPartPr/>
              <p14:nvPr/>
            </p14:nvContentPartPr>
            <p14:xfrm>
              <a:off x="4422109" y="5872811"/>
              <a:ext cx="100080" cy="284040"/>
            </p14:xfrm>
          </p:contentPart>
        </mc:Choice>
        <mc:Fallback xmlns="">
          <p:pic>
            <p:nvPicPr>
              <p:cNvPr id="96" name="Ink 95">
                <a:extLst>
                  <a:ext uri="{FF2B5EF4-FFF2-40B4-BE49-F238E27FC236}">
                    <a16:creationId xmlns:a16="http://schemas.microsoft.com/office/drawing/2014/main" id="{061AEF70-60D3-6FCC-DA9B-90392313E1AA}"/>
                  </a:ext>
                </a:extLst>
              </p:cNvPr>
              <p:cNvPicPr/>
              <p:nvPr/>
            </p:nvPicPr>
            <p:blipFill>
              <a:blip r:embed="rId127"/>
              <a:stretch>
                <a:fillRect/>
              </a:stretch>
            </p:blipFill>
            <p:spPr>
              <a:xfrm>
                <a:off x="4411669" y="5862371"/>
                <a:ext cx="121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id="{EA0A0D8A-A24E-37B2-970A-39F9FC8E0C79}"/>
                  </a:ext>
                </a:extLst>
              </p14:cNvPr>
              <p14:cNvContentPartPr/>
              <p14:nvPr/>
            </p14:nvContentPartPr>
            <p14:xfrm>
              <a:off x="4530109" y="5997731"/>
              <a:ext cx="150120" cy="327240"/>
            </p14:xfrm>
          </p:contentPart>
        </mc:Choice>
        <mc:Fallback xmlns="">
          <p:pic>
            <p:nvPicPr>
              <p:cNvPr id="97" name="Ink 96">
                <a:extLst>
                  <a:ext uri="{FF2B5EF4-FFF2-40B4-BE49-F238E27FC236}">
                    <a16:creationId xmlns:a16="http://schemas.microsoft.com/office/drawing/2014/main" id="{EA0A0D8A-A24E-37B2-970A-39F9FC8E0C79}"/>
                  </a:ext>
                </a:extLst>
              </p:cNvPr>
              <p:cNvPicPr/>
              <p:nvPr/>
            </p:nvPicPr>
            <p:blipFill>
              <a:blip r:embed="rId129"/>
              <a:stretch>
                <a:fillRect/>
              </a:stretch>
            </p:blipFill>
            <p:spPr>
              <a:xfrm>
                <a:off x="4519669" y="5987291"/>
                <a:ext cx="1713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id="{957CC073-AD05-EA8A-3892-D2997CB22555}"/>
                  </a:ext>
                </a:extLst>
              </p14:cNvPr>
              <p14:cNvContentPartPr/>
              <p14:nvPr/>
            </p14:nvContentPartPr>
            <p14:xfrm>
              <a:off x="4787149" y="5964971"/>
              <a:ext cx="126000" cy="204840"/>
            </p14:xfrm>
          </p:contentPart>
        </mc:Choice>
        <mc:Fallback xmlns="">
          <p:pic>
            <p:nvPicPr>
              <p:cNvPr id="98" name="Ink 97">
                <a:extLst>
                  <a:ext uri="{FF2B5EF4-FFF2-40B4-BE49-F238E27FC236}">
                    <a16:creationId xmlns:a16="http://schemas.microsoft.com/office/drawing/2014/main" id="{957CC073-AD05-EA8A-3892-D2997CB22555}"/>
                  </a:ext>
                </a:extLst>
              </p:cNvPr>
              <p:cNvPicPr/>
              <p:nvPr/>
            </p:nvPicPr>
            <p:blipFill>
              <a:blip r:embed="rId131"/>
              <a:stretch>
                <a:fillRect/>
              </a:stretch>
            </p:blipFill>
            <p:spPr>
              <a:xfrm>
                <a:off x="4776349" y="5954531"/>
                <a:ext cx="147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id="{CD299973-5459-FF33-E0A1-F2182319EC81}"/>
                  </a:ext>
                </a:extLst>
              </p14:cNvPr>
              <p14:cNvContentPartPr/>
              <p14:nvPr/>
            </p14:nvContentPartPr>
            <p14:xfrm>
              <a:off x="4422109" y="6301571"/>
              <a:ext cx="108360" cy="257400"/>
            </p14:xfrm>
          </p:contentPart>
        </mc:Choice>
        <mc:Fallback xmlns="">
          <p:pic>
            <p:nvPicPr>
              <p:cNvPr id="99" name="Ink 98">
                <a:extLst>
                  <a:ext uri="{FF2B5EF4-FFF2-40B4-BE49-F238E27FC236}">
                    <a16:creationId xmlns:a16="http://schemas.microsoft.com/office/drawing/2014/main" id="{CD299973-5459-FF33-E0A1-F2182319EC81}"/>
                  </a:ext>
                </a:extLst>
              </p:cNvPr>
              <p:cNvPicPr/>
              <p:nvPr/>
            </p:nvPicPr>
            <p:blipFill>
              <a:blip r:embed="rId133"/>
              <a:stretch>
                <a:fillRect/>
              </a:stretch>
            </p:blipFill>
            <p:spPr>
              <a:xfrm>
                <a:off x="4411669" y="6290771"/>
                <a:ext cx="1296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Ink 99">
                <a:extLst>
                  <a:ext uri="{FF2B5EF4-FFF2-40B4-BE49-F238E27FC236}">
                    <a16:creationId xmlns:a16="http://schemas.microsoft.com/office/drawing/2014/main" id="{FFC0DAE2-718A-487D-44E8-40C1FED20FE1}"/>
                  </a:ext>
                </a:extLst>
              </p14:cNvPr>
              <p14:cNvContentPartPr/>
              <p14:nvPr/>
            </p14:nvContentPartPr>
            <p14:xfrm>
              <a:off x="4555309" y="6373931"/>
              <a:ext cx="233280" cy="392400"/>
            </p14:xfrm>
          </p:contentPart>
        </mc:Choice>
        <mc:Fallback xmlns="">
          <p:pic>
            <p:nvPicPr>
              <p:cNvPr id="100" name="Ink 99">
                <a:extLst>
                  <a:ext uri="{FF2B5EF4-FFF2-40B4-BE49-F238E27FC236}">
                    <a16:creationId xmlns:a16="http://schemas.microsoft.com/office/drawing/2014/main" id="{FFC0DAE2-718A-487D-44E8-40C1FED20FE1}"/>
                  </a:ext>
                </a:extLst>
              </p:cNvPr>
              <p:cNvPicPr/>
              <p:nvPr/>
            </p:nvPicPr>
            <p:blipFill>
              <a:blip r:embed="rId135"/>
              <a:stretch>
                <a:fillRect/>
              </a:stretch>
            </p:blipFill>
            <p:spPr>
              <a:xfrm>
                <a:off x="4544509" y="6363131"/>
                <a:ext cx="2545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Ink 100">
                <a:extLst>
                  <a:ext uri="{FF2B5EF4-FFF2-40B4-BE49-F238E27FC236}">
                    <a16:creationId xmlns:a16="http://schemas.microsoft.com/office/drawing/2014/main" id="{46A454A7-2770-37B2-F6FF-6C832509A5E2}"/>
                  </a:ext>
                </a:extLst>
              </p14:cNvPr>
              <p14:cNvContentPartPr/>
              <p14:nvPr/>
            </p14:nvContentPartPr>
            <p14:xfrm>
              <a:off x="4846189" y="6426491"/>
              <a:ext cx="54720" cy="237600"/>
            </p14:xfrm>
          </p:contentPart>
        </mc:Choice>
        <mc:Fallback xmlns="">
          <p:pic>
            <p:nvPicPr>
              <p:cNvPr id="101" name="Ink 100">
                <a:extLst>
                  <a:ext uri="{FF2B5EF4-FFF2-40B4-BE49-F238E27FC236}">
                    <a16:creationId xmlns:a16="http://schemas.microsoft.com/office/drawing/2014/main" id="{46A454A7-2770-37B2-F6FF-6C832509A5E2}"/>
                  </a:ext>
                </a:extLst>
              </p:cNvPr>
              <p:cNvPicPr/>
              <p:nvPr/>
            </p:nvPicPr>
            <p:blipFill>
              <a:blip r:embed="rId137"/>
              <a:stretch>
                <a:fillRect/>
              </a:stretch>
            </p:blipFill>
            <p:spPr>
              <a:xfrm>
                <a:off x="4835389" y="6415691"/>
                <a:ext cx="759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39E76E3C-316B-EE52-2067-29BA958DE701}"/>
                  </a:ext>
                </a:extLst>
              </p14:cNvPr>
              <p14:cNvContentPartPr/>
              <p14:nvPr/>
            </p14:nvContentPartPr>
            <p14:xfrm>
              <a:off x="5161909" y="5589491"/>
              <a:ext cx="199800" cy="198360"/>
            </p14:xfrm>
          </p:contentPart>
        </mc:Choice>
        <mc:Fallback xmlns="">
          <p:pic>
            <p:nvPicPr>
              <p:cNvPr id="102" name="Ink 101">
                <a:extLst>
                  <a:ext uri="{FF2B5EF4-FFF2-40B4-BE49-F238E27FC236}">
                    <a16:creationId xmlns:a16="http://schemas.microsoft.com/office/drawing/2014/main" id="{39E76E3C-316B-EE52-2067-29BA958DE701}"/>
                  </a:ext>
                </a:extLst>
              </p:cNvPr>
              <p:cNvPicPr/>
              <p:nvPr/>
            </p:nvPicPr>
            <p:blipFill>
              <a:blip r:embed="rId139"/>
              <a:stretch>
                <a:fillRect/>
              </a:stretch>
            </p:blipFill>
            <p:spPr>
              <a:xfrm>
                <a:off x="5151469" y="5578691"/>
                <a:ext cx="2210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3CC1F04D-6BD5-2961-B95C-0254BC86EC74}"/>
                  </a:ext>
                </a:extLst>
              </p14:cNvPr>
              <p14:cNvContentPartPr/>
              <p14:nvPr/>
            </p14:nvContentPartPr>
            <p14:xfrm>
              <a:off x="5639629" y="5583011"/>
              <a:ext cx="279360" cy="204480"/>
            </p14:xfrm>
          </p:contentPart>
        </mc:Choice>
        <mc:Fallback xmlns="">
          <p:pic>
            <p:nvPicPr>
              <p:cNvPr id="103" name="Ink 102">
                <a:extLst>
                  <a:ext uri="{FF2B5EF4-FFF2-40B4-BE49-F238E27FC236}">
                    <a16:creationId xmlns:a16="http://schemas.microsoft.com/office/drawing/2014/main" id="{3CC1F04D-6BD5-2961-B95C-0254BC86EC74}"/>
                  </a:ext>
                </a:extLst>
              </p:cNvPr>
              <p:cNvPicPr/>
              <p:nvPr/>
            </p:nvPicPr>
            <p:blipFill>
              <a:blip r:embed="rId141"/>
              <a:stretch>
                <a:fillRect/>
              </a:stretch>
            </p:blipFill>
            <p:spPr>
              <a:xfrm>
                <a:off x="5628829" y="5572571"/>
                <a:ext cx="300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0AEDAA6F-E7A4-86F8-8663-96CF7F45D1FF}"/>
                  </a:ext>
                </a:extLst>
              </p14:cNvPr>
              <p14:cNvContentPartPr/>
              <p14:nvPr/>
            </p14:nvContentPartPr>
            <p14:xfrm>
              <a:off x="6276109" y="5635571"/>
              <a:ext cx="324720" cy="178200"/>
            </p14:xfrm>
          </p:contentPart>
        </mc:Choice>
        <mc:Fallback xmlns="">
          <p:pic>
            <p:nvPicPr>
              <p:cNvPr id="104" name="Ink 103">
                <a:extLst>
                  <a:ext uri="{FF2B5EF4-FFF2-40B4-BE49-F238E27FC236}">
                    <a16:creationId xmlns:a16="http://schemas.microsoft.com/office/drawing/2014/main" id="{0AEDAA6F-E7A4-86F8-8663-96CF7F45D1FF}"/>
                  </a:ext>
                </a:extLst>
              </p:cNvPr>
              <p:cNvPicPr/>
              <p:nvPr/>
            </p:nvPicPr>
            <p:blipFill>
              <a:blip r:embed="rId143"/>
              <a:stretch>
                <a:fillRect/>
              </a:stretch>
            </p:blipFill>
            <p:spPr>
              <a:xfrm>
                <a:off x="6265309" y="5625131"/>
                <a:ext cx="3459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5" name="Ink 104">
                <a:extLst>
                  <a:ext uri="{FF2B5EF4-FFF2-40B4-BE49-F238E27FC236}">
                    <a16:creationId xmlns:a16="http://schemas.microsoft.com/office/drawing/2014/main" id="{F2D5ED11-0AF4-FD5A-6055-D58C5B8A1D8F}"/>
                  </a:ext>
                </a:extLst>
              </p14:cNvPr>
              <p14:cNvContentPartPr/>
              <p14:nvPr/>
            </p14:nvContentPartPr>
            <p14:xfrm>
              <a:off x="5187109" y="5971811"/>
              <a:ext cx="8640" cy="178200"/>
            </p14:xfrm>
          </p:contentPart>
        </mc:Choice>
        <mc:Fallback xmlns="">
          <p:pic>
            <p:nvPicPr>
              <p:cNvPr id="105" name="Ink 104">
                <a:extLst>
                  <a:ext uri="{FF2B5EF4-FFF2-40B4-BE49-F238E27FC236}">
                    <a16:creationId xmlns:a16="http://schemas.microsoft.com/office/drawing/2014/main" id="{F2D5ED11-0AF4-FD5A-6055-D58C5B8A1D8F}"/>
                  </a:ext>
                </a:extLst>
              </p:cNvPr>
              <p:cNvPicPr/>
              <p:nvPr/>
            </p:nvPicPr>
            <p:blipFill>
              <a:blip r:embed="rId145"/>
              <a:stretch>
                <a:fillRect/>
              </a:stretch>
            </p:blipFill>
            <p:spPr>
              <a:xfrm>
                <a:off x="5176309" y="5961371"/>
                <a:ext cx="298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 name="Ink 105">
                <a:extLst>
                  <a:ext uri="{FF2B5EF4-FFF2-40B4-BE49-F238E27FC236}">
                    <a16:creationId xmlns:a16="http://schemas.microsoft.com/office/drawing/2014/main" id="{9D5C07FB-D930-ABBB-39BA-4C5D7277C4A6}"/>
                  </a:ext>
                </a:extLst>
              </p14:cNvPr>
              <p14:cNvContentPartPr/>
              <p14:nvPr/>
            </p14:nvContentPartPr>
            <p14:xfrm>
              <a:off x="5187109" y="6004571"/>
              <a:ext cx="174960" cy="164880"/>
            </p14:xfrm>
          </p:contentPart>
        </mc:Choice>
        <mc:Fallback xmlns="">
          <p:pic>
            <p:nvPicPr>
              <p:cNvPr id="106" name="Ink 105">
                <a:extLst>
                  <a:ext uri="{FF2B5EF4-FFF2-40B4-BE49-F238E27FC236}">
                    <a16:creationId xmlns:a16="http://schemas.microsoft.com/office/drawing/2014/main" id="{9D5C07FB-D930-ABBB-39BA-4C5D7277C4A6}"/>
                  </a:ext>
                </a:extLst>
              </p:cNvPr>
              <p:cNvPicPr/>
              <p:nvPr/>
            </p:nvPicPr>
            <p:blipFill>
              <a:blip r:embed="rId147"/>
              <a:stretch>
                <a:fillRect/>
              </a:stretch>
            </p:blipFill>
            <p:spPr>
              <a:xfrm>
                <a:off x="5176309" y="5994131"/>
                <a:ext cx="1962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a:extLst>
                  <a:ext uri="{FF2B5EF4-FFF2-40B4-BE49-F238E27FC236}">
                    <a16:creationId xmlns:a16="http://schemas.microsoft.com/office/drawing/2014/main" id="{499CC96B-9453-7EAF-4284-DF0B86890692}"/>
                  </a:ext>
                </a:extLst>
              </p14:cNvPr>
              <p14:cNvContentPartPr/>
              <p14:nvPr/>
            </p14:nvContentPartPr>
            <p14:xfrm>
              <a:off x="5685709" y="6037691"/>
              <a:ext cx="25200" cy="82440"/>
            </p14:xfrm>
          </p:contentPart>
        </mc:Choice>
        <mc:Fallback xmlns="">
          <p:pic>
            <p:nvPicPr>
              <p:cNvPr id="107" name="Ink 106">
                <a:extLst>
                  <a:ext uri="{FF2B5EF4-FFF2-40B4-BE49-F238E27FC236}">
                    <a16:creationId xmlns:a16="http://schemas.microsoft.com/office/drawing/2014/main" id="{499CC96B-9453-7EAF-4284-DF0B86890692}"/>
                  </a:ext>
                </a:extLst>
              </p:cNvPr>
              <p:cNvPicPr/>
              <p:nvPr/>
            </p:nvPicPr>
            <p:blipFill>
              <a:blip r:embed="rId149"/>
              <a:stretch>
                <a:fillRect/>
              </a:stretch>
            </p:blipFill>
            <p:spPr>
              <a:xfrm>
                <a:off x="5675269" y="6026891"/>
                <a:ext cx="46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a:extLst>
                  <a:ext uri="{FF2B5EF4-FFF2-40B4-BE49-F238E27FC236}">
                    <a16:creationId xmlns:a16="http://schemas.microsoft.com/office/drawing/2014/main" id="{F96ADDA7-047E-9FED-7BE0-D04F9CAC24BD}"/>
                  </a:ext>
                </a:extLst>
              </p14:cNvPr>
              <p14:cNvContentPartPr/>
              <p14:nvPr/>
            </p14:nvContentPartPr>
            <p14:xfrm>
              <a:off x="5702269" y="5985131"/>
              <a:ext cx="216360" cy="198000"/>
            </p14:xfrm>
          </p:contentPart>
        </mc:Choice>
        <mc:Fallback xmlns="">
          <p:pic>
            <p:nvPicPr>
              <p:cNvPr id="108" name="Ink 107">
                <a:extLst>
                  <a:ext uri="{FF2B5EF4-FFF2-40B4-BE49-F238E27FC236}">
                    <a16:creationId xmlns:a16="http://schemas.microsoft.com/office/drawing/2014/main" id="{F96ADDA7-047E-9FED-7BE0-D04F9CAC24BD}"/>
                  </a:ext>
                </a:extLst>
              </p:cNvPr>
              <p:cNvPicPr/>
              <p:nvPr/>
            </p:nvPicPr>
            <p:blipFill>
              <a:blip r:embed="rId151"/>
              <a:stretch>
                <a:fillRect/>
              </a:stretch>
            </p:blipFill>
            <p:spPr>
              <a:xfrm>
                <a:off x="5691829" y="5974331"/>
                <a:ext cx="237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a:extLst>
                  <a:ext uri="{FF2B5EF4-FFF2-40B4-BE49-F238E27FC236}">
                    <a16:creationId xmlns:a16="http://schemas.microsoft.com/office/drawing/2014/main" id="{9C9A8E09-E4EB-59DB-9647-97458FCBA40D}"/>
                  </a:ext>
                </a:extLst>
              </p14:cNvPr>
              <p14:cNvContentPartPr/>
              <p14:nvPr/>
            </p14:nvContentPartPr>
            <p14:xfrm>
              <a:off x="6400669" y="5991611"/>
              <a:ext cx="282960" cy="316800"/>
            </p14:xfrm>
          </p:contentPart>
        </mc:Choice>
        <mc:Fallback xmlns="">
          <p:pic>
            <p:nvPicPr>
              <p:cNvPr id="109" name="Ink 108">
                <a:extLst>
                  <a:ext uri="{FF2B5EF4-FFF2-40B4-BE49-F238E27FC236}">
                    <a16:creationId xmlns:a16="http://schemas.microsoft.com/office/drawing/2014/main" id="{9C9A8E09-E4EB-59DB-9647-97458FCBA40D}"/>
                  </a:ext>
                </a:extLst>
              </p:cNvPr>
              <p:cNvPicPr/>
              <p:nvPr/>
            </p:nvPicPr>
            <p:blipFill>
              <a:blip r:embed="rId153"/>
              <a:stretch>
                <a:fillRect/>
              </a:stretch>
            </p:blipFill>
            <p:spPr>
              <a:xfrm>
                <a:off x="6389869" y="5980811"/>
                <a:ext cx="304200" cy="338040"/>
              </a:xfrm>
              <a:prstGeom prst="rect">
                <a:avLst/>
              </a:prstGeom>
            </p:spPr>
          </p:pic>
        </mc:Fallback>
      </mc:AlternateContent>
      <p:grpSp>
        <p:nvGrpSpPr>
          <p:cNvPr id="112" name="Group 111">
            <a:extLst>
              <a:ext uri="{FF2B5EF4-FFF2-40B4-BE49-F238E27FC236}">
                <a16:creationId xmlns:a16="http://schemas.microsoft.com/office/drawing/2014/main" id="{1178E7DA-B76E-74E1-C50E-019CDC0D49B5}"/>
              </a:ext>
            </a:extLst>
          </p:cNvPr>
          <p:cNvGrpSpPr/>
          <p:nvPr/>
        </p:nvGrpSpPr>
        <p:grpSpPr>
          <a:xfrm>
            <a:off x="8711509" y="1489811"/>
            <a:ext cx="1139400" cy="771120"/>
            <a:chOff x="8711509" y="1489811"/>
            <a:chExt cx="1139400" cy="771120"/>
          </a:xfrm>
        </p:grpSpPr>
        <mc:AlternateContent xmlns:mc="http://schemas.openxmlformats.org/markup-compatibility/2006" xmlns:p14="http://schemas.microsoft.com/office/powerpoint/2010/main">
          <mc:Choice Requires="p14">
            <p:contentPart p14:bwMode="auto" r:id="rId154">
              <p14:nvContentPartPr>
                <p14:cNvPr id="23" name="Ink 22">
                  <a:extLst>
                    <a:ext uri="{FF2B5EF4-FFF2-40B4-BE49-F238E27FC236}">
                      <a16:creationId xmlns:a16="http://schemas.microsoft.com/office/drawing/2014/main" id="{1A44626F-1EC6-55A7-4E42-A8FA5A3BAE24}"/>
                    </a:ext>
                  </a:extLst>
                </p14:cNvPr>
                <p14:cNvContentPartPr/>
                <p14:nvPr/>
              </p14:nvContentPartPr>
              <p14:xfrm>
                <a:off x="9609349" y="2121971"/>
                <a:ext cx="241560" cy="39960"/>
              </p14:xfrm>
            </p:contentPart>
          </mc:Choice>
          <mc:Fallback xmlns="">
            <p:pic>
              <p:nvPicPr>
                <p:cNvPr id="23" name="Ink 22">
                  <a:extLst>
                    <a:ext uri="{FF2B5EF4-FFF2-40B4-BE49-F238E27FC236}">
                      <a16:creationId xmlns:a16="http://schemas.microsoft.com/office/drawing/2014/main" id="{1A44626F-1EC6-55A7-4E42-A8FA5A3BAE24}"/>
                    </a:ext>
                  </a:extLst>
                </p:cNvPr>
                <p:cNvPicPr/>
                <p:nvPr/>
              </p:nvPicPr>
              <p:blipFill>
                <a:blip r:embed="rId155"/>
                <a:stretch>
                  <a:fillRect/>
                </a:stretch>
              </p:blipFill>
              <p:spPr>
                <a:xfrm>
                  <a:off x="9598549" y="2111531"/>
                  <a:ext cx="262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4" name="Ink 23">
                  <a:extLst>
                    <a:ext uri="{FF2B5EF4-FFF2-40B4-BE49-F238E27FC236}">
                      <a16:creationId xmlns:a16="http://schemas.microsoft.com/office/drawing/2014/main" id="{95C7D6B5-0C2F-4689-D54C-98A73376AE88}"/>
                    </a:ext>
                  </a:extLst>
                </p14:cNvPr>
                <p14:cNvContentPartPr/>
                <p14:nvPr/>
              </p14:nvContentPartPr>
              <p14:xfrm>
                <a:off x="9576229" y="2096051"/>
                <a:ext cx="100080" cy="164880"/>
              </p14:xfrm>
            </p:contentPart>
          </mc:Choice>
          <mc:Fallback xmlns="">
            <p:pic>
              <p:nvPicPr>
                <p:cNvPr id="24" name="Ink 23">
                  <a:extLst>
                    <a:ext uri="{FF2B5EF4-FFF2-40B4-BE49-F238E27FC236}">
                      <a16:creationId xmlns:a16="http://schemas.microsoft.com/office/drawing/2014/main" id="{95C7D6B5-0C2F-4689-D54C-98A73376AE88}"/>
                    </a:ext>
                  </a:extLst>
                </p:cNvPr>
                <p:cNvPicPr/>
                <p:nvPr/>
              </p:nvPicPr>
              <p:blipFill>
                <a:blip r:embed="rId157"/>
                <a:stretch>
                  <a:fillRect/>
                </a:stretch>
              </p:blipFill>
              <p:spPr>
                <a:xfrm>
                  <a:off x="9565429" y="2085251"/>
                  <a:ext cx="121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Ink 43">
                  <a:extLst>
                    <a:ext uri="{FF2B5EF4-FFF2-40B4-BE49-F238E27FC236}">
                      <a16:creationId xmlns:a16="http://schemas.microsoft.com/office/drawing/2014/main" id="{1D6FEF42-A508-6254-BE62-A3B64F983299}"/>
                    </a:ext>
                  </a:extLst>
                </p14:cNvPr>
                <p14:cNvContentPartPr/>
                <p14:nvPr/>
              </p14:nvContentPartPr>
              <p14:xfrm>
                <a:off x="8711509" y="1489811"/>
                <a:ext cx="83520" cy="250560"/>
              </p14:xfrm>
            </p:contentPart>
          </mc:Choice>
          <mc:Fallback xmlns="">
            <p:pic>
              <p:nvPicPr>
                <p:cNvPr id="44" name="Ink 43">
                  <a:extLst>
                    <a:ext uri="{FF2B5EF4-FFF2-40B4-BE49-F238E27FC236}">
                      <a16:creationId xmlns:a16="http://schemas.microsoft.com/office/drawing/2014/main" id="{1D6FEF42-A508-6254-BE62-A3B64F983299}"/>
                    </a:ext>
                  </a:extLst>
                </p:cNvPr>
                <p:cNvPicPr/>
                <p:nvPr/>
              </p:nvPicPr>
              <p:blipFill>
                <a:blip r:embed="rId159"/>
                <a:stretch>
                  <a:fillRect/>
                </a:stretch>
              </p:blipFill>
              <p:spPr>
                <a:xfrm>
                  <a:off x="8701069" y="1479011"/>
                  <a:ext cx="104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Ink 44">
                  <a:extLst>
                    <a:ext uri="{FF2B5EF4-FFF2-40B4-BE49-F238E27FC236}">
                      <a16:creationId xmlns:a16="http://schemas.microsoft.com/office/drawing/2014/main" id="{04AEAC3B-DA7B-4C50-C417-61ADFCA64098}"/>
                    </a:ext>
                  </a:extLst>
                </p14:cNvPr>
                <p14:cNvContentPartPr/>
                <p14:nvPr/>
              </p14:nvContentPartPr>
              <p14:xfrm>
                <a:off x="8761549" y="1740011"/>
                <a:ext cx="133200" cy="66240"/>
              </p14:xfrm>
            </p:contentPart>
          </mc:Choice>
          <mc:Fallback xmlns="">
            <p:pic>
              <p:nvPicPr>
                <p:cNvPr id="45" name="Ink 44">
                  <a:extLst>
                    <a:ext uri="{FF2B5EF4-FFF2-40B4-BE49-F238E27FC236}">
                      <a16:creationId xmlns:a16="http://schemas.microsoft.com/office/drawing/2014/main" id="{04AEAC3B-DA7B-4C50-C417-61ADFCA64098}"/>
                    </a:ext>
                  </a:extLst>
                </p:cNvPr>
                <p:cNvPicPr/>
                <p:nvPr/>
              </p:nvPicPr>
              <p:blipFill>
                <a:blip r:embed="rId161"/>
                <a:stretch>
                  <a:fillRect/>
                </a:stretch>
              </p:blipFill>
              <p:spPr>
                <a:xfrm>
                  <a:off x="8750749" y="1729211"/>
                  <a:ext cx="154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DC324DD8-AE9F-132E-94CD-4473F7235CC6}"/>
                    </a:ext>
                  </a:extLst>
                </p14:cNvPr>
                <p14:cNvContentPartPr/>
                <p14:nvPr/>
              </p14:nvContentPartPr>
              <p14:xfrm>
                <a:off x="8736349" y="1738211"/>
                <a:ext cx="825120" cy="447480"/>
              </p14:xfrm>
            </p:contentPart>
          </mc:Choice>
          <mc:Fallback xmlns="">
            <p:pic>
              <p:nvPicPr>
                <p:cNvPr id="110" name="Ink 109">
                  <a:extLst>
                    <a:ext uri="{FF2B5EF4-FFF2-40B4-BE49-F238E27FC236}">
                      <a16:creationId xmlns:a16="http://schemas.microsoft.com/office/drawing/2014/main" id="{DC324DD8-AE9F-132E-94CD-4473F7235CC6}"/>
                    </a:ext>
                  </a:extLst>
                </p:cNvPr>
                <p:cNvPicPr/>
                <p:nvPr/>
              </p:nvPicPr>
              <p:blipFill>
                <a:blip r:embed="rId163"/>
                <a:stretch>
                  <a:fillRect/>
                </a:stretch>
              </p:blipFill>
              <p:spPr>
                <a:xfrm>
                  <a:off x="8725909" y="1727411"/>
                  <a:ext cx="846360" cy="46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2CA3ACDD-3BD9-3AC8-C624-9BE37A306986}"/>
                  </a:ext>
                </a:extLst>
              </p14:cNvPr>
              <p14:cNvContentPartPr/>
              <p14:nvPr/>
            </p14:nvContentPartPr>
            <p14:xfrm>
              <a:off x="5228509" y="1972571"/>
              <a:ext cx="1061640" cy="506520"/>
            </p14:xfrm>
          </p:contentPart>
        </mc:Choice>
        <mc:Fallback xmlns="">
          <p:pic>
            <p:nvPicPr>
              <p:cNvPr id="113" name="Ink 112">
                <a:extLst>
                  <a:ext uri="{FF2B5EF4-FFF2-40B4-BE49-F238E27FC236}">
                    <a16:creationId xmlns:a16="http://schemas.microsoft.com/office/drawing/2014/main" id="{2CA3ACDD-3BD9-3AC8-C624-9BE37A306986}"/>
                  </a:ext>
                </a:extLst>
              </p:cNvPr>
              <p:cNvPicPr/>
              <p:nvPr/>
            </p:nvPicPr>
            <p:blipFill>
              <a:blip r:embed="rId165"/>
              <a:stretch>
                <a:fillRect/>
              </a:stretch>
            </p:blipFill>
            <p:spPr>
              <a:xfrm>
                <a:off x="5214469" y="1958171"/>
                <a:ext cx="1090080" cy="534960"/>
              </a:xfrm>
              <a:prstGeom prst="rect">
                <a:avLst/>
              </a:prstGeom>
            </p:spPr>
          </p:pic>
        </mc:Fallback>
      </mc:AlternateContent>
      <p:grpSp>
        <p:nvGrpSpPr>
          <p:cNvPr id="117" name="Group 116">
            <a:extLst>
              <a:ext uri="{FF2B5EF4-FFF2-40B4-BE49-F238E27FC236}">
                <a16:creationId xmlns:a16="http://schemas.microsoft.com/office/drawing/2014/main" id="{FCCD2C64-2653-B0F8-9882-5956D8397458}"/>
              </a:ext>
            </a:extLst>
          </p:cNvPr>
          <p:cNvGrpSpPr/>
          <p:nvPr/>
        </p:nvGrpSpPr>
        <p:grpSpPr>
          <a:xfrm>
            <a:off x="5926909" y="1851971"/>
            <a:ext cx="249840" cy="280080"/>
            <a:chOff x="5926909" y="1851971"/>
            <a:chExt cx="249840" cy="280080"/>
          </a:xfrm>
        </p:grpSpPr>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8E96E4A2-1DE1-18FF-CD1E-2C2F14B5F25B}"/>
                    </a:ext>
                  </a:extLst>
                </p14:cNvPr>
                <p14:cNvContentPartPr/>
                <p14:nvPr/>
              </p14:nvContentPartPr>
              <p14:xfrm>
                <a:off x="6010069" y="1851971"/>
                <a:ext cx="166680" cy="217800"/>
              </p14:xfrm>
            </p:contentPart>
          </mc:Choice>
          <mc:Fallback xmlns="">
            <p:pic>
              <p:nvPicPr>
                <p:cNvPr id="114" name="Ink 113">
                  <a:extLst>
                    <a:ext uri="{FF2B5EF4-FFF2-40B4-BE49-F238E27FC236}">
                      <a16:creationId xmlns:a16="http://schemas.microsoft.com/office/drawing/2014/main" id="{8E96E4A2-1DE1-18FF-CD1E-2C2F14B5F25B}"/>
                    </a:ext>
                  </a:extLst>
                </p:cNvPr>
                <p:cNvPicPr/>
                <p:nvPr/>
              </p:nvPicPr>
              <p:blipFill>
                <a:blip r:embed="rId167"/>
                <a:stretch>
                  <a:fillRect/>
                </a:stretch>
              </p:blipFill>
              <p:spPr>
                <a:xfrm>
                  <a:off x="5995669" y="1837571"/>
                  <a:ext cx="1951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349C2556-889D-2FF4-F5B4-6EEC9360DB6B}"/>
                    </a:ext>
                  </a:extLst>
                </p14:cNvPr>
                <p14:cNvContentPartPr/>
                <p14:nvPr/>
              </p14:nvContentPartPr>
              <p14:xfrm>
                <a:off x="5926909" y="2003531"/>
                <a:ext cx="249840" cy="128520"/>
              </p14:xfrm>
            </p:contentPart>
          </mc:Choice>
          <mc:Fallback xmlns="">
            <p:pic>
              <p:nvPicPr>
                <p:cNvPr id="115" name="Ink 114">
                  <a:extLst>
                    <a:ext uri="{FF2B5EF4-FFF2-40B4-BE49-F238E27FC236}">
                      <a16:creationId xmlns:a16="http://schemas.microsoft.com/office/drawing/2014/main" id="{349C2556-889D-2FF4-F5B4-6EEC9360DB6B}"/>
                    </a:ext>
                  </a:extLst>
                </p:cNvPr>
                <p:cNvPicPr/>
                <p:nvPr/>
              </p:nvPicPr>
              <p:blipFill>
                <a:blip r:embed="rId169"/>
                <a:stretch>
                  <a:fillRect/>
                </a:stretch>
              </p:blipFill>
              <p:spPr>
                <a:xfrm>
                  <a:off x="5912509" y="1989491"/>
                  <a:ext cx="278280" cy="156960"/>
                </a:xfrm>
                <a:prstGeom prst="rect">
                  <a:avLst/>
                </a:prstGeom>
              </p:spPr>
            </p:pic>
          </mc:Fallback>
        </mc:AlternateContent>
      </p:grpSp>
    </p:spTree>
    <p:extLst>
      <p:ext uri="{BB962C8B-B14F-4D97-AF65-F5344CB8AC3E}">
        <p14:creationId xmlns:p14="http://schemas.microsoft.com/office/powerpoint/2010/main" val="28920875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122F-0BBA-378C-1F81-AC717853E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C2E94-6264-8A9D-1FEF-3DE07110C50C}"/>
              </a:ext>
            </a:extLst>
          </p:cNvPr>
          <p:cNvSpPr>
            <a:spLocks noGrp="1"/>
          </p:cNvSpPr>
          <p:nvPr>
            <p:ph type="title"/>
          </p:nvPr>
        </p:nvSpPr>
        <p:spPr/>
        <p:txBody>
          <a:bodyPr/>
          <a:lstStyle/>
          <a:p>
            <a:r>
              <a:rPr lang="en-CA" dirty="0"/>
              <a:t>Data</a:t>
            </a:r>
          </a:p>
        </p:txBody>
      </p:sp>
      <p:pic>
        <p:nvPicPr>
          <p:cNvPr id="4" name="Picture 3">
            <a:extLst>
              <a:ext uri="{FF2B5EF4-FFF2-40B4-BE49-F238E27FC236}">
                <a16:creationId xmlns:a16="http://schemas.microsoft.com/office/drawing/2014/main" id="{369E2948-553E-E65A-DF3B-9770058991CF}"/>
              </a:ext>
            </a:extLst>
          </p:cNvPr>
          <p:cNvPicPr>
            <a:picLocks noChangeAspect="1"/>
          </p:cNvPicPr>
          <p:nvPr/>
        </p:nvPicPr>
        <p:blipFill>
          <a:blip r:embed="rId3"/>
          <a:stretch>
            <a:fillRect/>
          </a:stretch>
        </p:blipFill>
        <p:spPr>
          <a:xfrm>
            <a:off x="2700897" y="1690688"/>
            <a:ext cx="7099300" cy="4991100"/>
          </a:xfrm>
          <a:prstGeom prst="rect">
            <a:avLst/>
          </a:prstGeom>
        </p:spPr>
      </p:pic>
    </p:spTree>
    <p:extLst>
      <p:ext uri="{BB962C8B-B14F-4D97-AF65-F5344CB8AC3E}">
        <p14:creationId xmlns:p14="http://schemas.microsoft.com/office/powerpoint/2010/main" val="2499416048"/>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21E26B7D07E749B3796CCC00B88F65" ma:contentTypeVersion="20" ma:contentTypeDescription="Create a new document." ma:contentTypeScope="" ma:versionID="1319853512b841e34e8a8bd8c9b46374">
  <xsd:schema xmlns:xsd="http://www.w3.org/2001/XMLSchema" xmlns:xs="http://www.w3.org/2001/XMLSchema" xmlns:p="http://schemas.microsoft.com/office/2006/metadata/properties" xmlns:ns1="http://schemas.microsoft.com/sharepoint/v3" xmlns:ns2="7c9071bc-97bb-491b-80fd-592434b0a6cf" xmlns:ns3="2a3e1fc3-b103-42c7-b3f9-9de0b03202e5" targetNamespace="http://schemas.microsoft.com/office/2006/metadata/properties" ma:root="true" ma:fieldsID="5ecae4f8344dc93ee7d86a009fa59f67" ns1:_="" ns2:_="" ns3:_="">
    <xsd:import namespace="http://schemas.microsoft.com/sharepoint/v3"/>
    <xsd:import namespace="7c9071bc-97bb-491b-80fd-592434b0a6cf"/>
    <xsd:import namespace="2a3e1fc3-b103-42c7-b3f9-9de0b03202e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9071bc-97bb-491b-80fd-592434b0a6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395f24-4410-4580-986c-70591393ce2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3e1fc3-b103-42c7-b3f9-9de0b03202e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05819af-a3e7-4469-be90-fba2578fd4f1}" ma:internalName="TaxCatchAll" ma:showField="CatchAllData" ma:web="2a3e1fc3-b103-42c7-b3f9-9de0b03202e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a3e1fc3-b103-42c7-b3f9-9de0b03202e5" xsi:nil="true"/>
    <_ip_UnifiedCompliancePolicyUIAction xmlns="http://schemas.microsoft.com/sharepoint/v3" xsi:nil="true"/>
    <lcf76f155ced4ddcb4097134ff3c332f xmlns="7c9071bc-97bb-491b-80fd-592434b0a6cf">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50E332A6-F528-40C0-8351-927885EF961F}"/>
</file>

<file path=customXml/itemProps2.xml><?xml version="1.0" encoding="utf-8"?>
<ds:datastoreItem xmlns:ds="http://schemas.openxmlformats.org/officeDocument/2006/customXml" ds:itemID="{C2E5414B-06BE-4D1A-B981-FDB2D832D161}"/>
</file>

<file path=customXml/itemProps3.xml><?xml version="1.0" encoding="utf-8"?>
<ds:datastoreItem xmlns:ds="http://schemas.openxmlformats.org/officeDocument/2006/customXml" ds:itemID="{4693B006-D922-40B1-B0BE-4DE1C1FC8AE5}"/>
</file>

<file path=docProps/app.xml><?xml version="1.0" encoding="utf-8"?>
<Properties xmlns="http://schemas.openxmlformats.org/officeDocument/2006/extended-properties" xmlns:vt="http://schemas.openxmlformats.org/officeDocument/2006/docPropsVTypes">
  <Template/>
  <TotalTime>3591</TotalTime>
  <Words>6537</Words>
  <Application>Microsoft Office PowerPoint</Application>
  <PresentationFormat>Widescreen</PresentationFormat>
  <Paragraphs>853</Paragraphs>
  <Slides>47</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Aptos Display</vt:lpstr>
      <vt:lpstr>Arial</vt:lpstr>
      <vt:lpstr>Roboto</vt:lpstr>
      <vt:lpstr>Symbol</vt:lpstr>
      <vt:lpstr>Times New Roman</vt:lpstr>
      <vt:lpstr>Office Theme</vt:lpstr>
      <vt:lpstr>Week 1</vt:lpstr>
      <vt:lpstr>PowerPoint Presentation</vt:lpstr>
      <vt:lpstr>goals</vt:lpstr>
      <vt:lpstr>AI and Business</vt:lpstr>
      <vt:lpstr>PowerPoint Presentation</vt:lpstr>
      <vt:lpstr>PowerPoint Presentation</vt:lpstr>
      <vt:lpstr>AI and Business</vt:lpstr>
      <vt:lpstr>Data</vt:lpstr>
      <vt:lpstr>Data</vt:lpstr>
      <vt:lpstr>Data</vt:lpstr>
      <vt:lpstr>PowerPoint Presentation</vt:lpstr>
      <vt:lpstr>PowerPoint Presentation</vt:lpstr>
      <vt:lpstr>PowerPoint Presentation</vt:lpstr>
      <vt:lpstr>Drivers of Big Data</vt:lpstr>
      <vt:lpstr>Big Data Characteristics</vt:lpstr>
      <vt:lpstr>PowerPoint Presentation</vt:lpstr>
      <vt:lpstr>Machine learning Model</vt:lpstr>
      <vt:lpstr>Four Types of Machine Learning</vt:lpstr>
      <vt:lpstr>Supervised learning  </vt:lpstr>
      <vt:lpstr>Supervised learning  </vt:lpstr>
      <vt:lpstr>PowerPoint Presentation</vt:lpstr>
      <vt:lpstr>PowerPoint Presentation</vt:lpstr>
      <vt:lpstr>PowerPoint Presentation</vt:lpstr>
      <vt:lpstr>PowerPoint Presentation</vt:lpstr>
      <vt:lpstr>PowerPoint Presentation</vt:lpstr>
      <vt:lpstr>PowerPoint Presentation</vt:lpstr>
      <vt:lpstr>Supervised Learning </vt:lpstr>
      <vt:lpstr>Supervised Learning </vt:lpstr>
      <vt:lpstr>PowerPoint Presentation</vt:lpstr>
      <vt:lpstr>PowerPoint Presentation</vt:lpstr>
      <vt:lpstr>REINFORCEMENT LEARNING </vt:lpstr>
      <vt:lpstr>PowerPoint Presentation</vt:lpstr>
      <vt:lpstr>PowerPoint Presentation</vt:lpstr>
      <vt:lpstr>PowerPoint Presentation</vt:lpstr>
      <vt:lpstr>PowerPoint Presentation</vt:lpstr>
      <vt:lpstr>PowerPoint Presentation</vt:lpstr>
      <vt:lpstr>PowerPoint Presentation</vt:lpstr>
      <vt:lpstr>SELF SUPERVISED LEARNING </vt:lpstr>
      <vt:lpstr>PowerPoint Presentation</vt:lpstr>
      <vt:lpstr>PowerPoint Presentation</vt:lpstr>
      <vt:lpstr>PowerPoint Presentation</vt:lpstr>
      <vt:lpstr>PowerPoint Presentation</vt:lpstr>
      <vt:lpstr>PowerPoint Presentation</vt:lpstr>
      <vt:lpstr>Data</vt:lpstr>
      <vt:lpstr>Evaluation</vt:lpstr>
      <vt:lpstr>The Training and Testing Data Division</vt:lpstr>
      <vt:lpstr>Feature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Luisa Liboni</dc:creator>
  <cp:lastModifiedBy>Moczarski, Luiza</cp:lastModifiedBy>
  <cp:revision>33</cp:revision>
  <dcterms:created xsi:type="dcterms:W3CDTF">2025-04-29T15:27:17Z</dcterms:created>
  <dcterms:modified xsi:type="dcterms:W3CDTF">2025-05-28T16:08:23Z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e804de9-5306-4a8f-920e-16c68d5498ba_Enabled">
    <vt:lpwstr>true</vt:lpwstr>
  </property>
  <property fmtid="{D5CDD505-2E9C-101B-9397-08002B2CF9AE}" pid="3" name="MSIP_Label_9e804de9-5306-4a8f-920e-16c68d5498ba_SetDate">
    <vt:lpwstr>2025-05-28T16:07:39Z</vt:lpwstr>
  </property>
  <property fmtid="{D5CDD505-2E9C-101B-9397-08002B2CF9AE}" pid="4" name="MSIP_Label_9e804de9-5306-4a8f-920e-16c68d5498ba_Method">
    <vt:lpwstr>Standard</vt:lpwstr>
  </property>
  <property fmtid="{D5CDD505-2E9C-101B-9397-08002B2CF9AE}" pid="5" name="MSIP_Label_9e804de9-5306-4a8f-920e-16c68d5498ba_Name">
    <vt:lpwstr>Public</vt:lpwstr>
  </property>
  <property fmtid="{D5CDD505-2E9C-101B-9397-08002B2CF9AE}" pid="6" name="MSIP_Label_9e804de9-5306-4a8f-920e-16c68d5498ba_SiteId">
    <vt:lpwstr>547040db-1855-4320-9738-e6878f6271fc</vt:lpwstr>
  </property>
  <property fmtid="{D5CDD505-2E9C-101B-9397-08002B2CF9AE}" pid="7" name="MSIP_Label_9e804de9-5306-4a8f-920e-16c68d5498ba_ActionId">
    <vt:lpwstr>50399637-f8b5-4fce-b1d4-31143b00d6e4</vt:lpwstr>
  </property>
  <property fmtid="{D5CDD505-2E9C-101B-9397-08002B2CF9AE}" pid="8" name="MSIP_Label_9e804de9-5306-4a8f-920e-16c68d5498ba_ContentBits">
    <vt:lpwstr>0</vt:lpwstr>
  </property>
  <property fmtid="{D5CDD505-2E9C-101B-9397-08002B2CF9AE}" pid="9" name="MSIP_Label_9e804de9-5306-4a8f-920e-16c68d5498ba_Tag">
    <vt:lpwstr>10, 3, 0, 1</vt:lpwstr>
  </property>
  <property fmtid="{D5CDD505-2E9C-101B-9397-08002B2CF9AE}" pid="10" name="ContentTypeId">
    <vt:lpwstr>0x0101003E21E26B7D07E749B3796CCC00B88F65</vt:lpwstr>
  </property>
  <property fmtid="{D5CDD505-2E9C-101B-9397-08002B2CF9AE}" pid="11" name="MediaServiceImageTags">
    <vt:lpwstr/>
  </property>
</Properties>
</file>